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theme/themeOverride1.xml" ContentType="application/vnd.openxmlformats-officedocument.themeOverride+xml"/>
  <Override PartName="/ppt/notesSlides/notesSlide7.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729" r:id="rId2"/>
  </p:sldMasterIdLst>
  <p:notesMasterIdLst>
    <p:notesMasterId r:id="rId59"/>
  </p:notesMasterIdLst>
  <p:sldIdLst>
    <p:sldId id="256" r:id="rId3"/>
    <p:sldId id="258" r:id="rId4"/>
    <p:sldId id="265" r:id="rId5"/>
    <p:sldId id="260" r:id="rId6"/>
    <p:sldId id="257" r:id="rId7"/>
    <p:sldId id="261" r:id="rId8"/>
    <p:sldId id="262" r:id="rId9"/>
    <p:sldId id="264" r:id="rId10"/>
    <p:sldId id="327" r:id="rId11"/>
    <p:sldId id="328" r:id="rId12"/>
    <p:sldId id="266" r:id="rId13"/>
    <p:sldId id="267" r:id="rId14"/>
    <p:sldId id="283" r:id="rId15"/>
    <p:sldId id="324" r:id="rId16"/>
    <p:sldId id="268" r:id="rId17"/>
    <p:sldId id="269" r:id="rId18"/>
    <p:sldId id="270" r:id="rId19"/>
    <p:sldId id="275" r:id="rId20"/>
    <p:sldId id="276" r:id="rId21"/>
    <p:sldId id="277" r:id="rId22"/>
    <p:sldId id="279" r:id="rId23"/>
    <p:sldId id="284" r:id="rId24"/>
    <p:sldId id="285" r:id="rId25"/>
    <p:sldId id="286" r:id="rId26"/>
    <p:sldId id="287" r:id="rId27"/>
    <p:sldId id="288" r:id="rId28"/>
    <p:sldId id="289" r:id="rId29"/>
    <p:sldId id="290" r:id="rId30"/>
    <p:sldId id="271" r:id="rId31"/>
    <p:sldId id="291" r:id="rId32"/>
    <p:sldId id="280" r:id="rId33"/>
    <p:sldId id="281" r:id="rId34"/>
    <p:sldId id="282" r:id="rId35"/>
    <p:sldId id="329" r:id="rId36"/>
    <p:sldId id="272" r:id="rId37"/>
    <p:sldId id="309" r:id="rId38"/>
    <p:sldId id="292" r:id="rId39"/>
    <p:sldId id="310" r:id="rId40"/>
    <p:sldId id="294" r:id="rId41"/>
    <p:sldId id="297" r:id="rId42"/>
    <p:sldId id="312" r:id="rId43"/>
    <p:sldId id="301" r:id="rId44"/>
    <p:sldId id="303" r:id="rId45"/>
    <p:sldId id="304" r:id="rId46"/>
    <p:sldId id="305" r:id="rId47"/>
    <p:sldId id="306" r:id="rId48"/>
    <p:sldId id="307" r:id="rId49"/>
    <p:sldId id="308" r:id="rId50"/>
    <p:sldId id="325" r:id="rId51"/>
    <p:sldId id="319" r:id="rId52"/>
    <p:sldId id="323" r:id="rId53"/>
    <p:sldId id="273" r:id="rId54"/>
    <p:sldId id="274" r:id="rId55"/>
    <p:sldId id="326" r:id="rId56"/>
    <p:sldId id="320" r:id="rId57"/>
    <p:sldId id="321" r:id="rId5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18" autoAdjust="0"/>
  </p:normalViewPr>
  <p:slideViewPr>
    <p:cSldViewPr>
      <p:cViewPr>
        <p:scale>
          <a:sx n="90" d="100"/>
          <a:sy n="90" d="100"/>
        </p:scale>
        <p:origin x="-594" y="58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250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dLbls>
            <c:showLegendKey val="0"/>
            <c:showVal val="0"/>
            <c:showCatName val="0"/>
            <c:showSerName val="0"/>
            <c:showPercent val="1"/>
            <c:showBubbleSize val="0"/>
            <c:showLeaderLines val="1"/>
          </c:dLbls>
          <c:cat>
            <c:strRef>
              <c:f>Hoja1!$A$1:$A$4</c:f>
              <c:strCache>
                <c:ptCount val="4"/>
                <c:pt idx="0">
                  <c:v>Desecho</c:v>
                </c:pt>
                <c:pt idx="1">
                  <c:v>Soterramiento</c:v>
                </c:pt>
                <c:pt idx="2">
                  <c:v>Entrega a gestores</c:v>
                </c:pt>
                <c:pt idx="3">
                  <c:v>Incineración</c:v>
                </c:pt>
              </c:strCache>
            </c:strRef>
          </c:cat>
          <c:val>
            <c:numRef>
              <c:f>Hoja1!$B$1:$B$4</c:f>
              <c:numCache>
                <c:formatCode>General</c:formatCode>
                <c:ptCount val="4"/>
                <c:pt idx="0">
                  <c:v>6</c:v>
                </c:pt>
                <c:pt idx="1">
                  <c:v>1</c:v>
                </c:pt>
                <c:pt idx="2">
                  <c:v>4</c:v>
                </c:pt>
                <c:pt idx="3">
                  <c:v>1</c:v>
                </c:pt>
              </c:numCache>
            </c:numRef>
          </c:val>
        </c:ser>
        <c:dLbls>
          <c:showLegendKey val="0"/>
          <c:showVal val="0"/>
          <c:showCatName val="0"/>
          <c:showSerName val="0"/>
          <c:showPercent val="1"/>
          <c:showBubbleSize val="0"/>
          <c:showLeaderLines val="1"/>
        </c:dLbls>
        <c:firstSliceAng val="0"/>
      </c:pieChart>
    </c:plotArea>
    <c:legend>
      <c:legendPos val="r"/>
      <c:legendEntry>
        <c:idx val="0"/>
        <c:txPr>
          <a:bodyPr/>
          <a:lstStyle/>
          <a:p>
            <a:pPr>
              <a:defRPr>
                <a:solidFill>
                  <a:schemeClr val="bg1"/>
                </a:solidFill>
              </a:defRPr>
            </a:pPr>
            <a:endParaRPr lang="es-EC"/>
          </a:p>
        </c:txPr>
      </c:legendEntry>
      <c:layout>
        <c:manualLayout>
          <c:xMode val="edge"/>
          <c:yMode val="edge"/>
          <c:x val="0.68846872265966752"/>
          <c:y val="0.12650043744531933"/>
          <c:w val="0.29486461067366582"/>
          <c:h val="0.73773986585010209"/>
        </c:manualLayout>
      </c:layout>
      <c:overlay val="0"/>
    </c:legend>
    <c:plotVisOnly val="1"/>
    <c:dispBlanksAs val="gap"/>
    <c:showDLblsOverMax val="0"/>
  </c:chart>
  <c:txPr>
    <a:bodyPr/>
    <a:lstStyle/>
    <a:p>
      <a:pPr>
        <a:defRPr sz="1400"/>
      </a:pPr>
      <a:endParaRPr lang="es-EC"/>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txPr>
    <a:bodyPr/>
    <a:lstStyle/>
    <a:p>
      <a:pPr>
        <a:defRPr sz="1400"/>
      </a:pPr>
      <a:endParaRPr lang="es-EC"/>
    </a:p>
  </c:txPr>
  <c:externalData r:id="rId1">
    <c:autoUpdate val="0"/>
  </c:externalData>
</c:chartSpace>
</file>

<file path=ppt/diagrams/_rels/data13.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slide" Target="../slides/slide19.xml"/><Relationship Id="rId1" Type="http://schemas.openxmlformats.org/officeDocument/2006/relationships/slide" Target="../slides/slide18.xml"/><Relationship Id="rId4" Type="http://schemas.openxmlformats.org/officeDocument/2006/relationships/slide" Target="../slides/slide22.xml"/></Relationships>
</file>

<file path=ppt/diagrams/_rels/data19.xml.rels><?xml version="1.0" encoding="UTF-8" standalone="yes"?>
<Relationships xmlns="http://schemas.openxmlformats.org/package/2006/relationships"><Relationship Id="rId3" Type="http://schemas.openxmlformats.org/officeDocument/2006/relationships/hyperlink" Target="PRESENTACION/proceso%203.pdf" TargetMode="External"/><Relationship Id="rId2" Type="http://schemas.openxmlformats.org/officeDocument/2006/relationships/hyperlink" Target="PRESENTACION/proceso%202.pdf" TargetMode="External"/><Relationship Id="rId1" Type="http://schemas.openxmlformats.org/officeDocument/2006/relationships/hyperlink" Target="PRESENTACION/proceso%201.pdf" TargetMode="External"/></Relationships>
</file>

<file path=ppt/diagrams/_rels/data20.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slide" Target="../slides/slide31.xml"/><Relationship Id="rId1" Type="http://schemas.openxmlformats.org/officeDocument/2006/relationships/slide" Target="../slides/slide30.xml"/><Relationship Id="rId4" Type="http://schemas.openxmlformats.org/officeDocument/2006/relationships/slide" Target="../slides/slide33.xml"/></Relationships>
</file>

<file path=ppt/diagrams/_rels/data24.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slide" Target="../slides/slide44.xml"/><Relationship Id="rId1" Type="http://schemas.openxmlformats.org/officeDocument/2006/relationships/slide" Target="../slides/slide35.xml"/><Relationship Id="rId6" Type="http://schemas.openxmlformats.org/officeDocument/2006/relationships/slide" Target="../slides/slide50.xml"/><Relationship Id="rId5" Type="http://schemas.openxmlformats.org/officeDocument/2006/relationships/slide" Target="../slides/slide48.xml"/><Relationship Id="rId4" Type="http://schemas.openxmlformats.org/officeDocument/2006/relationships/slide" Target="../slides/slide43.xml"/></Relationships>
</file>

<file path=ppt/diagrams/_rels/data3.xml.rels><?xml version="1.0" encoding="UTF-8" standalone="yes"?>
<Relationships xmlns="http://schemas.openxmlformats.org/package/2006/relationships"><Relationship Id="rId3" Type="http://schemas.openxmlformats.org/officeDocument/2006/relationships/slide" Target="../slides/slide29.xml"/><Relationship Id="rId7" Type="http://schemas.openxmlformats.org/officeDocument/2006/relationships/slide" Target="../slides/slide17.xml"/><Relationship Id="rId2" Type="http://schemas.openxmlformats.org/officeDocument/2006/relationships/slide" Target="../slides/slide6.xml"/><Relationship Id="rId1" Type="http://schemas.openxmlformats.org/officeDocument/2006/relationships/image" Target="../media/image3.png"/><Relationship Id="rId6" Type="http://schemas.openxmlformats.org/officeDocument/2006/relationships/slide" Target="../slides/slide53.xml"/><Relationship Id="rId5" Type="http://schemas.openxmlformats.org/officeDocument/2006/relationships/slide" Target="../slides/slide51.xml"/><Relationship Id="rId4" Type="http://schemas.openxmlformats.org/officeDocument/2006/relationships/slide" Target="../slides/slide34.xml"/></Relationships>
</file>

<file path=ppt/diagrams/_rels/data4.xml.rels><?xml version="1.0" encoding="UTF-8" standalone="yes"?>
<Relationships xmlns="http://schemas.openxmlformats.org/package/2006/relationships"><Relationship Id="rId3" Type="http://schemas.openxmlformats.org/officeDocument/2006/relationships/slide" Target="../slides/slide11.xml"/><Relationship Id="rId7" Type="http://schemas.openxmlformats.org/officeDocument/2006/relationships/slide" Target="../slides/slide16.xml"/><Relationship Id="rId2" Type="http://schemas.openxmlformats.org/officeDocument/2006/relationships/slide" Target="../slides/slide8.xml"/><Relationship Id="rId1" Type="http://schemas.openxmlformats.org/officeDocument/2006/relationships/slide" Target="../slides/slide7.xml"/><Relationship Id="rId6" Type="http://schemas.openxmlformats.org/officeDocument/2006/relationships/slide" Target="../slides/slide14.xml"/><Relationship Id="rId5" Type="http://schemas.openxmlformats.org/officeDocument/2006/relationships/slide" Target="../slides/slide12.xml"/><Relationship Id="rId4" Type="http://schemas.openxmlformats.org/officeDocument/2006/relationships/slide" Target="../slides/slide9.xml"/></Relationships>
</file>

<file path=ppt/diagrams/_rels/data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ata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1" Type="http://schemas.openxmlformats.org/officeDocument/2006/relationships/image" Target="../media/image3.png"/></Relationships>
</file>

<file path=ppt/diagrams/_rels/drawing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rawing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34F669-FD00-4E34-A1EA-AAB2E4203A0F}" type="doc">
      <dgm:prSet loTypeId="urn:microsoft.com/office/officeart/2005/8/layout/process4" loCatId="list" qsTypeId="urn:microsoft.com/office/officeart/2005/8/quickstyle/simple5" qsCatId="simple" csTypeId="urn:microsoft.com/office/officeart/2005/8/colors/accent1_5" csCatId="accent1" phldr="1"/>
      <dgm:spPr/>
      <dgm:t>
        <a:bodyPr/>
        <a:lstStyle/>
        <a:p>
          <a:endParaRPr lang="es-EC"/>
        </a:p>
      </dgm:t>
    </dgm:pt>
    <dgm:pt modelId="{499B425C-0391-4EF6-999D-C332BF21F33A}">
      <dgm:prSet phldrT="[Texto]" custT="1"/>
      <dgm:spPr/>
      <dgm:t>
        <a:bodyPr/>
        <a:lstStyle/>
        <a:p>
          <a:r>
            <a:rPr lang="es-EC" sz="2000" dirty="0" smtClean="0"/>
            <a:t>Objetivos de Desarrollo del Milenio de la ONU 2015</a:t>
          </a:r>
          <a:endParaRPr lang="es-EC" sz="2000" dirty="0"/>
        </a:p>
      </dgm:t>
    </dgm:pt>
    <dgm:pt modelId="{37B2E04B-8D61-4E2E-9B0B-7B7AE2A80B29}" type="parTrans" cxnId="{F2AC7E90-5F13-4E0F-BCEF-930F4692C998}">
      <dgm:prSet/>
      <dgm:spPr/>
      <dgm:t>
        <a:bodyPr/>
        <a:lstStyle/>
        <a:p>
          <a:endParaRPr lang="es-EC"/>
        </a:p>
      </dgm:t>
    </dgm:pt>
    <dgm:pt modelId="{17A9323A-68CC-4127-9FCF-8CDE36255570}" type="sibTrans" cxnId="{F2AC7E90-5F13-4E0F-BCEF-930F4692C998}">
      <dgm:prSet/>
      <dgm:spPr/>
      <dgm:t>
        <a:bodyPr/>
        <a:lstStyle/>
        <a:p>
          <a:endParaRPr lang="es-EC"/>
        </a:p>
      </dgm:t>
    </dgm:pt>
    <dgm:pt modelId="{25DC9F9A-B51B-40EC-9200-4D09C4F6F2EA}">
      <dgm:prSet phldrT="[Texto]" custT="1"/>
      <dgm:spPr/>
      <dgm:t>
        <a:bodyPr/>
        <a:lstStyle/>
        <a:p>
          <a:r>
            <a:rPr lang="es-EC" sz="2000" dirty="0" smtClean="0"/>
            <a:t>Objetivos del Plan nacional del Buen Vivir 2013 - 2017</a:t>
          </a:r>
          <a:endParaRPr lang="es-EC" sz="2000" dirty="0"/>
        </a:p>
      </dgm:t>
    </dgm:pt>
    <dgm:pt modelId="{124DAAE0-BB92-41F4-A5EB-B25EB310155C}" type="parTrans" cxnId="{0EA8BE36-3C6E-4C29-8042-351E6A0E3FF2}">
      <dgm:prSet/>
      <dgm:spPr/>
      <dgm:t>
        <a:bodyPr/>
        <a:lstStyle/>
        <a:p>
          <a:endParaRPr lang="es-EC"/>
        </a:p>
      </dgm:t>
    </dgm:pt>
    <dgm:pt modelId="{154636D9-EFF5-4A61-BA76-8F26F3BBD1E0}" type="sibTrans" cxnId="{0EA8BE36-3C6E-4C29-8042-351E6A0E3FF2}">
      <dgm:prSet/>
      <dgm:spPr/>
      <dgm:t>
        <a:bodyPr/>
        <a:lstStyle/>
        <a:p>
          <a:endParaRPr lang="es-EC"/>
        </a:p>
      </dgm:t>
    </dgm:pt>
    <dgm:pt modelId="{6D06B002-9968-46A0-A9C4-D8488F12D909}">
      <dgm:prSet phldrT="[Texto]" custT="1"/>
      <dgm:spPr/>
      <dgm:t>
        <a:bodyPr/>
        <a:lstStyle/>
        <a:p>
          <a:r>
            <a:rPr lang="es-EC" sz="1600" dirty="0" smtClean="0"/>
            <a:t>N° 7 "Garantizar la Sostenibilidad del Medio Ambiente"</a:t>
          </a:r>
          <a:endParaRPr lang="es-EC" sz="1600" dirty="0"/>
        </a:p>
      </dgm:t>
    </dgm:pt>
    <dgm:pt modelId="{77B9DA24-EE14-42AA-90E2-D2A0034C9940}" type="parTrans" cxnId="{209E1D63-607B-49C5-814B-17889558E5CB}">
      <dgm:prSet/>
      <dgm:spPr/>
      <dgm:t>
        <a:bodyPr/>
        <a:lstStyle/>
        <a:p>
          <a:endParaRPr lang="es-EC"/>
        </a:p>
      </dgm:t>
    </dgm:pt>
    <dgm:pt modelId="{1A0E6DCD-D680-4B42-AEDD-5D4465857083}" type="sibTrans" cxnId="{209E1D63-607B-49C5-814B-17889558E5CB}">
      <dgm:prSet/>
      <dgm:spPr/>
      <dgm:t>
        <a:bodyPr/>
        <a:lstStyle/>
        <a:p>
          <a:endParaRPr lang="es-EC"/>
        </a:p>
      </dgm:t>
    </dgm:pt>
    <dgm:pt modelId="{526E2D0E-3DB6-485F-AD96-1660C74CCE6A}">
      <dgm:prSet phldrT="[Texto]" custT="1"/>
      <dgm:spPr/>
      <dgm:t>
        <a:bodyPr/>
        <a:lstStyle/>
        <a:p>
          <a:r>
            <a:rPr lang="es-EC" sz="1600" dirty="0" smtClean="0"/>
            <a:t>N° 3 "Mejorar la calidad de vida de la Población"</a:t>
          </a:r>
          <a:endParaRPr lang="es-EC" sz="1600" dirty="0"/>
        </a:p>
      </dgm:t>
    </dgm:pt>
    <dgm:pt modelId="{86469B68-4760-4362-BE44-7B99B1BF91AB}" type="parTrans" cxnId="{75DE64B9-8399-4285-8D6E-6FB3B3ADD5AC}">
      <dgm:prSet/>
      <dgm:spPr/>
      <dgm:t>
        <a:bodyPr/>
        <a:lstStyle/>
        <a:p>
          <a:endParaRPr lang="es-EC"/>
        </a:p>
      </dgm:t>
    </dgm:pt>
    <dgm:pt modelId="{26A698C8-EB9F-49C2-B715-379D1E155DD2}" type="sibTrans" cxnId="{75DE64B9-8399-4285-8D6E-6FB3B3ADD5AC}">
      <dgm:prSet/>
      <dgm:spPr/>
      <dgm:t>
        <a:bodyPr/>
        <a:lstStyle/>
        <a:p>
          <a:endParaRPr lang="es-EC"/>
        </a:p>
      </dgm:t>
    </dgm:pt>
    <dgm:pt modelId="{8E842607-F922-458D-9ACD-309774C2C3E7}">
      <dgm:prSet phldrT="[Texto]" custT="1"/>
      <dgm:spPr/>
      <dgm:t>
        <a:bodyPr/>
        <a:lstStyle/>
        <a:p>
          <a:r>
            <a:rPr lang="es-EC" sz="1600" dirty="0" smtClean="0"/>
            <a:t>N° 7 "Garantizar los derechos de la naturaleza y promover la sostenibilidad ambiental territorial y global"</a:t>
          </a:r>
          <a:endParaRPr lang="es-EC" sz="1600" dirty="0"/>
        </a:p>
      </dgm:t>
    </dgm:pt>
    <dgm:pt modelId="{2CD9C53E-28E2-4479-80B6-397966D6D80D}" type="parTrans" cxnId="{F7B3605A-0C2F-4C06-8E93-7350A63816D0}">
      <dgm:prSet/>
      <dgm:spPr/>
      <dgm:t>
        <a:bodyPr/>
        <a:lstStyle/>
        <a:p>
          <a:endParaRPr lang="es-EC"/>
        </a:p>
      </dgm:t>
    </dgm:pt>
    <dgm:pt modelId="{9B4750C8-594A-4E67-BBEE-9F51A9A30086}" type="sibTrans" cxnId="{F7B3605A-0C2F-4C06-8E93-7350A63816D0}">
      <dgm:prSet/>
      <dgm:spPr/>
      <dgm:t>
        <a:bodyPr/>
        <a:lstStyle/>
        <a:p>
          <a:endParaRPr lang="es-EC"/>
        </a:p>
      </dgm:t>
    </dgm:pt>
    <dgm:pt modelId="{99C9FA1D-0AED-42F7-A257-322CD2DACEDD}">
      <dgm:prSet phldrT="[Texto]" custT="1"/>
      <dgm:spPr/>
      <dgm:t>
        <a:bodyPr/>
        <a:lstStyle/>
        <a:p>
          <a:r>
            <a:rPr lang="es-EC" sz="2000" dirty="0" smtClean="0"/>
            <a:t>Programa Nacional para la Gestión Integral de Desechos Sólidos (PNGIDS</a:t>
          </a:r>
          <a:r>
            <a:rPr lang="es-EC" sz="1500" dirty="0" smtClean="0"/>
            <a:t>)   </a:t>
          </a:r>
          <a:endParaRPr lang="es-EC" sz="1500" dirty="0"/>
        </a:p>
      </dgm:t>
    </dgm:pt>
    <dgm:pt modelId="{B85BF3D9-788C-43EE-A97F-C245F4AB7E03}" type="parTrans" cxnId="{380E1F2C-C243-440A-8E7D-210F9E05AB37}">
      <dgm:prSet/>
      <dgm:spPr/>
      <dgm:t>
        <a:bodyPr/>
        <a:lstStyle/>
        <a:p>
          <a:endParaRPr lang="es-EC"/>
        </a:p>
      </dgm:t>
    </dgm:pt>
    <dgm:pt modelId="{8D1F5C11-B7BA-41F0-A276-13F3B2E6D33A}" type="sibTrans" cxnId="{380E1F2C-C243-440A-8E7D-210F9E05AB37}">
      <dgm:prSet/>
      <dgm:spPr/>
      <dgm:t>
        <a:bodyPr/>
        <a:lstStyle/>
        <a:p>
          <a:endParaRPr lang="es-EC"/>
        </a:p>
      </dgm:t>
    </dgm:pt>
    <dgm:pt modelId="{859F5A50-C080-4779-A485-F9C800392061}">
      <dgm:prSet phldrT="[Texto]" custT="1"/>
      <dgm:spPr/>
      <dgm:t>
        <a:bodyPr/>
        <a:lstStyle/>
        <a:p>
          <a:r>
            <a:rPr lang="es-EC" sz="1600" dirty="0" smtClean="0"/>
            <a:t>N° 10 "Impulsar la transformación de la matriz productiva"</a:t>
          </a:r>
          <a:endParaRPr lang="es-EC" sz="1600" dirty="0"/>
        </a:p>
      </dgm:t>
    </dgm:pt>
    <dgm:pt modelId="{0CEA376C-B46E-45EF-850E-80AF50A9A3CE}" type="parTrans" cxnId="{65416446-3193-4EB6-AA31-E191BEFED88D}">
      <dgm:prSet/>
      <dgm:spPr/>
      <dgm:t>
        <a:bodyPr/>
        <a:lstStyle/>
        <a:p>
          <a:endParaRPr lang="es-EC"/>
        </a:p>
      </dgm:t>
    </dgm:pt>
    <dgm:pt modelId="{8DC3E8A7-A87C-4E11-9F61-262E1A400C8F}" type="sibTrans" cxnId="{65416446-3193-4EB6-AA31-E191BEFED88D}">
      <dgm:prSet/>
      <dgm:spPr/>
      <dgm:t>
        <a:bodyPr/>
        <a:lstStyle/>
        <a:p>
          <a:endParaRPr lang="es-EC"/>
        </a:p>
      </dgm:t>
    </dgm:pt>
    <dgm:pt modelId="{912488FC-4EFB-49DD-9706-4E209C95AC17}" type="pres">
      <dgm:prSet presAssocID="{3C34F669-FD00-4E34-A1EA-AAB2E4203A0F}" presName="Name0" presStyleCnt="0">
        <dgm:presLayoutVars>
          <dgm:dir/>
          <dgm:animLvl val="lvl"/>
          <dgm:resizeHandles val="exact"/>
        </dgm:presLayoutVars>
      </dgm:prSet>
      <dgm:spPr/>
      <dgm:t>
        <a:bodyPr/>
        <a:lstStyle/>
        <a:p>
          <a:endParaRPr lang="es-EC"/>
        </a:p>
      </dgm:t>
    </dgm:pt>
    <dgm:pt modelId="{339B6AE5-AC55-4702-8013-D8B7E9F54453}" type="pres">
      <dgm:prSet presAssocID="{99C9FA1D-0AED-42F7-A257-322CD2DACEDD}" presName="boxAndChildren" presStyleCnt="0"/>
      <dgm:spPr/>
    </dgm:pt>
    <dgm:pt modelId="{DDABF1E6-03F0-4804-B6E1-7753668D81C5}" type="pres">
      <dgm:prSet presAssocID="{99C9FA1D-0AED-42F7-A257-322CD2DACEDD}" presName="parentTextBox" presStyleLbl="node1" presStyleIdx="0" presStyleCnt="3"/>
      <dgm:spPr/>
      <dgm:t>
        <a:bodyPr/>
        <a:lstStyle/>
        <a:p>
          <a:endParaRPr lang="es-EC"/>
        </a:p>
      </dgm:t>
    </dgm:pt>
    <dgm:pt modelId="{603A9BAD-2349-46A5-9256-A77B253EF5FB}" type="pres">
      <dgm:prSet presAssocID="{154636D9-EFF5-4A61-BA76-8F26F3BBD1E0}" presName="sp" presStyleCnt="0"/>
      <dgm:spPr/>
    </dgm:pt>
    <dgm:pt modelId="{D68EB108-032B-46D8-A99A-61B7EA8DFBB0}" type="pres">
      <dgm:prSet presAssocID="{25DC9F9A-B51B-40EC-9200-4D09C4F6F2EA}" presName="arrowAndChildren" presStyleCnt="0"/>
      <dgm:spPr/>
    </dgm:pt>
    <dgm:pt modelId="{FA7E44EA-427C-40F7-996E-E3CDF491E406}" type="pres">
      <dgm:prSet presAssocID="{25DC9F9A-B51B-40EC-9200-4D09C4F6F2EA}" presName="parentTextArrow" presStyleLbl="node1" presStyleIdx="0" presStyleCnt="3"/>
      <dgm:spPr/>
      <dgm:t>
        <a:bodyPr/>
        <a:lstStyle/>
        <a:p>
          <a:endParaRPr lang="es-EC"/>
        </a:p>
      </dgm:t>
    </dgm:pt>
    <dgm:pt modelId="{37024D31-F477-45A7-ABE3-DEB0A9C84184}" type="pres">
      <dgm:prSet presAssocID="{25DC9F9A-B51B-40EC-9200-4D09C4F6F2EA}" presName="arrow" presStyleLbl="node1" presStyleIdx="1" presStyleCnt="3" custScaleY="220105"/>
      <dgm:spPr/>
      <dgm:t>
        <a:bodyPr/>
        <a:lstStyle/>
        <a:p>
          <a:endParaRPr lang="es-EC"/>
        </a:p>
      </dgm:t>
    </dgm:pt>
    <dgm:pt modelId="{C9D35E34-3703-4E75-A95F-0046E072D256}" type="pres">
      <dgm:prSet presAssocID="{25DC9F9A-B51B-40EC-9200-4D09C4F6F2EA}" presName="descendantArrow" presStyleCnt="0"/>
      <dgm:spPr/>
    </dgm:pt>
    <dgm:pt modelId="{178F087B-892D-4F3B-8553-F549F4868592}" type="pres">
      <dgm:prSet presAssocID="{526E2D0E-3DB6-485F-AD96-1660C74CCE6A}" presName="childTextArrow" presStyleLbl="fgAccFollowNode1" presStyleIdx="0" presStyleCnt="4" custScaleY="387436" custLinFactNeighborY="-1708">
        <dgm:presLayoutVars>
          <dgm:bulletEnabled val="1"/>
        </dgm:presLayoutVars>
      </dgm:prSet>
      <dgm:spPr/>
      <dgm:t>
        <a:bodyPr/>
        <a:lstStyle/>
        <a:p>
          <a:endParaRPr lang="es-EC"/>
        </a:p>
      </dgm:t>
    </dgm:pt>
    <dgm:pt modelId="{79706081-3519-451F-B85D-2CF3B3E890B0}" type="pres">
      <dgm:prSet presAssocID="{8E842607-F922-458D-9ACD-309774C2C3E7}" presName="childTextArrow" presStyleLbl="fgAccFollowNode1" presStyleIdx="1" presStyleCnt="4" custScaleY="387436" custLinFactNeighborY="-1708">
        <dgm:presLayoutVars>
          <dgm:bulletEnabled val="1"/>
        </dgm:presLayoutVars>
      </dgm:prSet>
      <dgm:spPr/>
      <dgm:t>
        <a:bodyPr/>
        <a:lstStyle/>
        <a:p>
          <a:endParaRPr lang="es-EC"/>
        </a:p>
      </dgm:t>
    </dgm:pt>
    <dgm:pt modelId="{D5536971-4680-405B-B29A-9699F08C1D1F}" type="pres">
      <dgm:prSet presAssocID="{859F5A50-C080-4779-A485-F9C800392061}" presName="childTextArrow" presStyleLbl="fgAccFollowNode1" presStyleIdx="2" presStyleCnt="4" custScaleY="379735" custLinFactNeighborY="-4312">
        <dgm:presLayoutVars>
          <dgm:bulletEnabled val="1"/>
        </dgm:presLayoutVars>
      </dgm:prSet>
      <dgm:spPr/>
      <dgm:t>
        <a:bodyPr/>
        <a:lstStyle/>
        <a:p>
          <a:endParaRPr lang="es-EC"/>
        </a:p>
      </dgm:t>
    </dgm:pt>
    <dgm:pt modelId="{C577398B-5E6D-49C9-90E4-4DB501A0349A}" type="pres">
      <dgm:prSet presAssocID="{17A9323A-68CC-4127-9FCF-8CDE36255570}" presName="sp" presStyleCnt="0"/>
      <dgm:spPr/>
    </dgm:pt>
    <dgm:pt modelId="{9663E969-5BE6-4F26-8E2E-4F4F3E040BC5}" type="pres">
      <dgm:prSet presAssocID="{499B425C-0391-4EF6-999D-C332BF21F33A}" presName="arrowAndChildren" presStyleCnt="0"/>
      <dgm:spPr/>
    </dgm:pt>
    <dgm:pt modelId="{7FDFFB32-643E-426C-B193-003CDD6B1ECC}" type="pres">
      <dgm:prSet presAssocID="{499B425C-0391-4EF6-999D-C332BF21F33A}" presName="parentTextArrow" presStyleLbl="node1" presStyleIdx="1" presStyleCnt="3"/>
      <dgm:spPr/>
      <dgm:t>
        <a:bodyPr/>
        <a:lstStyle/>
        <a:p>
          <a:endParaRPr lang="es-EC"/>
        </a:p>
      </dgm:t>
    </dgm:pt>
    <dgm:pt modelId="{AD5AEBEE-CC50-4686-B191-2FBAF273FB70}" type="pres">
      <dgm:prSet presAssocID="{499B425C-0391-4EF6-999D-C332BF21F33A}" presName="arrow" presStyleLbl="node1" presStyleIdx="2" presStyleCnt="3"/>
      <dgm:spPr/>
      <dgm:t>
        <a:bodyPr/>
        <a:lstStyle/>
        <a:p>
          <a:endParaRPr lang="es-EC"/>
        </a:p>
      </dgm:t>
    </dgm:pt>
    <dgm:pt modelId="{D97C0614-0A60-45D0-823F-6F396C334489}" type="pres">
      <dgm:prSet presAssocID="{499B425C-0391-4EF6-999D-C332BF21F33A}" presName="descendantArrow" presStyleCnt="0"/>
      <dgm:spPr/>
    </dgm:pt>
    <dgm:pt modelId="{E95E74C1-FFCB-4217-AC0C-40E58CDDDF36}" type="pres">
      <dgm:prSet presAssocID="{6D06B002-9968-46A0-A9C4-D8488F12D909}" presName="childTextArrow" presStyleLbl="fgAccFollowNode1" presStyleIdx="3" presStyleCnt="4" custScaleY="100264" custLinFactNeighborY="5030">
        <dgm:presLayoutVars>
          <dgm:bulletEnabled val="1"/>
        </dgm:presLayoutVars>
      </dgm:prSet>
      <dgm:spPr/>
      <dgm:t>
        <a:bodyPr/>
        <a:lstStyle/>
        <a:p>
          <a:endParaRPr lang="es-EC"/>
        </a:p>
      </dgm:t>
    </dgm:pt>
  </dgm:ptLst>
  <dgm:cxnLst>
    <dgm:cxn modelId="{DC45EC71-A987-4E70-A399-DA166496DEE6}" type="presOf" srcId="{6D06B002-9968-46A0-A9C4-D8488F12D909}" destId="{E95E74C1-FFCB-4217-AC0C-40E58CDDDF36}" srcOrd="0" destOrd="0" presId="urn:microsoft.com/office/officeart/2005/8/layout/process4"/>
    <dgm:cxn modelId="{A3F97EB5-69AA-498E-9EB0-32DBA1C534FC}" type="presOf" srcId="{526E2D0E-3DB6-485F-AD96-1660C74CCE6A}" destId="{178F087B-892D-4F3B-8553-F549F4868592}" srcOrd="0" destOrd="0" presId="urn:microsoft.com/office/officeart/2005/8/layout/process4"/>
    <dgm:cxn modelId="{FA686E89-A6A3-4232-8CA4-CE8F55A8D0B9}" type="presOf" srcId="{499B425C-0391-4EF6-999D-C332BF21F33A}" destId="{AD5AEBEE-CC50-4686-B191-2FBAF273FB70}" srcOrd="1" destOrd="0" presId="urn:microsoft.com/office/officeart/2005/8/layout/process4"/>
    <dgm:cxn modelId="{65416446-3193-4EB6-AA31-E191BEFED88D}" srcId="{25DC9F9A-B51B-40EC-9200-4D09C4F6F2EA}" destId="{859F5A50-C080-4779-A485-F9C800392061}" srcOrd="2" destOrd="0" parTransId="{0CEA376C-B46E-45EF-850E-80AF50A9A3CE}" sibTransId="{8DC3E8A7-A87C-4E11-9F61-262E1A400C8F}"/>
    <dgm:cxn modelId="{8CA9E560-8FBB-44E9-9DD2-14BA96041A4C}" type="presOf" srcId="{3C34F669-FD00-4E34-A1EA-AAB2E4203A0F}" destId="{912488FC-4EFB-49DD-9706-4E209C95AC17}" srcOrd="0" destOrd="0" presId="urn:microsoft.com/office/officeart/2005/8/layout/process4"/>
    <dgm:cxn modelId="{006A9FD0-0EF4-47BA-A846-D0AF1FE3F621}" type="presOf" srcId="{25DC9F9A-B51B-40EC-9200-4D09C4F6F2EA}" destId="{37024D31-F477-45A7-ABE3-DEB0A9C84184}" srcOrd="1" destOrd="0" presId="urn:microsoft.com/office/officeart/2005/8/layout/process4"/>
    <dgm:cxn modelId="{F7B3605A-0C2F-4C06-8E93-7350A63816D0}" srcId="{25DC9F9A-B51B-40EC-9200-4D09C4F6F2EA}" destId="{8E842607-F922-458D-9ACD-309774C2C3E7}" srcOrd="1" destOrd="0" parTransId="{2CD9C53E-28E2-4479-80B6-397966D6D80D}" sibTransId="{9B4750C8-594A-4E67-BBEE-9F51A9A30086}"/>
    <dgm:cxn modelId="{0EA8BE36-3C6E-4C29-8042-351E6A0E3FF2}" srcId="{3C34F669-FD00-4E34-A1EA-AAB2E4203A0F}" destId="{25DC9F9A-B51B-40EC-9200-4D09C4F6F2EA}" srcOrd="1" destOrd="0" parTransId="{124DAAE0-BB92-41F4-A5EB-B25EB310155C}" sibTransId="{154636D9-EFF5-4A61-BA76-8F26F3BBD1E0}"/>
    <dgm:cxn modelId="{F2AC7E90-5F13-4E0F-BCEF-930F4692C998}" srcId="{3C34F669-FD00-4E34-A1EA-AAB2E4203A0F}" destId="{499B425C-0391-4EF6-999D-C332BF21F33A}" srcOrd="0" destOrd="0" parTransId="{37B2E04B-8D61-4E2E-9B0B-7B7AE2A80B29}" sibTransId="{17A9323A-68CC-4127-9FCF-8CDE36255570}"/>
    <dgm:cxn modelId="{380E1F2C-C243-440A-8E7D-210F9E05AB37}" srcId="{3C34F669-FD00-4E34-A1EA-AAB2E4203A0F}" destId="{99C9FA1D-0AED-42F7-A257-322CD2DACEDD}" srcOrd="2" destOrd="0" parTransId="{B85BF3D9-788C-43EE-A97F-C245F4AB7E03}" sibTransId="{8D1F5C11-B7BA-41F0-A276-13F3B2E6D33A}"/>
    <dgm:cxn modelId="{300AC3C3-398F-450F-B553-F165D0B6CC2D}" type="presOf" srcId="{25DC9F9A-B51B-40EC-9200-4D09C4F6F2EA}" destId="{FA7E44EA-427C-40F7-996E-E3CDF491E406}" srcOrd="0" destOrd="0" presId="urn:microsoft.com/office/officeart/2005/8/layout/process4"/>
    <dgm:cxn modelId="{75DE64B9-8399-4285-8D6E-6FB3B3ADD5AC}" srcId="{25DC9F9A-B51B-40EC-9200-4D09C4F6F2EA}" destId="{526E2D0E-3DB6-485F-AD96-1660C74CCE6A}" srcOrd="0" destOrd="0" parTransId="{86469B68-4760-4362-BE44-7B99B1BF91AB}" sibTransId="{26A698C8-EB9F-49C2-B715-379D1E155DD2}"/>
    <dgm:cxn modelId="{F4CE4C38-DE38-482E-94C0-CD2F2B974BB9}" type="presOf" srcId="{8E842607-F922-458D-9ACD-309774C2C3E7}" destId="{79706081-3519-451F-B85D-2CF3B3E890B0}" srcOrd="0" destOrd="0" presId="urn:microsoft.com/office/officeart/2005/8/layout/process4"/>
    <dgm:cxn modelId="{209E1D63-607B-49C5-814B-17889558E5CB}" srcId="{499B425C-0391-4EF6-999D-C332BF21F33A}" destId="{6D06B002-9968-46A0-A9C4-D8488F12D909}" srcOrd="0" destOrd="0" parTransId="{77B9DA24-EE14-42AA-90E2-D2A0034C9940}" sibTransId="{1A0E6DCD-D680-4B42-AEDD-5D4465857083}"/>
    <dgm:cxn modelId="{E1A2C4CA-1816-495B-B816-B78A1120AD95}" type="presOf" srcId="{859F5A50-C080-4779-A485-F9C800392061}" destId="{D5536971-4680-405B-B29A-9699F08C1D1F}" srcOrd="0" destOrd="0" presId="urn:microsoft.com/office/officeart/2005/8/layout/process4"/>
    <dgm:cxn modelId="{DE7F7EB2-B32D-4D71-B37D-2D8D2F637A28}" type="presOf" srcId="{99C9FA1D-0AED-42F7-A257-322CD2DACEDD}" destId="{DDABF1E6-03F0-4804-B6E1-7753668D81C5}" srcOrd="0" destOrd="0" presId="urn:microsoft.com/office/officeart/2005/8/layout/process4"/>
    <dgm:cxn modelId="{24965342-737E-4269-816C-F06C03E9F9E5}" type="presOf" srcId="{499B425C-0391-4EF6-999D-C332BF21F33A}" destId="{7FDFFB32-643E-426C-B193-003CDD6B1ECC}" srcOrd="0" destOrd="0" presId="urn:microsoft.com/office/officeart/2005/8/layout/process4"/>
    <dgm:cxn modelId="{D13CF419-4663-4A0D-9A04-A8DFE8F9D81F}" type="presParOf" srcId="{912488FC-4EFB-49DD-9706-4E209C95AC17}" destId="{339B6AE5-AC55-4702-8013-D8B7E9F54453}" srcOrd="0" destOrd="0" presId="urn:microsoft.com/office/officeart/2005/8/layout/process4"/>
    <dgm:cxn modelId="{756ECC19-17B8-4A2F-8C35-49EB53BD14DA}" type="presParOf" srcId="{339B6AE5-AC55-4702-8013-D8B7E9F54453}" destId="{DDABF1E6-03F0-4804-B6E1-7753668D81C5}" srcOrd="0" destOrd="0" presId="urn:microsoft.com/office/officeart/2005/8/layout/process4"/>
    <dgm:cxn modelId="{7343CA64-3F2E-400C-BE68-8663BCBBDDE1}" type="presParOf" srcId="{912488FC-4EFB-49DD-9706-4E209C95AC17}" destId="{603A9BAD-2349-46A5-9256-A77B253EF5FB}" srcOrd="1" destOrd="0" presId="urn:microsoft.com/office/officeart/2005/8/layout/process4"/>
    <dgm:cxn modelId="{EF8109D1-BB4D-4CDB-AAA3-A374BA82E764}" type="presParOf" srcId="{912488FC-4EFB-49DD-9706-4E209C95AC17}" destId="{D68EB108-032B-46D8-A99A-61B7EA8DFBB0}" srcOrd="2" destOrd="0" presId="urn:microsoft.com/office/officeart/2005/8/layout/process4"/>
    <dgm:cxn modelId="{75F2B1BE-138E-4252-9B57-DEC6C8F8D070}" type="presParOf" srcId="{D68EB108-032B-46D8-A99A-61B7EA8DFBB0}" destId="{FA7E44EA-427C-40F7-996E-E3CDF491E406}" srcOrd="0" destOrd="0" presId="urn:microsoft.com/office/officeart/2005/8/layout/process4"/>
    <dgm:cxn modelId="{D0A083F6-BDE5-4E9D-AA43-5328C1020854}" type="presParOf" srcId="{D68EB108-032B-46D8-A99A-61B7EA8DFBB0}" destId="{37024D31-F477-45A7-ABE3-DEB0A9C84184}" srcOrd="1" destOrd="0" presId="urn:microsoft.com/office/officeart/2005/8/layout/process4"/>
    <dgm:cxn modelId="{B800B207-02BA-4857-A295-91FAFCBDE618}" type="presParOf" srcId="{D68EB108-032B-46D8-A99A-61B7EA8DFBB0}" destId="{C9D35E34-3703-4E75-A95F-0046E072D256}" srcOrd="2" destOrd="0" presId="urn:microsoft.com/office/officeart/2005/8/layout/process4"/>
    <dgm:cxn modelId="{491B5E18-2143-4BE9-815C-BA0F3E998371}" type="presParOf" srcId="{C9D35E34-3703-4E75-A95F-0046E072D256}" destId="{178F087B-892D-4F3B-8553-F549F4868592}" srcOrd="0" destOrd="0" presId="urn:microsoft.com/office/officeart/2005/8/layout/process4"/>
    <dgm:cxn modelId="{14EF85D7-A5AA-4CEB-9FF3-A2513E0F630D}" type="presParOf" srcId="{C9D35E34-3703-4E75-A95F-0046E072D256}" destId="{79706081-3519-451F-B85D-2CF3B3E890B0}" srcOrd="1" destOrd="0" presId="urn:microsoft.com/office/officeart/2005/8/layout/process4"/>
    <dgm:cxn modelId="{3F40605C-84BA-4BEF-90C9-3C6B21742FED}" type="presParOf" srcId="{C9D35E34-3703-4E75-A95F-0046E072D256}" destId="{D5536971-4680-405B-B29A-9699F08C1D1F}" srcOrd="2" destOrd="0" presId="urn:microsoft.com/office/officeart/2005/8/layout/process4"/>
    <dgm:cxn modelId="{28CDF424-4817-4ECE-8475-770627F72561}" type="presParOf" srcId="{912488FC-4EFB-49DD-9706-4E209C95AC17}" destId="{C577398B-5E6D-49C9-90E4-4DB501A0349A}" srcOrd="3" destOrd="0" presId="urn:microsoft.com/office/officeart/2005/8/layout/process4"/>
    <dgm:cxn modelId="{E781A89C-8DCF-4998-8251-BA2156EB9080}" type="presParOf" srcId="{912488FC-4EFB-49DD-9706-4E209C95AC17}" destId="{9663E969-5BE6-4F26-8E2E-4F4F3E040BC5}" srcOrd="4" destOrd="0" presId="urn:microsoft.com/office/officeart/2005/8/layout/process4"/>
    <dgm:cxn modelId="{072A5D1E-1BC9-4A20-A32B-092D26BD6682}" type="presParOf" srcId="{9663E969-5BE6-4F26-8E2E-4F4F3E040BC5}" destId="{7FDFFB32-643E-426C-B193-003CDD6B1ECC}" srcOrd="0" destOrd="0" presId="urn:microsoft.com/office/officeart/2005/8/layout/process4"/>
    <dgm:cxn modelId="{0EB0486A-4DF2-4BDA-B997-6B720507E417}" type="presParOf" srcId="{9663E969-5BE6-4F26-8E2E-4F4F3E040BC5}" destId="{AD5AEBEE-CC50-4686-B191-2FBAF273FB70}" srcOrd="1" destOrd="0" presId="urn:microsoft.com/office/officeart/2005/8/layout/process4"/>
    <dgm:cxn modelId="{8D00FFA8-5F8A-4C63-A225-417E543BF68E}" type="presParOf" srcId="{9663E969-5BE6-4F26-8E2E-4F4F3E040BC5}" destId="{D97C0614-0A60-45D0-823F-6F396C334489}" srcOrd="2" destOrd="0" presId="urn:microsoft.com/office/officeart/2005/8/layout/process4"/>
    <dgm:cxn modelId="{E9197B53-6404-41B8-9D11-54FACC3B2739}" type="presParOf" srcId="{D97C0614-0A60-45D0-823F-6F396C334489}" destId="{E95E74C1-FFCB-4217-AC0C-40E58CDDDF3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2BE86F7-6E05-4A35-9CBC-3EA1F0338741}"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es-EC"/>
        </a:p>
      </dgm:t>
    </dgm:pt>
    <dgm:pt modelId="{1A8658AD-183B-48E8-BB76-D613CFA06DA1}">
      <dgm:prSet phldrT="[Texto]" custT="1"/>
      <dgm:spPr/>
      <dgm:t>
        <a:bodyPr/>
        <a:lstStyle/>
        <a:p>
          <a:r>
            <a:rPr lang="es-EC" sz="1800" b="1" dirty="0" smtClean="0"/>
            <a:t>MÉTODOS</a:t>
          </a:r>
          <a:endParaRPr lang="es-EC" sz="1800" b="1" dirty="0"/>
        </a:p>
      </dgm:t>
    </dgm:pt>
    <dgm:pt modelId="{CC17CA28-CF64-40B2-94D9-243B0E688EC0}" type="parTrans" cxnId="{3B9DF454-2CEF-416A-9D46-B51632F97A22}">
      <dgm:prSet/>
      <dgm:spPr/>
      <dgm:t>
        <a:bodyPr/>
        <a:lstStyle/>
        <a:p>
          <a:endParaRPr lang="es-EC"/>
        </a:p>
      </dgm:t>
    </dgm:pt>
    <dgm:pt modelId="{72D13E29-5E1B-4F9D-95E6-C00418A3AE21}" type="sibTrans" cxnId="{3B9DF454-2CEF-416A-9D46-B51632F97A22}">
      <dgm:prSet/>
      <dgm:spPr/>
      <dgm:t>
        <a:bodyPr/>
        <a:lstStyle/>
        <a:p>
          <a:endParaRPr lang="es-EC"/>
        </a:p>
      </dgm:t>
    </dgm:pt>
    <dgm:pt modelId="{54D5427E-64BA-4415-A052-4D4C25512564}">
      <dgm:prSet phldrT="[Texto]" custT="1"/>
      <dgm:spPr/>
      <dgm:t>
        <a:bodyPr/>
        <a:lstStyle/>
        <a:p>
          <a:r>
            <a:rPr lang="es-EC" sz="1800" dirty="0" smtClean="0"/>
            <a:t>Cuantitativos</a:t>
          </a:r>
          <a:endParaRPr lang="es-EC" sz="1800" dirty="0"/>
        </a:p>
      </dgm:t>
    </dgm:pt>
    <dgm:pt modelId="{E716D213-D4F3-4686-8634-0EA1DAED4DF1}" type="parTrans" cxnId="{D7D4CC8D-3149-46F1-85E8-0127DF341401}">
      <dgm:prSet/>
      <dgm:spPr/>
      <dgm:t>
        <a:bodyPr/>
        <a:lstStyle/>
        <a:p>
          <a:endParaRPr lang="es-EC"/>
        </a:p>
      </dgm:t>
    </dgm:pt>
    <dgm:pt modelId="{FDC45089-7ED4-4638-9A0F-1ADB305E87F3}" type="sibTrans" cxnId="{D7D4CC8D-3149-46F1-85E8-0127DF341401}">
      <dgm:prSet/>
      <dgm:spPr/>
      <dgm:t>
        <a:bodyPr/>
        <a:lstStyle/>
        <a:p>
          <a:endParaRPr lang="es-EC"/>
        </a:p>
      </dgm:t>
    </dgm:pt>
    <dgm:pt modelId="{B3599A2E-C265-4BF1-B6C7-37EF98F1AF1D}">
      <dgm:prSet phldrT="[Texto]" custT="1"/>
      <dgm:spPr/>
      <dgm:t>
        <a:bodyPr/>
        <a:lstStyle/>
        <a:p>
          <a:r>
            <a:rPr lang="es-EC" sz="1800" b="1" dirty="0" smtClean="0"/>
            <a:t>Cuantitativos</a:t>
          </a:r>
          <a:endParaRPr lang="es-EC" sz="1800" b="1" dirty="0"/>
        </a:p>
      </dgm:t>
    </dgm:pt>
    <dgm:pt modelId="{AEBD10E4-3816-4ABA-A127-C6CC26CE2488}" type="parTrans" cxnId="{9524FE6B-F43D-4930-B6E8-A72179BBE125}">
      <dgm:prSet/>
      <dgm:spPr/>
      <dgm:t>
        <a:bodyPr/>
        <a:lstStyle/>
        <a:p>
          <a:endParaRPr lang="es-EC"/>
        </a:p>
      </dgm:t>
    </dgm:pt>
    <dgm:pt modelId="{0273F3FC-3EEF-43AF-85BA-BA987E75C476}" type="sibTrans" cxnId="{9524FE6B-F43D-4930-B6E8-A72179BBE125}">
      <dgm:prSet/>
      <dgm:spPr/>
      <dgm:t>
        <a:bodyPr/>
        <a:lstStyle/>
        <a:p>
          <a:endParaRPr lang="es-EC"/>
        </a:p>
      </dgm:t>
    </dgm:pt>
    <dgm:pt modelId="{0D521029-4389-4666-A866-683B0E041D95}">
      <dgm:prSet phldrT="[Texto]" custT="1"/>
      <dgm:spPr/>
      <dgm:t>
        <a:bodyPr/>
        <a:lstStyle/>
        <a:p>
          <a:r>
            <a:rPr lang="es-EC" sz="1400" b="0" dirty="0" smtClean="0"/>
            <a:t>Regresión Lineal</a:t>
          </a:r>
          <a:endParaRPr lang="es-EC" sz="1400" b="0" dirty="0"/>
        </a:p>
      </dgm:t>
    </dgm:pt>
    <dgm:pt modelId="{14D10A98-DFDC-4899-BA72-84CCD8802335}" type="parTrans" cxnId="{965398A2-B5C0-4296-8BFE-73565ED8C029}">
      <dgm:prSet/>
      <dgm:spPr/>
      <dgm:t>
        <a:bodyPr/>
        <a:lstStyle/>
        <a:p>
          <a:endParaRPr lang="es-EC"/>
        </a:p>
      </dgm:t>
    </dgm:pt>
    <dgm:pt modelId="{18808CDD-FE00-42AB-9618-E8E0F2A83162}" type="sibTrans" cxnId="{965398A2-B5C0-4296-8BFE-73565ED8C029}">
      <dgm:prSet/>
      <dgm:spPr/>
      <dgm:t>
        <a:bodyPr/>
        <a:lstStyle/>
        <a:p>
          <a:endParaRPr lang="es-EC"/>
        </a:p>
      </dgm:t>
    </dgm:pt>
    <dgm:pt modelId="{EBBFE80E-E7D9-45C4-A95F-56CDADD088B1}">
      <dgm:prSet phldrT="[Texto]" custT="1"/>
      <dgm:spPr/>
      <dgm:t>
        <a:bodyPr/>
        <a:lstStyle/>
        <a:p>
          <a:r>
            <a:rPr lang="es-EC" sz="1400" b="0" u="sng" dirty="0" smtClean="0"/>
            <a:t>Modelos Asociativos</a:t>
          </a:r>
          <a:endParaRPr lang="es-EC" sz="1400" b="0" u="sng" dirty="0"/>
        </a:p>
      </dgm:t>
    </dgm:pt>
    <dgm:pt modelId="{D058F2DE-0421-485B-918B-0F6B1BC6064C}" type="parTrans" cxnId="{F940E6DA-2747-433D-8360-4A6930D73B6D}">
      <dgm:prSet/>
      <dgm:spPr/>
      <dgm:t>
        <a:bodyPr/>
        <a:lstStyle/>
        <a:p>
          <a:endParaRPr lang="es-EC"/>
        </a:p>
      </dgm:t>
    </dgm:pt>
    <dgm:pt modelId="{6EEFC431-4A36-41C6-A861-574F9601ADA2}" type="sibTrans" cxnId="{F940E6DA-2747-433D-8360-4A6930D73B6D}">
      <dgm:prSet/>
      <dgm:spPr/>
      <dgm:t>
        <a:bodyPr/>
        <a:lstStyle/>
        <a:p>
          <a:endParaRPr lang="es-EC"/>
        </a:p>
      </dgm:t>
    </dgm:pt>
    <dgm:pt modelId="{F299847D-28ED-45EE-9A40-6B3D8D39A6EB}" type="pres">
      <dgm:prSet presAssocID="{82BE86F7-6E05-4A35-9CBC-3EA1F0338741}" presName="rootnode" presStyleCnt="0">
        <dgm:presLayoutVars>
          <dgm:chMax/>
          <dgm:chPref/>
          <dgm:dir/>
          <dgm:animLvl val="lvl"/>
        </dgm:presLayoutVars>
      </dgm:prSet>
      <dgm:spPr/>
      <dgm:t>
        <a:bodyPr/>
        <a:lstStyle/>
        <a:p>
          <a:endParaRPr lang="es-EC"/>
        </a:p>
      </dgm:t>
    </dgm:pt>
    <dgm:pt modelId="{182786A9-A620-4CBA-9503-EB2C07310DE9}" type="pres">
      <dgm:prSet presAssocID="{1A8658AD-183B-48E8-BB76-D613CFA06DA1}" presName="composite" presStyleCnt="0"/>
      <dgm:spPr/>
    </dgm:pt>
    <dgm:pt modelId="{EF1EEE7B-B1E8-461B-8F40-297B17FE38F8}" type="pres">
      <dgm:prSet presAssocID="{1A8658AD-183B-48E8-BB76-D613CFA06DA1}" presName="LShape" presStyleLbl="alignNode1" presStyleIdx="0" presStyleCnt="3"/>
      <dgm:spPr>
        <a:solidFill>
          <a:schemeClr val="accent6">
            <a:lumMod val="75000"/>
          </a:schemeClr>
        </a:solidFill>
        <a:ln>
          <a:solidFill>
            <a:schemeClr val="accent6">
              <a:lumMod val="60000"/>
              <a:lumOff val="40000"/>
            </a:schemeClr>
          </a:solidFill>
        </a:ln>
      </dgm:spPr>
      <dgm:t>
        <a:bodyPr/>
        <a:lstStyle/>
        <a:p>
          <a:endParaRPr lang="es-EC"/>
        </a:p>
      </dgm:t>
    </dgm:pt>
    <dgm:pt modelId="{4D32BEFB-F07B-4BF3-84FD-3B4977538742}" type="pres">
      <dgm:prSet presAssocID="{1A8658AD-183B-48E8-BB76-D613CFA06DA1}" presName="ParentText" presStyleLbl="revTx" presStyleIdx="0" presStyleCnt="2">
        <dgm:presLayoutVars>
          <dgm:chMax val="0"/>
          <dgm:chPref val="0"/>
          <dgm:bulletEnabled val="1"/>
        </dgm:presLayoutVars>
      </dgm:prSet>
      <dgm:spPr/>
      <dgm:t>
        <a:bodyPr/>
        <a:lstStyle/>
        <a:p>
          <a:endParaRPr lang="es-EC"/>
        </a:p>
      </dgm:t>
    </dgm:pt>
    <dgm:pt modelId="{330CBD19-40C9-476A-AA34-55153E40E85A}" type="pres">
      <dgm:prSet presAssocID="{1A8658AD-183B-48E8-BB76-D613CFA06DA1}" presName="Triangle" presStyleLbl="alignNode1" presStyleIdx="1" presStyleCnt="3">
        <dgm:style>
          <a:lnRef idx="1">
            <a:schemeClr val="accent6"/>
          </a:lnRef>
          <a:fillRef idx="2">
            <a:schemeClr val="accent6"/>
          </a:fillRef>
          <a:effectRef idx="1">
            <a:schemeClr val="accent6"/>
          </a:effectRef>
          <a:fontRef idx="minor">
            <a:schemeClr val="dk1"/>
          </a:fontRef>
        </dgm:style>
      </dgm:prSet>
      <dgm:spPr/>
      <dgm:t>
        <a:bodyPr/>
        <a:lstStyle/>
        <a:p>
          <a:endParaRPr lang="es-EC"/>
        </a:p>
      </dgm:t>
    </dgm:pt>
    <dgm:pt modelId="{C800119A-A564-4222-9ADA-53FB0153087A}" type="pres">
      <dgm:prSet presAssocID="{72D13E29-5E1B-4F9D-95E6-C00418A3AE21}" presName="sibTrans" presStyleCnt="0"/>
      <dgm:spPr/>
    </dgm:pt>
    <dgm:pt modelId="{F460E46E-B23D-4757-83AE-B71852362D98}" type="pres">
      <dgm:prSet presAssocID="{72D13E29-5E1B-4F9D-95E6-C00418A3AE21}" presName="space" presStyleCnt="0"/>
      <dgm:spPr/>
    </dgm:pt>
    <dgm:pt modelId="{AB964520-805A-4745-8D3C-9222BE4468E3}" type="pres">
      <dgm:prSet presAssocID="{B3599A2E-C265-4BF1-B6C7-37EF98F1AF1D}" presName="composite" presStyleCnt="0"/>
      <dgm:spPr/>
    </dgm:pt>
    <dgm:pt modelId="{0BAC5064-D669-42A9-B53E-0FD931E965E1}" type="pres">
      <dgm:prSet presAssocID="{B3599A2E-C265-4BF1-B6C7-37EF98F1AF1D}" presName="LShape" presStyleLbl="alignNode1" presStyleIdx="2" presStyleCnt="3" custLinFactNeighborX="-5865"/>
      <dgm:spPr>
        <a:solidFill>
          <a:schemeClr val="accent6">
            <a:lumMod val="40000"/>
            <a:lumOff val="60000"/>
          </a:schemeClr>
        </a:solidFill>
        <a:ln>
          <a:solidFill>
            <a:schemeClr val="accent6">
              <a:lumMod val="60000"/>
              <a:lumOff val="40000"/>
            </a:schemeClr>
          </a:solidFill>
        </a:ln>
      </dgm:spPr>
      <dgm:t>
        <a:bodyPr/>
        <a:lstStyle/>
        <a:p>
          <a:endParaRPr lang="es-EC"/>
        </a:p>
      </dgm:t>
    </dgm:pt>
    <dgm:pt modelId="{2AC5798A-9D67-4369-96D3-0822FE103DD5}" type="pres">
      <dgm:prSet presAssocID="{B3599A2E-C265-4BF1-B6C7-37EF98F1AF1D}" presName="ParentText" presStyleLbl="revTx" presStyleIdx="1" presStyleCnt="2" custScaleX="158505" custLinFactNeighborX="28952" custLinFactNeighborY="-1398">
        <dgm:presLayoutVars>
          <dgm:chMax val="0"/>
          <dgm:chPref val="0"/>
          <dgm:bulletEnabled val="1"/>
        </dgm:presLayoutVars>
      </dgm:prSet>
      <dgm:spPr/>
      <dgm:t>
        <a:bodyPr/>
        <a:lstStyle/>
        <a:p>
          <a:endParaRPr lang="es-EC"/>
        </a:p>
      </dgm:t>
    </dgm:pt>
  </dgm:ptLst>
  <dgm:cxnLst>
    <dgm:cxn modelId="{965398A2-B5C0-4296-8BFE-73565ED8C029}" srcId="{EBBFE80E-E7D9-45C4-A95F-56CDADD088B1}" destId="{0D521029-4389-4666-A866-683B0E041D95}" srcOrd="0" destOrd="0" parTransId="{14D10A98-DFDC-4899-BA72-84CCD8802335}" sibTransId="{18808CDD-FE00-42AB-9618-E8E0F2A83162}"/>
    <dgm:cxn modelId="{E52D3860-EE95-483F-8E49-7F56DA98BA6C}" type="presOf" srcId="{82BE86F7-6E05-4A35-9CBC-3EA1F0338741}" destId="{F299847D-28ED-45EE-9A40-6B3D8D39A6EB}" srcOrd="0" destOrd="0" presId="urn:microsoft.com/office/officeart/2009/3/layout/StepUpProcess"/>
    <dgm:cxn modelId="{41A712C3-10C8-46E2-8A33-EFF73B9F8BC6}" type="presOf" srcId="{EBBFE80E-E7D9-45C4-A95F-56CDADD088B1}" destId="{2AC5798A-9D67-4369-96D3-0822FE103DD5}" srcOrd="0" destOrd="1" presId="urn:microsoft.com/office/officeart/2009/3/layout/StepUpProcess"/>
    <dgm:cxn modelId="{9524FE6B-F43D-4930-B6E8-A72179BBE125}" srcId="{82BE86F7-6E05-4A35-9CBC-3EA1F0338741}" destId="{B3599A2E-C265-4BF1-B6C7-37EF98F1AF1D}" srcOrd="1" destOrd="0" parTransId="{AEBD10E4-3816-4ABA-A127-C6CC26CE2488}" sibTransId="{0273F3FC-3EEF-43AF-85BA-BA987E75C476}"/>
    <dgm:cxn modelId="{C45AF69B-0B4F-4504-9149-9C377C84EBF7}" type="presOf" srcId="{B3599A2E-C265-4BF1-B6C7-37EF98F1AF1D}" destId="{2AC5798A-9D67-4369-96D3-0822FE103DD5}" srcOrd="0" destOrd="0" presId="urn:microsoft.com/office/officeart/2009/3/layout/StepUpProcess"/>
    <dgm:cxn modelId="{587B829C-5D35-4701-8D62-51444F30AB6A}" type="presOf" srcId="{54D5427E-64BA-4415-A052-4D4C25512564}" destId="{4D32BEFB-F07B-4BF3-84FD-3B4977538742}" srcOrd="0" destOrd="1" presId="urn:microsoft.com/office/officeart/2009/3/layout/StepUpProcess"/>
    <dgm:cxn modelId="{D7D4CC8D-3149-46F1-85E8-0127DF341401}" srcId="{1A8658AD-183B-48E8-BB76-D613CFA06DA1}" destId="{54D5427E-64BA-4415-A052-4D4C25512564}" srcOrd="0" destOrd="0" parTransId="{E716D213-D4F3-4686-8634-0EA1DAED4DF1}" sibTransId="{FDC45089-7ED4-4638-9A0F-1ADB305E87F3}"/>
    <dgm:cxn modelId="{2FBBF00E-81AC-495F-A617-F2CDAB5D8435}" type="presOf" srcId="{1A8658AD-183B-48E8-BB76-D613CFA06DA1}" destId="{4D32BEFB-F07B-4BF3-84FD-3B4977538742}" srcOrd="0" destOrd="0" presId="urn:microsoft.com/office/officeart/2009/3/layout/StepUpProcess"/>
    <dgm:cxn modelId="{F940E6DA-2747-433D-8360-4A6930D73B6D}" srcId="{B3599A2E-C265-4BF1-B6C7-37EF98F1AF1D}" destId="{EBBFE80E-E7D9-45C4-A95F-56CDADD088B1}" srcOrd="0" destOrd="0" parTransId="{D058F2DE-0421-485B-918B-0F6B1BC6064C}" sibTransId="{6EEFC431-4A36-41C6-A861-574F9601ADA2}"/>
    <dgm:cxn modelId="{3B9DF454-2CEF-416A-9D46-B51632F97A22}" srcId="{82BE86F7-6E05-4A35-9CBC-3EA1F0338741}" destId="{1A8658AD-183B-48E8-BB76-D613CFA06DA1}" srcOrd="0" destOrd="0" parTransId="{CC17CA28-CF64-40B2-94D9-243B0E688EC0}" sibTransId="{72D13E29-5E1B-4F9D-95E6-C00418A3AE21}"/>
    <dgm:cxn modelId="{BE99AA7C-938A-4670-9C3A-2B9A09A1D592}" type="presOf" srcId="{0D521029-4389-4666-A866-683B0E041D95}" destId="{2AC5798A-9D67-4369-96D3-0822FE103DD5}" srcOrd="0" destOrd="2" presId="urn:microsoft.com/office/officeart/2009/3/layout/StepUpProcess"/>
    <dgm:cxn modelId="{B5F1DB55-871E-4293-9914-31D4A9CDB550}" type="presParOf" srcId="{F299847D-28ED-45EE-9A40-6B3D8D39A6EB}" destId="{182786A9-A620-4CBA-9503-EB2C07310DE9}" srcOrd="0" destOrd="0" presId="urn:microsoft.com/office/officeart/2009/3/layout/StepUpProcess"/>
    <dgm:cxn modelId="{16EF3F07-6AB2-4FCE-A535-9243B147493F}" type="presParOf" srcId="{182786A9-A620-4CBA-9503-EB2C07310DE9}" destId="{EF1EEE7B-B1E8-461B-8F40-297B17FE38F8}" srcOrd="0" destOrd="0" presId="urn:microsoft.com/office/officeart/2009/3/layout/StepUpProcess"/>
    <dgm:cxn modelId="{DE3103D8-1ABA-48C2-8B98-DB6DE34A4219}" type="presParOf" srcId="{182786A9-A620-4CBA-9503-EB2C07310DE9}" destId="{4D32BEFB-F07B-4BF3-84FD-3B4977538742}" srcOrd="1" destOrd="0" presId="urn:microsoft.com/office/officeart/2009/3/layout/StepUpProcess"/>
    <dgm:cxn modelId="{4B6EE185-7BB0-43CB-B071-5515D48CF833}" type="presParOf" srcId="{182786A9-A620-4CBA-9503-EB2C07310DE9}" destId="{330CBD19-40C9-476A-AA34-55153E40E85A}" srcOrd="2" destOrd="0" presId="urn:microsoft.com/office/officeart/2009/3/layout/StepUpProcess"/>
    <dgm:cxn modelId="{2008A9E7-6F8F-4687-A1C8-0EE1E8E88CCA}" type="presParOf" srcId="{F299847D-28ED-45EE-9A40-6B3D8D39A6EB}" destId="{C800119A-A564-4222-9ADA-53FB0153087A}" srcOrd="1" destOrd="0" presId="urn:microsoft.com/office/officeart/2009/3/layout/StepUpProcess"/>
    <dgm:cxn modelId="{CD6ECBF9-C127-41EE-A88E-E1FCB7F80704}" type="presParOf" srcId="{C800119A-A564-4222-9ADA-53FB0153087A}" destId="{F460E46E-B23D-4757-83AE-B71852362D98}" srcOrd="0" destOrd="0" presId="urn:microsoft.com/office/officeart/2009/3/layout/StepUpProcess"/>
    <dgm:cxn modelId="{5CC259DD-2CCD-48B7-BBBD-9B680B0B1DBF}" type="presParOf" srcId="{F299847D-28ED-45EE-9A40-6B3D8D39A6EB}" destId="{AB964520-805A-4745-8D3C-9222BE4468E3}" srcOrd="2" destOrd="0" presId="urn:microsoft.com/office/officeart/2009/3/layout/StepUpProcess"/>
    <dgm:cxn modelId="{BF368656-8C79-4611-A0C1-E1A1372F47C6}" type="presParOf" srcId="{AB964520-805A-4745-8D3C-9222BE4468E3}" destId="{0BAC5064-D669-42A9-B53E-0FD931E965E1}" srcOrd="0" destOrd="0" presId="urn:microsoft.com/office/officeart/2009/3/layout/StepUpProcess"/>
    <dgm:cxn modelId="{E7BD716B-305E-4E2A-BCE1-C2D9B493C12C}" type="presParOf" srcId="{AB964520-805A-4745-8D3C-9222BE4468E3}" destId="{2AC5798A-9D67-4369-96D3-0822FE103DD5}"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4743E07-76E8-426B-8AF6-7FFFA6642585}"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EC"/>
        </a:p>
      </dgm:t>
    </dgm:pt>
    <dgm:pt modelId="{E126E945-BA45-43BC-BA9A-A826F61CC1DC}">
      <dgm:prSet phldrT="[Texto]" custT="1"/>
      <dgm:spPr>
        <a:solidFill>
          <a:schemeClr val="accent6">
            <a:lumMod val="60000"/>
            <a:lumOff val="40000"/>
          </a:schemeClr>
        </a:solidFill>
        <a:ln>
          <a:solidFill>
            <a:schemeClr val="accent6">
              <a:lumMod val="50000"/>
            </a:schemeClr>
          </a:solidFill>
        </a:ln>
      </dgm:spPr>
      <dgm:t>
        <a:bodyPr/>
        <a:lstStyle/>
        <a:p>
          <a:r>
            <a:rPr lang="es-EC" sz="3200" b="1" dirty="0" smtClean="0"/>
            <a:t>DATOS</a:t>
          </a:r>
          <a:endParaRPr lang="es-EC" sz="3200" dirty="0"/>
        </a:p>
      </dgm:t>
    </dgm:pt>
    <dgm:pt modelId="{978C3CDB-473E-44B4-BE52-94F0B191B248}" type="parTrans" cxnId="{097F9D25-1CD1-4722-A732-17C061BA59AB}">
      <dgm:prSet/>
      <dgm:spPr/>
      <dgm:t>
        <a:bodyPr/>
        <a:lstStyle/>
        <a:p>
          <a:endParaRPr lang="es-EC"/>
        </a:p>
      </dgm:t>
    </dgm:pt>
    <dgm:pt modelId="{0D56FC13-E74E-4D05-8E15-68694FF6C225}" type="sibTrans" cxnId="{097F9D25-1CD1-4722-A732-17C061BA59AB}">
      <dgm:prSet/>
      <dgm:spPr/>
      <dgm:t>
        <a:bodyPr/>
        <a:lstStyle/>
        <a:p>
          <a:endParaRPr lang="es-EC"/>
        </a:p>
      </dgm:t>
    </dgm:pt>
    <dgm:pt modelId="{F8DA0D29-8C18-4B89-BBE4-4A058B83F216}">
      <dgm:prSet phldrT="[Texto]"/>
      <dgm:spPr>
        <a:solidFill>
          <a:schemeClr val="accent6">
            <a:lumMod val="40000"/>
            <a:lumOff val="60000"/>
            <a:alpha val="90000"/>
          </a:schemeClr>
        </a:solidFill>
        <a:ln>
          <a:solidFill>
            <a:schemeClr val="accent6">
              <a:lumMod val="60000"/>
              <a:lumOff val="40000"/>
              <a:alpha val="90000"/>
            </a:schemeClr>
          </a:solidFill>
        </a:ln>
      </dgm:spPr>
      <dgm:t>
        <a:bodyPr/>
        <a:lstStyle/>
        <a:p>
          <a:r>
            <a:rPr lang="es-EC" dirty="0" smtClean="0"/>
            <a:t>Datos históricos de importaciones de barras de aluminio de </a:t>
          </a:r>
          <a:r>
            <a:rPr lang="es-EC" dirty="0" err="1" smtClean="0"/>
            <a:t>Veritrade</a:t>
          </a:r>
          <a:endParaRPr lang="es-EC" dirty="0"/>
        </a:p>
      </dgm:t>
    </dgm:pt>
    <dgm:pt modelId="{8FADF6FC-4204-4235-BF83-B0D360938079}" type="parTrans" cxnId="{A31A37B8-3EB0-43E6-BE2D-3D0DF9AE9905}">
      <dgm:prSet/>
      <dgm:spPr/>
      <dgm:t>
        <a:bodyPr/>
        <a:lstStyle/>
        <a:p>
          <a:endParaRPr lang="es-EC"/>
        </a:p>
      </dgm:t>
    </dgm:pt>
    <dgm:pt modelId="{E42EA474-818E-4CAD-8C2A-3B07A9E3888D}" type="sibTrans" cxnId="{A31A37B8-3EB0-43E6-BE2D-3D0DF9AE9905}">
      <dgm:prSet/>
      <dgm:spPr/>
      <dgm:t>
        <a:bodyPr/>
        <a:lstStyle/>
        <a:p>
          <a:endParaRPr lang="es-EC"/>
        </a:p>
      </dgm:t>
    </dgm:pt>
    <dgm:pt modelId="{232715A5-9101-4CF8-B26A-157905FFECEF}">
      <dgm:prSet phldrT="[Texto]" custT="1"/>
      <dgm:spPr>
        <a:solidFill>
          <a:schemeClr val="accent6">
            <a:lumMod val="60000"/>
            <a:lumOff val="40000"/>
          </a:schemeClr>
        </a:solidFill>
        <a:ln>
          <a:solidFill>
            <a:schemeClr val="accent6">
              <a:lumMod val="50000"/>
            </a:schemeClr>
          </a:solidFill>
        </a:ln>
      </dgm:spPr>
      <dgm:t>
        <a:bodyPr/>
        <a:lstStyle/>
        <a:p>
          <a:r>
            <a:rPr lang="es-EC" sz="3200" b="1" dirty="0" smtClean="0"/>
            <a:t>TIEMPO</a:t>
          </a:r>
          <a:endParaRPr lang="es-EC" sz="3200" b="1" dirty="0"/>
        </a:p>
      </dgm:t>
    </dgm:pt>
    <dgm:pt modelId="{CAEF8C9B-1281-4CAD-AE89-74DBF1265354}" type="parTrans" cxnId="{01AA8482-E278-4168-959D-352FE00CE9B3}">
      <dgm:prSet/>
      <dgm:spPr/>
      <dgm:t>
        <a:bodyPr/>
        <a:lstStyle/>
        <a:p>
          <a:endParaRPr lang="es-EC"/>
        </a:p>
      </dgm:t>
    </dgm:pt>
    <dgm:pt modelId="{098F30F6-F2CE-4F5E-9D56-EA173EF45E53}" type="sibTrans" cxnId="{01AA8482-E278-4168-959D-352FE00CE9B3}">
      <dgm:prSet/>
      <dgm:spPr/>
      <dgm:t>
        <a:bodyPr/>
        <a:lstStyle/>
        <a:p>
          <a:endParaRPr lang="es-EC"/>
        </a:p>
      </dgm:t>
    </dgm:pt>
    <dgm:pt modelId="{422AC9E7-D229-48ED-A772-A61F9E208B5E}">
      <dgm:prSet phldrT="[Texto]"/>
      <dgm:spPr>
        <a:solidFill>
          <a:schemeClr val="accent6">
            <a:lumMod val="40000"/>
            <a:lumOff val="60000"/>
            <a:alpha val="90000"/>
          </a:schemeClr>
        </a:solidFill>
        <a:ln>
          <a:solidFill>
            <a:schemeClr val="accent6">
              <a:lumMod val="60000"/>
              <a:lumOff val="40000"/>
              <a:alpha val="90000"/>
            </a:schemeClr>
          </a:solidFill>
        </a:ln>
      </dgm:spPr>
      <dgm:t>
        <a:bodyPr/>
        <a:lstStyle/>
        <a:p>
          <a:r>
            <a:rPr lang="es-EC" dirty="0" smtClean="0"/>
            <a:t>10 años </a:t>
          </a:r>
          <a:endParaRPr lang="es-EC" dirty="0"/>
        </a:p>
      </dgm:t>
    </dgm:pt>
    <dgm:pt modelId="{48F8C11F-A00D-4F11-BE75-42929BB54773}" type="parTrans" cxnId="{EE970EA4-1D50-44FC-8806-95116100AB3F}">
      <dgm:prSet/>
      <dgm:spPr/>
      <dgm:t>
        <a:bodyPr/>
        <a:lstStyle/>
        <a:p>
          <a:endParaRPr lang="es-EC"/>
        </a:p>
      </dgm:t>
    </dgm:pt>
    <dgm:pt modelId="{92D30AC9-9234-4BEE-AE39-6D5C9C043D9D}" type="sibTrans" cxnId="{EE970EA4-1D50-44FC-8806-95116100AB3F}">
      <dgm:prSet/>
      <dgm:spPr/>
      <dgm:t>
        <a:bodyPr/>
        <a:lstStyle/>
        <a:p>
          <a:endParaRPr lang="es-EC"/>
        </a:p>
      </dgm:t>
    </dgm:pt>
    <dgm:pt modelId="{159EBE40-47AF-40FA-A78F-FDD874890E1E}" type="pres">
      <dgm:prSet presAssocID="{B4743E07-76E8-426B-8AF6-7FFFA6642585}" presName="Name0" presStyleCnt="0">
        <dgm:presLayoutVars>
          <dgm:chPref val="3"/>
          <dgm:dir/>
          <dgm:animLvl val="lvl"/>
          <dgm:resizeHandles/>
        </dgm:presLayoutVars>
      </dgm:prSet>
      <dgm:spPr/>
      <dgm:t>
        <a:bodyPr/>
        <a:lstStyle/>
        <a:p>
          <a:endParaRPr lang="es-EC"/>
        </a:p>
      </dgm:t>
    </dgm:pt>
    <dgm:pt modelId="{1D013D1B-7BAD-42E7-B56F-CA26C93A3A63}" type="pres">
      <dgm:prSet presAssocID="{E126E945-BA45-43BC-BA9A-A826F61CC1DC}" presName="horFlow" presStyleCnt="0"/>
      <dgm:spPr/>
    </dgm:pt>
    <dgm:pt modelId="{5CAEE7BD-C8C6-4A2F-87AD-4E4B0D13E85F}" type="pres">
      <dgm:prSet presAssocID="{E126E945-BA45-43BC-BA9A-A826F61CC1DC}" presName="bigChev" presStyleLbl="node1" presStyleIdx="0" presStyleCnt="2" custScaleY="81071"/>
      <dgm:spPr/>
      <dgm:t>
        <a:bodyPr/>
        <a:lstStyle/>
        <a:p>
          <a:endParaRPr lang="es-EC"/>
        </a:p>
      </dgm:t>
    </dgm:pt>
    <dgm:pt modelId="{780DAB73-9048-4D23-B828-14E5E1A3D894}" type="pres">
      <dgm:prSet presAssocID="{8FADF6FC-4204-4235-BF83-B0D360938079}" presName="parTrans" presStyleCnt="0"/>
      <dgm:spPr/>
    </dgm:pt>
    <dgm:pt modelId="{CB67B921-833F-43C2-A3A2-93E30649258D}" type="pres">
      <dgm:prSet presAssocID="{F8DA0D29-8C18-4B89-BBE4-4A058B83F216}" presName="node" presStyleLbl="alignAccFollowNode1" presStyleIdx="0" presStyleCnt="2" custScaleX="113147" custScaleY="97748" custLinFactNeighborX="19506" custLinFactNeighborY="2324">
        <dgm:presLayoutVars>
          <dgm:bulletEnabled val="1"/>
        </dgm:presLayoutVars>
      </dgm:prSet>
      <dgm:spPr/>
      <dgm:t>
        <a:bodyPr/>
        <a:lstStyle/>
        <a:p>
          <a:endParaRPr lang="es-EC"/>
        </a:p>
      </dgm:t>
    </dgm:pt>
    <dgm:pt modelId="{D04D08C7-B8FB-4C38-9FDF-629B01083196}" type="pres">
      <dgm:prSet presAssocID="{E126E945-BA45-43BC-BA9A-A826F61CC1DC}" presName="vSp" presStyleCnt="0"/>
      <dgm:spPr/>
    </dgm:pt>
    <dgm:pt modelId="{58CB645A-75A5-4FD7-B033-566ECF9496DC}" type="pres">
      <dgm:prSet presAssocID="{232715A5-9101-4CF8-B26A-157905FFECEF}" presName="horFlow" presStyleCnt="0"/>
      <dgm:spPr/>
    </dgm:pt>
    <dgm:pt modelId="{5B26F2BB-AA2E-4448-8BAC-DC9BA25154A5}" type="pres">
      <dgm:prSet presAssocID="{232715A5-9101-4CF8-B26A-157905FFECEF}" presName="bigChev" presStyleLbl="node1" presStyleIdx="1" presStyleCnt="2" custScaleY="60084"/>
      <dgm:spPr/>
      <dgm:t>
        <a:bodyPr/>
        <a:lstStyle/>
        <a:p>
          <a:endParaRPr lang="es-EC"/>
        </a:p>
      </dgm:t>
    </dgm:pt>
    <dgm:pt modelId="{4867705A-594D-4E86-AA90-150C3662EA54}" type="pres">
      <dgm:prSet presAssocID="{48F8C11F-A00D-4F11-BE75-42929BB54773}" presName="parTrans" presStyleCnt="0"/>
      <dgm:spPr/>
    </dgm:pt>
    <dgm:pt modelId="{41C790F4-E7A7-4374-8D46-6B3B1FFF4614}" type="pres">
      <dgm:prSet presAssocID="{422AC9E7-D229-48ED-A772-A61F9E208B5E}" presName="node" presStyleLbl="alignAccFollowNode1" presStyleIdx="1" presStyleCnt="2" custScaleX="103896" custScaleY="69579" custLinFactNeighborX="58652" custLinFactNeighborY="2978">
        <dgm:presLayoutVars>
          <dgm:bulletEnabled val="1"/>
        </dgm:presLayoutVars>
      </dgm:prSet>
      <dgm:spPr/>
      <dgm:t>
        <a:bodyPr/>
        <a:lstStyle/>
        <a:p>
          <a:endParaRPr lang="es-EC"/>
        </a:p>
      </dgm:t>
    </dgm:pt>
  </dgm:ptLst>
  <dgm:cxnLst>
    <dgm:cxn modelId="{15D8A246-FDB0-46FE-9311-4D489CA0D146}" type="presOf" srcId="{422AC9E7-D229-48ED-A772-A61F9E208B5E}" destId="{41C790F4-E7A7-4374-8D46-6B3B1FFF4614}" srcOrd="0" destOrd="0" presId="urn:microsoft.com/office/officeart/2005/8/layout/lProcess3"/>
    <dgm:cxn modelId="{01AA8482-E278-4168-959D-352FE00CE9B3}" srcId="{B4743E07-76E8-426B-8AF6-7FFFA6642585}" destId="{232715A5-9101-4CF8-B26A-157905FFECEF}" srcOrd="1" destOrd="0" parTransId="{CAEF8C9B-1281-4CAD-AE89-74DBF1265354}" sibTransId="{098F30F6-F2CE-4F5E-9D56-EA173EF45E53}"/>
    <dgm:cxn modelId="{FF794338-C81A-4911-8BFD-9528746A3614}" type="presOf" srcId="{E126E945-BA45-43BC-BA9A-A826F61CC1DC}" destId="{5CAEE7BD-C8C6-4A2F-87AD-4E4B0D13E85F}" srcOrd="0" destOrd="0" presId="urn:microsoft.com/office/officeart/2005/8/layout/lProcess3"/>
    <dgm:cxn modelId="{097F9D25-1CD1-4722-A732-17C061BA59AB}" srcId="{B4743E07-76E8-426B-8AF6-7FFFA6642585}" destId="{E126E945-BA45-43BC-BA9A-A826F61CC1DC}" srcOrd="0" destOrd="0" parTransId="{978C3CDB-473E-44B4-BE52-94F0B191B248}" sibTransId="{0D56FC13-E74E-4D05-8E15-68694FF6C225}"/>
    <dgm:cxn modelId="{8AB9F4B9-2648-4A58-9E4E-8FD98C246288}" type="presOf" srcId="{B4743E07-76E8-426B-8AF6-7FFFA6642585}" destId="{159EBE40-47AF-40FA-A78F-FDD874890E1E}" srcOrd="0" destOrd="0" presId="urn:microsoft.com/office/officeart/2005/8/layout/lProcess3"/>
    <dgm:cxn modelId="{1A9A5E64-7243-4473-B3C9-4AF15BE498A4}" type="presOf" srcId="{232715A5-9101-4CF8-B26A-157905FFECEF}" destId="{5B26F2BB-AA2E-4448-8BAC-DC9BA25154A5}" srcOrd="0" destOrd="0" presId="urn:microsoft.com/office/officeart/2005/8/layout/lProcess3"/>
    <dgm:cxn modelId="{A31A37B8-3EB0-43E6-BE2D-3D0DF9AE9905}" srcId="{E126E945-BA45-43BC-BA9A-A826F61CC1DC}" destId="{F8DA0D29-8C18-4B89-BBE4-4A058B83F216}" srcOrd="0" destOrd="0" parTransId="{8FADF6FC-4204-4235-BF83-B0D360938079}" sibTransId="{E42EA474-818E-4CAD-8C2A-3B07A9E3888D}"/>
    <dgm:cxn modelId="{F20586BF-02B8-4A5A-9494-E75DE074E535}" type="presOf" srcId="{F8DA0D29-8C18-4B89-BBE4-4A058B83F216}" destId="{CB67B921-833F-43C2-A3A2-93E30649258D}" srcOrd="0" destOrd="0" presId="urn:microsoft.com/office/officeart/2005/8/layout/lProcess3"/>
    <dgm:cxn modelId="{EE970EA4-1D50-44FC-8806-95116100AB3F}" srcId="{232715A5-9101-4CF8-B26A-157905FFECEF}" destId="{422AC9E7-D229-48ED-A772-A61F9E208B5E}" srcOrd="0" destOrd="0" parTransId="{48F8C11F-A00D-4F11-BE75-42929BB54773}" sibTransId="{92D30AC9-9234-4BEE-AE39-6D5C9C043D9D}"/>
    <dgm:cxn modelId="{2DFD0F0A-F7CB-4F6A-9B47-38AEAFCB590F}" type="presParOf" srcId="{159EBE40-47AF-40FA-A78F-FDD874890E1E}" destId="{1D013D1B-7BAD-42E7-B56F-CA26C93A3A63}" srcOrd="0" destOrd="0" presId="urn:microsoft.com/office/officeart/2005/8/layout/lProcess3"/>
    <dgm:cxn modelId="{EC788464-E8D9-4D13-B77E-995FE87C58BE}" type="presParOf" srcId="{1D013D1B-7BAD-42E7-B56F-CA26C93A3A63}" destId="{5CAEE7BD-C8C6-4A2F-87AD-4E4B0D13E85F}" srcOrd="0" destOrd="0" presId="urn:microsoft.com/office/officeart/2005/8/layout/lProcess3"/>
    <dgm:cxn modelId="{C92A9ADD-062D-4A00-99E4-91296886779D}" type="presParOf" srcId="{1D013D1B-7BAD-42E7-B56F-CA26C93A3A63}" destId="{780DAB73-9048-4D23-B828-14E5E1A3D894}" srcOrd="1" destOrd="0" presId="urn:microsoft.com/office/officeart/2005/8/layout/lProcess3"/>
    <dgm:cxn modelId="{E758B6C1-138E-44FB-88B6-348FA74CAADB}" type="presParOf" srcId="{1D013D1B-7BAD-42E7-B56F-CA26C93A3A63}" destId="{CB67B921-833F-43C2-A3A2-93E30649258D}" srcOrd="2" destOrd="0" presId="urn:microsoft.com/office/officeart/2005/8/layout/lProcess3"/>
    <dgm:cxn modelId="{424C8797-5D5A-459F-9352-A9BA6E804496}" type="presParOf" srcId="{159EBE40-47AF-40FA-A78F-FDD874890E1E}" destId="{D04D08C7-B8FB-4C38-9FDF-629B01083196}" srcOrd="1" destOrd="0" presId="urn:microsoft.com/office/officeart/2005/8/layout/lProcess3"/>
    <dgm:cxn modelId="{6BFD35B4-95EC-45FF-87EA-7A6DA8710EF4}" type="presParOf" srcId="{159EBE40-47AF-40FA-A78F-FDD874890E1E}" destId="{58CB645A-75A5-4FD7-B033-566ECF9496DC}" srcOrd="2" destOrd="0" presId="urn:microsoft.com/office/officeart/2005/8/layout/lProcess3"/>
    <dgm:cxn modelId="{70A727F1-0C73-4E77-990D-B44C9B6968CD}" type="presParOf" srcId="{58CB645A-75A5-4FD7-B033-566ECF9496DC}" destId="{5B26F2BB-AA2E-4448-8BAC-DC9BA25154A5}" srcOrd="0" destOrd="0" presId="urn:microsoft.com/office/officeart/2005/8/layout/lProcess3"/>
    <dgm:cxn modelId="{6311F552-5D22-47EA-9B00-1DD631533428}" type="presParOf" srcId="{58CB645A-75A5-4FD7-B033-566ECF9496DC}" destId="{4867705A-594D-4E86-AA90-150C3662EA54}" srcOrd="1" destOrd="0" presId="urn:microsoft.com/office/officeart/2005/8/layout/lProcess3"/>
    <dgm:cxn modelId="{B9A5C1CE-D40B-4D07-A98F-83CEA904FFC0}" type="presParOf" srcId="{58CB645A-75A5-4FD7-B033-566ECF9496DC}" destId="{41C790F4-E7A7-4374-8D46-6B3B1FFF4614}" srcOrd="2"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99F9AC0-C263-43A5-9B5F-F48BB9939C30}"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C"/>
        </a:p>
      </dgm:t>
    </dgm:pt>
    <dgm:pt modelId="{9C357D66-87A0-4066-90C0-119FCABD4D6E}">
      <dgm:prSet phldrT="[Texto]" custT="1"/>
      <dgm:spPr/>
      <dgm:t>
        <a:bodyPr/>
        <a:lstStyle/>
        <a:p>
          <a:r>
            <a:rPr lang="es-EC" sz="1800" dirty="0" smtClean="0"/>
            <a:t>Producto</a:t>
          </a:r>
          <a:endParaRPr lang="es-EC" sz="1800" dirty="0"/>
        </a:p>
      </dgm:t>
    </dgm:pt>
    <dgm:pt modelId="{692CEF66-3039-449E-AD3B-5A2F11704892}" type="parTrans" cxnId="{0606940E-A750-430B-99DE-BBC97C7DA595}">
      <dgm:prSet/>
      <dgm:spPr/>
      <dgm:t>
        <a:bodyPr/>
        <a:lstStyle/>
        <a:p>
          <a:endParaRPr lang="es-EC" sz="2000"/>
        </a:p>
      </dgm:t>
    </dgm:pt>
    <dgm:pt modelId="{60AA79A8-17C6-4026-B1BE-F898536A8E76}" type="sibTrans" cxnId="{0606940E-A750-430B-99DE-BBC97C7DA595}">
      <dgm:prSet/>
      <dgm:spPr/>
      <dgm:t>
        <a:bodyPr/>
        <a:lstStyle/>
        <a:p>
          <a:endParaRPr lang="es-EC" sz="2000"/>
        </a:p>
      </dgm:t>
    </dgm:pt>
    <dgm:pt modelId="{EDA7D5AF-E46C-4C1F-8669-3F9D9542B30D}">
      <dgm:prSet phldrT="[Texto]" custT="1"/>
      <dgm:spPr/>
      <dgm:t>
        <a:bodyPr/>
        <a:lstStyle/>
        <a:p>
          <a:r>
            <a:rPr lang="es-EC" sz="1800" dirty="0" smtClean="0"/>
            <a:t>Publicidad</a:t>
          </a:r>
          <a:endParaRPr lang="es-EC" sz="1800" dirty="0"/>
        </a:p>
      </dgm:t>
    </dgm:pt>
    <dgm:pt modelId="{74B45FEE-5F42-4A47-BE25-CB2DEA644B74}" type="parTrans" cxnId="{7C753AF1-07E4-4D00-BB05-CA4FCBE6079B}">
      <dgm:prSet/>
      <dgm:spPr/>
      <dgm:t>
        <a:bodyPr/>
        <a:lstStyle/>
        <a:p>
          <a:endParaRPr lang="es-EC" sz="2000"/>
        </a:p>
      </dgm:t>
    </dgm:pt>
    <dgm:pt modelId="{7623B34C-0500-42A7-A62E-AFEC4E957334}" type="sibTrans" cxnId="{7C753AF1-07E4-4D00-BB05-CA4FCBE6079B}">
      <dgm:prSet/>
      <dgm:spPr/>
      <dgm:t>
        <a:bodyPr/>
        <a:lstStyle/>
        <a:p>
          <a:endParaRPr lang="es-EC" sz="2000"/>
        </a:p>
      </dgm:t>
    </dgm:pt>
    <dgm:pt modelId="{FD5A4B7D-6CFC-47E1-9321-D9775CF93851}">
      <dgm:prSet phldrT="[Texto]" custT="1"/>
      <dgm:spPr/>
      <dgm:t>
        <a:bodyPr/>
        <a:lstStyle/>
        <a:p>
          <a:r>
            <a:rPr lang="es-EC" sz="1800" dirty="0" smtClean="0"/>
            <a:t>Plaza (distribución)</a:t>
          </a:r>
          <a:endParaRPr lang="es-EC" sz="1800" dirty="0"/>
        </a:p>
      </dgm:t>
    </dgm:pt>
    <dgm:pt modelId="{F4E9A91C-69D9-42D3-9A97-321D83CB313E}" type="parTrans" cxnId="{BECB97B0-9ADF-4427-8565-0A8F447D94CE}">
      <dgm:prSet/>
      <dgm:spPr/>
      <dgm:t>
        <a:bodyPr/>
        <a:lstStyle/>
        <a:p>
          <a:endParaRPr lang="es-EC" sz="2000"/>
        </a:p>
      </dgm:t>
    </dgm:pt>
    <dgm:pt modelId="{4D201FB2-C3D8-40C3-8838-E2BCEABBD0B9}" type="sibTrans" cxnId="{BECB97B0-9ADF-4427-8565-0A8F447D94CE}">
      <dgm:prSet/>
      <dgm:spPr/>
      <dgm:t>
        <a:bodyPr/>
        <a:lstStyle/>
        <a:p>
          <a:endParaRPr lang="es-EC" sz="2000"/>
        </a:p>
      </dgm:t>
    </dgm:pt>
    <dgm:pt modelId="{ABDFF2AC-97F6-4014-A37E-D430ABB92477}">
      <dgm:prSet phldrT="[Texto]" custT="1"/>
      <dgm:spPr/>
      <dgm:t>
        <a:bodyPr/>
        <a:lstStyle/>
        <a:p>
          <a:r>
            <a:rPr lang="es-EC" sz="1400" dirty="0" smtClean="0"/>
            <a:t>Canal de distribución directo, con venta directa fabricante-consumidor. </a:t>
          </a:r>
          <a:endParaRPr lang="es-EC" sz="1400" dirty="0"/>
        </a:p>
      </dgm:t>
    </dgm:pt>
    <dgm:pt modelId="{C9D5A10D-C759-40CC-8A4C-C706C25C08DF}" type="parTrans" cxnId="{D850807C-96CF-4559-BB9D-6E00735E25E8}">
      <dgm:prSet/>
      <dgm:spPr/>
      <dgm:t>
        <a:bodyPr/>
        <a:lstStyle/>
        <a:p>
          <a:endParaRPr lang="es-EC" sz="2000"/>
        </a:p>
      </dgm:t>
    </dgm:pt>
    <dgm:pt modelId="{B1B1505D-CE82-4747-A41E-DD20D18232FA}" type="sibTrans" cxnId="{D850807C-96CF-4559-BB9D-6E00735E25E8}">
      <dgm:prSet/>
      <dgm:spPr/>
      <dgm:t>
        <a:bodyPr/>
        <a:lstStyle/>
        <a:p>
          <a:endParaRPr lang="es-EC" sz="2000"/>
        </a:p>
      </dgm:t>
    </dgm:pt>
    <dgm:pt modelId="{3411FDF6-BFFE-476E-BF9B-01260F30CA20}">
      <dgm:prSet phldrT="[Texto]" custT="1"/>
      <dgm:spPr/>
      <dgm:t>
        <a:bodyPr/>
        <a:lstStyle/>
        <a:p>
          <a:r>
            <a:rPr lang="es-EC" sz="1400" dirty="0" smtClean="0"/>
            <a:t>Diseño y creación de pagina web. </a:t>
          </a:r>
          <a:endParaRPr lang="es-EC" sz="1400" dirty="0"/>
        </a:p>
      </dgm:t>
    </dgm:pt>
    <dgm:pt modelId="{D5D2CA5B-32E6-4B11-AB35-E252965446B6}" type="parTrans" cxnId="{D23BD5BD-C57B-49EA-8089-C6005C7BFBAC}">
      <dgm:prSet/>
      <dgm:spPr/>
      <dgm:t>
        <a:bodyPr/>
        <a:lstStyle/>
        <a:p>
          <a:endParaRPr lang="es-EC" sz="2000"/>
        </a:p>
      </dgm:t>
    </dgm:pt>
    <dgm:pt modelId="{985051AF-BDF8-4A8F-90C6-F11A3F1E0F50}" type="sibTrans" cxnId="{D23BD5BD-C57B-49EA-8089-C6005C7BFBAC}">
      <dgm:prSet/>
      <dgm:spPr/>
      <dgm:t>
        <a:bodyPr/>
        <a:lstStyle/>
        <a:p>
          <a:endParaRPr lang="es-EC" sz="2000"/>
        </a:p>
      </dgm:t>
    </dgm:pt>
    <dgm:pt modelId="{3AF60040-9366-4189-AF01-04176398F6AA}">
      <dgm:prSet phldrT="[Texto]" custT="1"/>
      <dgm:spPr/>
      <dgm:t>
        <a:bodyPr/>
        <a:lstStyle/>
        <a:p>
          <a:r>
            <a:rPr lang="es-EC" sz="1800" smtClean="0"/>
            <a:t>Precio</a:t>
          </a:r>
          <a:endParaRPr lang="es-EC" sz="1800" dirty="0"/>
        </a:p>
      </dgm:t>
    </dgm:pt>
    <dgm:pt modelId="{FAF76606-EB17-46EF-B3D0-E21BD466B717}" type="parTrans" cxnId="{DC12EF0E-D16D-40E6-B0A5-F5A18A2CCE65}">
      <dgm:prSet/>
      <dgm:spPr/>
      <dgm:t>
        <a:bodyPr/>
        <a:lstStyle/>
        <a:p>
          <a:endParaRPr lang="es-EC" sz="2000"/>
        </a:p>
      </dgm:t>
    </dgm:pt>
    <dgm:pt modelId="{A7247E56-D456-42B0-8EEA-DC7A9B215ACD}" type="sibTrans" cxnId="{DC12EF0E-D16D-40E6-B0A5-F5A18A2CCE65}">
      <dgm:prSet/>
      <dgm:spPr/>
      <dgm:t>
        <a:bodyPr/>
        <a:lstStyle/>
        <a:p>
          <a:endParaRPr lang="es-EC" sz="2000"/>
        </a:p>
      </dgm:t>
    </dgm:pt>
    <dgm:pt modelId="{B4EE4FFB-8E4B-4EB4-9F80-7B646FA57B5E}">
      <dgm:prSet phldrT="[Texto]" custT="1"/>
      <dgm:spPr/>
      <dgm:t>
        <a:bodyPr/>
        <a:lstStyle/>
        <a:p>
          <a:r>
            <a:rPr lang="es-EC" sz="1400" dirty="0" smtClean="0"/>
            <a:t>Penetración en el mercado con precios bajos y atractivos.</a:t>
          </a:r>
          <a:endParaRPr lang="es-EC" sz="1400" dirty="0"/>
        </a:p>
      </dgm:t>
    </dgm:pt>
    <dgm:pt modelId="{274F94B6-10AB-42FE-97D6-77DFF3E3B859}" type="parTrans" cxnId="{22E9E689-A7BA-432E-ABA2-915B26D046A1}">
      <dgm:prSet/>
      <dgm:spPr/>
      <dgm:t>
        <a:bodyPr/>
        <a:lstStyle/>
        <a:p>
          <a:endParaRPr lang="es-EC" sz="2000"/>
        </a:p>
      </dgm:t>
    </dgm:pt>
    <dgm:pt modelId="{B32FD582-6EE4-44F9-BC79-B735AAF4EFF7}" type="sibTrans" cxnId="{22E9E689-A7BA-432E-ABA2-915B26D046A1}">
      <dgm:prSet/>
      <dgm:spPr/>
      <dgm:t>
        <a:bodyPr/>
        <a:lstStyle/>
        <a:p>
          <a:endParaRPr lang="es-EC" sz="2000"/>
        </a:p>
      </dgm:t>
    </dgm:pt>
    <dgm:pt modelId="{2A10D397-1BB5-4AF1-9B13-20233479848B}">
      <dgm:prSet phldrT="[Texto]" custT="1"/>
      <dgm:spPr/>
      <dgm:t>
        <a:bodyPr/>
        <a:lstStyle/>
        <a:p>
          <a:r>
            <a:rPr lang="es-EC" sz="1400" dirty="0" smtClean="0"/>
            <a:t>Materia Prima Reciclada</a:t>
          </a:r>
          <a:endParaRPr lang="es-EC" sz="1400" dirty="0"/>
        </a:p>
      </dgm:t>
    </dgm:pt>
    <dgm:pt modelId="{1E6B49A2-A071-4B83-B432-92F35FCC6C30}" type="parTrans" cxnId="{10F0A179-9D60-47EA-B5FC-02765B06271A}">
      <dgm:prSet/>
      <dgm:spPr/>
      <dgm:t>
        <a:bodyPr/>
        <a:lstStyle/>
        <a:p>
          <a:endParaRPr lang="es-EC" sz="2000"/>
        </a:p>
      </dgm:t>
    </dgm:pt>
    <dgm:pt modelId="{4E191785-0190-4E77-89D1-B417A366508B}" type="sibTrans" cxnId="{10F0A179-9D60-47EA-B5FC-02765B06271A}">
      <dgm:prSet/>
      <dgm:spPr/>
      <dgm:t>
        <a:bodyPr/>
        <a:lstStyle/>
        <a:p>
          <a:endParaRPr lang="es-EC" sz="2000"/>
        </a:p>
      </dgm:t>
    </dgm:pt>
    <dgm:pt modelId="{9930F0D8-E921-43DF-970E-72DB710EF1C2}">
      <dgm:prSet phldrT="[Texto]" custT="1"/>
      <dgm:spPr/>
      <dgm:t>
        <a:bodyPr/>
        <a:lstStyle/>
        <a:p>
          <a:r>
            <a:rPr lang="es-EC" sz="1400" dirty="0" smtClean="0"/>
            <a:t>Barras de aluminio</a:t>
          </a:r>
          <a:endParaRPr lang="es-EC" sz="1400" dirty="0"/>
        </a:p>
      </dgm:t>
    </dgm:pt>
    <dgm:pt modelId="{F50705E4-F8E5-46FC-AD8F-4484E968F9D5}" type="parTrans" cxnId="{4D2A470C-12DF-4D3E-A9FD-A4617A7A8758}">
      <dgm:prSet/>
      <dgm:spPr/>
      <dgm:t>
        <a:bodyPr/>
        <a:lstStyle/>
        <a:p>
          <a:endParaRPr lang="es-EC"/>
        </a:p>
      </dgm:t>
    </dgm:pt>
    <dgm:pt modelId="{8A6268F3-791E-4A99-B886-6DC3452E059C}" type="sibTrans" cxnId="{4D2A470C-12DF-4D3E-A9FD-A4617A7A8758}">
      <dgm:prSet/>
      <dgm:spPr/>
      <dgm:t>
        <a:bodyPr/>
        <a:lstStyle/>
        <a:p>
          <a:endParaRPr lang="es-EC"/>
        </a:p>
      </dgm:t>
    </dgm:pt>
    <dgm:pt modelId="{71B7C3A6-A4FD-4E04-A06B-7CD2AE348653}">
      <dgm:prSet phldrT="[Texto]" custT="1"/>
      <dgm:spPr/>
      <dgm:t>
        <a:bodyPr/>
        <a:lstStyle/>
        <a:p>
          <a:r>
            <a:rPr lang="es-EC" sz="1400" dirty="0" smtClean="0"/>
            <a:t>50 mm lado, 7 kg/metro, </a:t>
          </a:r>
          <a:endParaRPr lang="es-EC" sz="1400" dirty="0"/>
        </a:p>
      </dgm:t>
    </dgm:pt>
    <dgm:pt modelId="{BC9F52E1-E80F-4977-BD68-FF155015FDFB}" type="parTrans" cxnId="{24F972F8-3373-4327-BB33-1CB7D4CAB2EE}">
      <dgm:prSet/>
      <dgm:spPr/>
      <dgm:t>
        <a:bodyPr/>
        <a:lstStyle/>
        <a:p>
          <a:endParaRPr lang="es-EC"/>
        </a:p>
      </dgm:t>
    </dgm:pt>
    <dgm:pt modelId="{C1512D80-97AF-4BB6-8975-F73F5E531EFA}" type="sibTrans" cxnId="{24F972F8-3373-4327-BB33-1CB7D4CAB2EE}">
      <dgm:prSet/>
      <dgm:spPr/>
      <dgm:t>
        <a:bodyPr/>
        <a:lstStyle/>
        <a:p>
          <a:endParaRPr lang="es-EC"/>
        </a:p>
      </dgm:t>
    </dgm:pt>
    <dgm:pt modelId="{5CC44A68-F859-4EB2-9C7C-AF655BC33593}">
      <dgm:prSet phldrT="[Texto]" custT="1"/>
      <dgm:spPr/>
      <dgm:t>
        <a:bodyPr/>
        <a:lstStyle/>
        <a:p>
          <a:r>
            <a:rPr lang="es-EC" sz="1400" dirty="0" smtClean="0"/>
            <a:t>Aleación de 6005</a:t>
          </a:r>
          <a:endParaRPr lang="es-EC" sz="1400" dirty="0"/>
        </a:p>
      </dgm:t>
    </dgm:pt>
    <dgm:pt modelId="{22B5618A-2418-41FC-A0A1-F91008B3B913}" type="parTrans" cxnId="{037B33B6-6A52-4E37-8CBF-D4FF324DC535}">
      <dgm:prSet/>
      <dgm:spPr/>
      <dgm:t>
        <a:bodyPr/>
        <a:lstStyle/>
        <a:p>
          <a:endParaRPr lang="es-EC"/>
        </a:p>
      </dgm:t>
    </dgm:pt>
    <dgm:pt modelId="{2B91848F-582C-40D7-8513-BA120B91C74A}" type="sibTrans" cxnId="{037B33B6-6A52-4E37-8CBF-D4FF324DC535}">
      <dgm:prSet/>
      <dgm:spPr/>
      <dgm:t>
        <a:bodyPr/>
        <a:lstStyle/>
        <a:p>
          <a:endParaRPr lang="es-EC"/>
        </a:p>
      </dgm:t>
    </dgm:pt>
    <dgm:pt modelId="{5D05EB48-AFDE-4B7B-8457-DFB4D23773B1}">
      <dgm:prSet phldrT="[Texto]" custT="1"/>
      <dgm:spPr/>
      <dgm:t>
        <a:bodyPr/>
        <a:lstStyle/>
        <a:p>
          <a:r>
            <a:rPr lang="es-EC" sz="1400" dirty="0" smtClean="0"/>
            <a:t>Precio Venta $16,25</a:t>
          </a:r>
          <a:endParaRPr lang="es-EC" sz="1400" dirty="0"/>
        </a:p>
      </dgm:t>
    </dgm:pt>
    <dgm:pt modelId="{11E8239F-34EB-4856-B96D-C1438FABB72C}" type="parTrans" cxnId="{6FFF8456-CE31-47ED-AFD8-DE09796800A6}">
      <dgm:prSet/>
      <dgm:spPr/>
      <dgm:t>
        <a:bodyPr/>
        <a:lstStyle/>
        <a:p>
          <a:endParaRPr lang="es-EC"/>
        </a:p>
      </dgm:t>
    </dgm:pt>
    <dgm:pt modelId="{6532FFEE-B137-4892-9049-87347952FF0F}" type="sibTrans" cxnId="{6FFF8456-CE31-47ED-AFD8-DE09796800A6}">
      <dgm:prSet/>
      <dgm:spPr/>
      <dgm:t>
        <a:bodyPr/>
        <a:lstStyle/>
        <a:p>
          <a:endParaRPr lang="es-EC"/>
        </a:p>
      </dgm:t>
    </dgm:pt>
    <dgm:pt modelId="{88A6E459-A828-4714-86BB-32CDE5CD5582}">
      <dgm:prSet phldrT="[Texto]" custT="1"/>
      <dgm:spPr/>
      <dgm:t>
        <a:bodyPr/>
        <a:lstStyle/>
        <a:p>
          <a:r>
            <a:rPr lang="es-EC" sz="1400" dirty="0" smtClean="0"/>
            <a:t>Margen Utilidad del 15%</a:t>
          </a:r>
          <a:endParaRPr lang="es-EC" sz="1400" dirty="0"/>
        </a:p>
      </dgm:t>
    </dgm:pt>
    <dgm:pt modelId="{5D3F0AB3-F5BE-4146-9D8A-8E18B3B59596}" type="parTrans" cxnId="{50850761-520B-4D42-AFBE-B1B53B4230B5}">
      <dgm:prSet/>
      <dgm:spPr/>
      <dgm:t>
        <a:bodyPr/>
        <a:lstStyle/>
        <a:p>
          <a:endParaRPr lang="es-EC"/>
        </a:p>
      </dgm:t>
    </dgm:pt>
    <dgm:pt modelId="{1D3EC22D-F0B5-4723-9315-B5AE6F2E7AE1}" type="sibTrans" cxnId="{50850761-520B-4D42-AFBE-B1B53B4230B5}">
      <dgm:prSet/>
      <dgm:spPr/>
      <dgm:t>
        <a:bodyPr/>
        <a:lstStyle/>
        <a:p>
          <a:endParaRPr lang="es-EC"/>
        </a:p>
      </dgm:t>
    </dgm:pt>
    <dgm:pt modelId="{725810AD-BFE9-4134-9F0F-DE391D2AFD5A}">
      <dgm:prSet phldrT="[Texto]" custT="1"/>
      <dgm:spPr/>
      <dgm:t>
        <a:bodyPr/>
        <a:lstStyle/>
        <a:p>
          <a:r>
            <a:rPr lang="es-EC" sz="1400" dirty="0" smtClean="0"/>
            <a:t>Quito</a:t>
          </a:r>
          <a:endParaRPr lang="es-EC" sz="1400" dirty="0"/>
        </a:p>
      </dgm:t>
    </dgm:pt>
    <dgm:pt modelId="{190E3865-B3A4-49D5-A0BD-2833920BF8D9}" type="parTrans" cxnId="{0F40403F-316E-413F-AC2E-C97D241688DF}">
      <dgm:prSet/>
      <dgm:spPr/>
      <dgm:t>
        <a:bodyPr/>
        <a:lstStyle/>
        <a:p>
          <a:endParaRPr lang="es-EC"/>
        </a:p>
      </dgm:t>
    </dgm:pt>
    <dgm:pt modelId="{48207766-A86D-46D2-856D-87B416C0F7D5}" type="sibTrans" cxnId="{0F40403F-316E-413F-AC2E-C97D241688DF}">
      <dgm:prSet/>
      <dgm:spPr/>
      <dgm:t>
        <a:bodyPr/>
        <a:lstStyle/>
        <a:p>
          <a:endParaRPr lang="es-EC"/>
        </a:p>
      </dgm:t>
    </dgm:pt>
    <dgm:pt modelId="{6C9A1B81-7CE0-4361-8B08-CE665639FAA3}">
      <dgm:prSet phldrT="[Texto]" custT="1"/>
      <dgm:spPr/>
      <dgm:t>
        <a:bodyPr/>
        <a:lstStyle/>
        <a:p>
          <a:r>
            <a:rPr lang="es-EC" sz="1400" dirty="0" smtClean="0"/>
            <a:t>Publicidad de tipo informativo</a:t>
          </a:r>
          <a:endParaRPr lang="es-EC" sz="1400" dirty="0"/>
        </a:p>
      </dgm:t>
    </dgm:pt>
    <dgm:pt modelId="{144AA73C-3045-4035-A734-BCDACF307F61}" type="parTrans" cxnId="{7977690E-657D-49F7-87C7-604B579BEAB5}">
      <dgm:prSet/>
      <dgm:spPr/>
      <dgm:t>
        <a:bodyPr/>
        <a:lstStyle/>
        <a:p>
          <a:endParaRPr lang="es-EC"/>
        </a:p>
      </dgm:t>
    </dgm:pt>
    <dgm:pt modelId="{35AAD481-974C-48AF-8D36-3B1ABB1F131E}" type="sibTrans" cxnId="{7977690E-657D-49F7-87C7-604B579BEAB5}">
      <dgm:prSet/>
      <dgm:spPr/>
      <dgm:t>
        <a:bodyPr/>
        <a:lstStyle/>
        <a:p>
          <a:endParaRPr lang="es-EC"/>
        </a:p>
      </dgm:t>
    </dgm:pt>
    <dgm:pt modelId="{E88F6EAF-B072-4F2A-ABD0-AE9C50FB8602}">
      <dgm:prSet phldrT="[Texto]" custT="1"/>
      <dgm:spPr/>
      <dgm:t>
        <a:bodyPr/>
        <a:lstStyle/>
        <a:p>
          <a:r>
            <a:rPr lang="es-EC" sz="1400" dirty="0" smtClean="0"/>
            <a:t>Medios impresos</a:t>
          </a:r>
          <a:endParaRPr lang="es-EC" sz="1400" dirty="0"/>
        </a:p>
      </dgm:t>
    </dgm:pt>
    <dgm:pt modelId="{510A9F0C-4B1A-40F3-A0E9-3C2FCBE1CC10}" type="parTrans" cxnId="{2AB21EC8-972B-4AD4-8007-94D41BAD31CE}">
      <dgm:prSet/>
      <dgm:spPr/>
      <dgm:t>
        <a:bodyPr/>
        <a:lstStyle/>
        <a:p>
          <a:endParaRPr lang="es-EC"/>
        </a:p>
      </dgm:t>
    </dgm:pt>
    <dgm:pt modelId="{ECB2D638-09C0-4065-8EB5-6C0F7096B59A}" type="sibTrans" cxnId="{2AB21EC8-972B-4AD4-8007-94D41BAD31CE}">
      <dgm:prSet/>
      <dgm:spPr/>
      <dgm:t>
        <a:bodyPr/>
        <a:lstStyle/>
        <a:p>
          <a:endParaRPr lang="es-EC"/>
        </a:p>
      </dgm:t>
    </dgm:pt>
    <dgm:pt modelId="{E80218FA-3DA7-4EDC-999D-0ED3B3AF5EB8}" type="pres">
      <dgm:prSet presAssocID="{899F9AC0-C263-43A5-9B5F-F48BB9939C30}" presName="rootnode" presStyleCnt="0">
        <dgm:presLayoutVars>
          <dgm:chMax/>
          <dgm:chPref/>
          <dgm:dir/>
          <dgm:animLvl val="lvl"/>
        </dgm:presLayoutVars>
      </dgm:prSet>
      <dgm:spPr/>
      <dgm:t>
        <a:bodyPr/>
        <a:lstStyle/>
        <a:p>
          <a:endParaRPr lang="es-EC"/>
        </a:p>
      </dgm:t>
    </dgm:pt>
    <dgm:pt modelId="{F9BEA049-6BCD-4598-BDA2-58955146D36D}" type="pres">
      <dgm:prSet presAssocID="{9C357D66-87A0-4066-90C0-119FCABD4D6E}" presName="composite" presStyleCnt="0"/>
      <dgm:spPr/>
    </dgm:pt>
    <dgm:pt modelId="{B4B935A2-E0F5-421A-8A3F-1C24B89A5D3A}" type="pres">
      <dgm:prSet presAssocID="{9C357D66-87A0-4066-90C0-119FCABD4D6E}" presName="bentUpArrow1" presStyleLbl="alignImgPlace1" presStyleIdx="0" presStyleCnt="3"/>
      <dgm:spPr/>
    </dgm:pt>
    <dgm:pt modelId="{76433B1B-501B-4456-A267-65462998CA20}" type="pres">
      <dgm:prSet presAssocID="{9C357D66-87A0-4066-90C0-119FCABD4D6E}" presName="ParentText" presStyleLbl="node1" presStyleIdx="0" presStyleCnt="4">
        <dgm:presLayoutVars>
          <dgm:chMax val="1"/>
          <dgm:chPref val="1"/>
          <dgm:bulletEnabled val="1"/>
        </dgm:presLayoutVars>
      </dgm:prSet>
      <dgm:spPr/>
      <dgm:t>
        <a:bodyPr/>
        <a:lstStyle/>
        <a:p>
          <a:endParaRPr lang="es-EC"/>
        </a:p>
      </dgm:t>
    </dgm:pt>
    <dgm:pt modelId="{05AD24AB-ED8E-42D0-844B-3668663A9BF5}" type="pres">
      <dgm:prSet presAssocID="{9C357D66-87A0-4066-90C0-119FCABD4D6E}" presName="ChildText" presStyleLbl="revTx" presStyleIdx="0" presStyleCnt="4" custScaleX="163595" custLinFactNeighborX="35194" custLinFactNeighborY="-2506">
        <dgm:presLayoutVars>
          <dgm:chMax val="0"/>
          <dgm:chPref val="0"/>
          <dgm:bulletEnabled val="1"/>
        </dgm:presLayoutVars>
      </dgm:prSet>
      <dgm:spPr/>
      <dgm:t>
        <a:bodyPr/>
        <a:lstStyle/>
        <a:p>
          <a:endParaRPr lang="es-EC"/>
        </a:p>
      </dgm:t>
    </dgm:pt>
    <dgm:pt modelId="{7DDCFE45-3F8D-4500-A7FE-96DB9D4825C0}" type="pres">
      <dgm:prSet presAssocID="{60AA79A8-17C6-4026-B1BE-F898536A8E76}" presName="sibTrans" presStyleCnt="0"/>
      <dgm:spPr/>
    </dgm:pt>
    <dgm:pt modelId="{DC883F3B-6D9D-4BCE-A561-7517C5AB1FDE}" type="pres">
      <dgm:prSet presAssocID="{3AF60040-9366-4189-AF01-04176398F6AA}" presName="composite" presStyleCnt="0"/>
      <dgm:spPr/>
    </dgm:pt>
    <dgm:pt modelId="{9F11568E-61CC-4158-82BA-2015FA129EBA}" type="pres">
      <dgm:prSet presAssocID="{3AF60040-9366-4189-AF01-04176398F6AA}" presName="bentUpArrow1" presStyleLbl="alignImgPlace1" presStyleIdx="1" presStyleCnt="3"/>
      <dgm:spPr/>
    </dgm:pt>
    <dgm:pt modelId="{08BB78D5-CBCA-40E5-9CB9-FF49AA328B2D}" type="pres">
      <dgm:prSet presAssocID="{3AF60040-9366-4189-AF01-04176398F6AA}" presName="ParentText" presStyleLbl="node1" presStyleIdx="1" presStyleCnt="4">
        <dgm:presLayoutVars>
          <dgm:chMax val="1"/>
          <dgm:chPref val="1"/>
          <dgm:bulletEnabled val="1"/>
        </dgm:presLayoutVars>
      </dgm:prSet>
      <dgm:spPr/>
      <dgm:t>
        <a:bodyPr/>
        <a:lstStyle/>
        <a:p>
          <a:endParaRPr lang="es-EC"/>
        </a:p>
      </dgm:t>
    </dgm:pt>
    <dgm:pt modelId="{E8F91A19-E019-4918-8A9F-1B367C90CEE0}" type="pres">
      <dgm:prSet presAssocID="{3AF60040-9366-4189-AF01-04176398F6AA}" presName="ChildText" presStyleLbl="revTx" presStyleIdx="1" presStyleCnt="4" custScaleX="153175" custLinFactNeighborX="35194" custLinFactNeighborY="-2506">
        <dgm:presLayoutVars>
          <dgm:chMax val="0"/>
          <dgm:chPref val="0"/>
          <dgm:bulletEnabled val="1"/>
        </dgm:presLayoutVars>
      </dgm:prSet>
      <dgm:spPr/>
      <dgm:t>
        <a:bodyPr/>
        <a:lstStyle/>
        <a:p>
          <a:endParaRPr lang="es-EC"/>
        </a:p>
      </dgm:t>
    </dgm:pt>
    <dgm:pt modelId="{635A7BE3-7E4E-4257-95A1-ED6EDF7DB4EC}" type="pres">
      <dgm:prSet presAssocID="{A7247E56-D456-42B0-8EEA-DC7A9B215ACD}" presName="sibTrans" presStyleCnt="0"/>
      <dgm:spPr/>
    </dgm:pt>
    <dgm:pt modelId="{3C1373FA-A16E-4522-8DB5-1BFE6F164DD9}" type="pres">
      <dgm:prSet presAssocID="{FD5A4B7D-6CFC-47E1-9321-D9775CF93851}" presName="composite" presStyleCnt="0"/>
      <dgm:spPr/>
    </dgm:pt>
    <dgm:pt modelId="{B2B0A6FE-1F15-43B7-81B8-7EEC136E536C}" type="pres">
      <dgm:prSet presAssocID="{FD5A4B7D-6CFC-47E1-9321-D9775CF93851}" presName="bentUpArrow1" presStyleLbl="alignImgPlace1" presStyleIdx="2" presStyleCnt="3"/>
      <dgm:spPr/>
    </dgm:pt>
    <dgm:pt modelId="{F187CAD8-553D-45F9-B867-63CD74E93A81}" type="pres">
      <dgm:prSet presAssocID="{FD5A4B7D-6CFC-47E1-9321-D9775CF93851}" presName="ParentText" presStyleLbl="node1" presStyleIdx="2" presStyleCnt="4">
        <dgm:presLayoutVars>
          <dgm:chMax val="1"/>
          <dgm:chPref val="1"/>
          <dgm:bulletEnabled val="1"/>
        </dgm:presLayoutVars>
      </dgm:prSet>
      <dgm:spPr/>
      <dgm:t>
        <a:bodyPr/>
        <a:lstStyle/>
        <a:p>
          <a:endParaRPr lang="es-EC"/>
        </a:p>
      </dgm:t>
    </dgm:pt>
    <dgm:pt modelId="{EDE4F86D-F8CC-4C46-859D-BFF525AB9BF2}" type="pres">
      <dgm:prSet presAssocID="{FD5A4B7D-6CFC-47E1-9321-D9775CF93851}" presName="ChildText" presStyleLbl="revTx" presStyleIdx="2" presStyleCnt="4" custScaleX="153175" custLinFactNeighborX="35194" custLinFactNeighborY="-2506">
        <dgm:presLayoutVars>
          <dgm:chMax val="0"/>
          <dgm:chPref val="0"/>
          <dgm:bulletEnabled val="1"/>
        </dgm:presLayoutVars>
      </dgm:prSet>
      <dgm:spPr/>
      <dgm:t>
        <a:bodyPr/>
        <a:lstStyle/>
        <a:p>
          <a:endParaRPr lang="es-EC"/>
        </a:p>
      </dgm:t>
    </dgm:pt>
    <dgm:pt modelId="{E5781253-B126-4D21-9FBF-5EC116B4E878}" type="pres">
      <dgm:prSet presAssocID="{4D201FB2-C3D8-40C3-8838-E2BCEABBD0B9}" presName="sibTrans" presStyleCnt="0"/>
      <dgm:spPr/>
    </dgm:pt>
    <dgm:pt modelId="{BC0EA636-A544-4257-8A30-C163290AF81B}" type="pres">
      <dgm:prSet presAssocID="{EDA7D5AF-E46C-4C1F-8669-3F9D9542B30D}" presName="composite" presStyleCnt="0"/>
      <dgm:spPr/>
    </dgm:pt>
    <dgm:pt modelId="{C98E77BA-4981-4E55-A825-A850A1D99475}" type="pres">
      <dgm:prSet presAssocID="{EDA7D5AF-E46C-4C1F-8669-3F9D9542B30D}" presName="ParentText" presStyleLbl="node1" presStyleIdx="3" presStyleCnt="4" custLinFactNeighborX="-21253" custLinFactNeighborY="-324">
        <dgm:presLayoutVars>
          <dgm:chMax val="1"/>
          <dgm:chPref val="1"/>
          <dgm:bulletEnabled val="1"/>
        </dgm:presLayoutVars>
      </dgm:prSet>
      <dgm:spPr/>
      <dgm:t>
        <a:bodyPr/>
        <a:lstStyle/>
        <a:p>
          <a:endParaRPr lang="es-EC"/>
        </a:p>
      </dgm:t>
    </dgm:pt>
    <dgm:pt modelId="{3FCC435A-FDB4-4A2F-A3D5-C8FE621E1EFF}" type="pres">
      <dgm:prSet presAssocID="{EDA7D5AF-E46C-4C1F-8669-3F9D9542B30D}" presName="FinalChildText" presStyleLbl="revTx" presStyleIdx="3" presStyleCnt="4" custScaleX="153175" custLinFactNeighborX="18399" custLinFactNeighborY="-4362">
        <dgm:presLayoutVars>
          <dgm:chMax val="0"/>
          <dgm:chPref val="0"/>
          <dgm:bulletEnabled val="1"/>
        </dgm:presLayoutVars>
      </dgm:prSet>
      <dgm:spPr/>
      <dgm:t>
        <a:bodyPr/>
        <a:lstStyle/>
        <a:p>
          <a:endParaRPr lang="es-EC"/>
        </a:p>
      </dgm:t>
    </dgm:pt>
  </dgm:ptLst>
  <dgm:cxnLst>
    <dgm:cxn modelId="{D8752937-55AC-47CB-989D-BCF206F6ADA9}" type="presOf" srcId="{FD5A4B7D-6CFC-47E1-9321-D9775CF93851}" destId="{F187CAD8-553D-45F9-B867-63CD74E93A81}" srcOrd="0" destOrd="0" presId="urn:microsoft.com/office/officeart/2005/8/layout/StepDownProcess"/>
    <dgm:cxn modelId="{D850807C-96CF-4559-BB9D-6E00735E25E8}" srcId="{FD5A4B7D-6CFC-47E1-9321-D9775CF93851}" destId="{ABDFF2AC-97F6-4014-A37E-D430ABB92477}" srcOrd="1" destOrd="0" parTransId="{C9D5A10D-C759-40CC-8A4C-C706C25C08DF}" sibTransId="{B1B1505D-CE82-4747-A41E-DD20D18232FA}"/>
    <dgm:cxn modelId="{037B33B6-6A52-4E37-8CBF-D4FF324DC535}" srcId="{9C357D66-87A0-4066-90C0-119FCABD4D6E}" destId="{5CC44A68-F859-4EB2-9C7C-AF655BC33593}" srcOrd="3" destOrd="0" parTransId="{22B5618A-2418-41FC-A0A1-F91008B3B913}" sibTransId="{2B91848F-582C-40D7-8513-BA120B91C74A}"/>
    <dgm:cxn modelId="{23A454C0-AD06-4951-9E7F-43919438060F}" type="presOf" srcId="{88A6E459-A828-4714-86BB-32CDE5CD5582}" destId="{E8F91A19-E019-4918-8A9F-1B367C90CEE0}" srcOrd="0" destOrd="2" presId="urn:microsoft.com/office/officeart/2005/8/layout/StepDownProcess"/>
    <dgm:cxn modelId="{CA333B10-8195-4502-AC4F-04C39AECA46C}" type="presOf" srcId="{3AF60040-9366-4189-AF01-04176398F6AA}" destId="{08BB78D5-CBCA-40E5-9CB9-FF49AA328B2D}" srcOrd="0" destOrd="0" presId="urn:microsoft.com/office/officeart/2005/8/layout/StepDownProcess"/>
    <dgm:cxn modelId="{299FF14C-1AE9-495E-BE7C-6B33C8CC72E3}" type="presOf" srcId="{ABDFF2AC-97F6-4014-A37E-D430ABB92477}" destId="{EDE4F86D-F8CC-4C46-859D-BFF525AB9BF2}" srcOrd="0" destOrd="1" presId="urn:microsoft.com/office/officeart/2005/8/layout/StepDownProcess"/>
    <dgm:cxn modelId="{BE18DF45-8CCC-4386-B0FD-3A151886F930}" type="presOf" srcId="{9C357D66-87A0-4066-90C0-119FCABD4D6E}" destId="{76433B1B-501B-4456-A267-65462998CA20}" srcOrd="0" destOrd="0" presId="urn:microsoft.com/office/officeart/2005/8/layout/StepDownProcess"/>
    <dgm:cxn modelId="{12250A90-1DEA-43B8-A05F-1321890195AE}" type="presOf" srcId="{725810AD-BFE9-4134-9F0F-DE391D2AFD5A}" destId="{EDE4F86D-F8CC-4C46-859D-BFF525AB9BF2}" srcOrd="0" destOrd="0" presId="urn:microsoft.com/office/officeart/2005/8/layout/StepDownProcess"/>
    <dgm:cxn modelId="{10F0A179-9D60-47EA-B5FC-02765B06271A}" srcId="{9C357D66-87A0-4066-90C0-119FCABD4D6E}" destId="{2A10D397-1BB5-4AF1-9B13-20233479848B}" srcOrd="1" destOrd="0" parTransId="{1E6B49A2-A071-4B83-B432-92F35FCC6C30}" sibTransId="{4E191785-0190-4E77-89D1-B417A366508B}"/>
    <dgm:cxn modelId="{DC12EF0E-D16D-40E6-B0A5-F5A18A2CCE65}" srcId="{899F9AC0-C263-43A5-9B5F-F48BB9939C30}" destId="{3AF60040-9366-4189-AF01-04176398F6AA}" srcOrd="1" destOrd="0" parTransId="{FAF76606-EB17-46EF-B3D0-E21BD466B717}" sibTransId="{A7247E56-D456-42B0-8EEA-DC7A9B215ACD}"/>
    <dgm:cxn modelId="{7B3924C4-FBDF-4C75-B93E-A594730E2E10}" type="presOf" srcId="{899F9AC0-C263-43A5-9B5F-F48BB9939C30}" destId="{E80218FA-3DA7-4EDC-999D-0ED3B3AF5EB8}" srcOrd="0" destOrd="0" presId="urn:microsoft.com/office/officeart/2005/8/layout/StepDownProcess"/>
    <dgm:cxn modelId="{24F972F8-3373-4327-BB33-1CB7D4CAB2EE}" srcId="{9C357D66-87A0-4066-90C0-119FCABD4D6E}" destId="{71B7C3A6-A4FD-4E04-A06B-7CD2AE348653}" srcOrd="2" destOrd="0" parTransId="{BC9F52E1-E80F-4977-BD68-FF155015FDFB}" sibTransId="{C1512D80-97AF-4BB6-8975-F73F5E531EFA}"/>
    <dgm:cxn modelId="{22EC6FF9-1B63-423F-8892-62BD2191D6F3}" type="presOf" srcId="{EDA7D5AF-E46C-4C1F-8669-3F9D9542B30D}" destId="{C98E77BA-4981-4E55-A825-A850A1D99475}" srcOrd="0" destOrd="0" presId="urn:microsoft.com/office/officeart/2005/8/layout/StepDownProcess"/>
    <dgm:cxn modelId="{AD381289-E387-487D-921D-BE9CE70F788C}" type="presOf" srcId="{9930F0D8-E921-43DF-970E-72DB710EF1C2}" destId="{05AD24AB-ED8E-42D0-844B-3668663A9BF5}" srcOrd="0" destOrd="0" presId="urn:microsoft.com/office/officeart/2005/8/layout/StepDownProcess"/>
    <dgm:cxn modelId="{D4E4878B-B5B3-4B54-BF19-0509EAC27FAA}" type="presOf" srcId="{2A10D397-1BB5-4AF1-9B13-20233479848B}" destId="{05AD24AB-ED8E-42D0-844B-3668663A9BF5}" srcOrd="0" destOrd="1" presId="urn:microsoft.com/office/officeart/2005/8/layout/StepDownProcess"/>
    <dgm:cxn modelId="{50850761-520B-4D42-AFBE-B1B53B4230B5}" srcId="{3AF60040-9366-4189-AF01-04176398F6AA}" destId="{88A6E459-A828-4714-86BB-32CDE5CD5582}" srcOrd="2" destOrd="0" parTransId="{5D3F0AB3-F5BE-4146-9D8A-8E18B3B59596}" sibTransId="{1D3EC22D-F0B5-4723-9315-B5AE6F2E7AE1}"/>
    <dgm:cxn modelId="{6FFF8456-CE31-47ED-AFD8-DE09796800A6}" srcId="{3AF60040-9366-4189-AF01-04176398F6AA}" destId="{5D05EB48-AFDE-4B7B-8457-DFB4D23773B1}" srcOrd="1" destOrd="0" parTransId="{11E8239F-34EB-4856-B96D-C1438FABB72C}" sibTransId="{6532FFEE-B137-4892-9049-87347952FF0F}"/>
    <dgm:cxn modelId="{0F40403F-316E-413F-AC2E-C97D241688DF}" srcId="{FD5A4B7D-6CFC-47E1-9321-D9775CF93851}" destId="{725810AD-BFE9-4134-9F0F-DE391D2AFD5A}" srcOrd="0" destOrd="0" parTransId="{190E3865-B3A4-49D5-A0BD-2833920BF8D9}" sibTransId="{48207766-A86D-46D2-856D-87B416C0F7D5}"/>
    <dgm:cxn modelId="{5F494B23-A0A9-40B0-AE4E-1C00B291C6C7}" type="presOf" srcId="{E88F6EAF-B072-4F2A-ABD0-AE9C50FB8602}" destId="{3FCC435A-FDB4-4A2F-A3D5-C8FE621E1EFF}" srcOrd="0" destOrd="2" presId="urn:microsoft.com/office/officeart/2005/8/layout/StepDownProcess"/>
    <dgm:cxn modelId="{7977690E-657D-49F7-87C7-604B579BEAB5}" srcId="{EDA7D5AF-E46C-4C1F-8669-3F9D9542B30D}" destId="{6C9A1B81-7CE0-4361-8B08-CE665639FAA3}" srcOrd="0" destOrd="0" parTransId="{144AA73C-3045-4035-A734-BCDACF307F61}" sibTransId="{35AAD481-974C-48AF-8D36-3B1ABB1F131E}"/>
    <dgm:cxn modelId="{D23BD5BD-C57B-49EA-8089-C6005C7BFBAC}" srcId="{EDA7D5AF-E46C-4C1F-8669-3F9D9542B30D}" destId="{3411FDF6-BFFE-476E-BF9B-01260F30CA20}" srcOrd="1" destOrd="0" parTransId="{D5D2CA5B-32E6-4B11-AB35-E252965446B6}" sibTransId="{985051AF-BDF8-4A8F-90C6-F11A3F1E0F50}"/>
    <dgm:cxn modelId="{BECB97B0-9ADF-4427-8565-0A8F447D94CE}" srcId="{899F9AC0-C263-43A5-9B5F-F48BB9939C30}" destId="{FD5A4B7D-6CFC-47E1-9321-D9775CF93851}" srcOrd="2" destOrd="0" parTransId="{F4E9A91C-69D9-42D3-9A97-321D83CB313E}" sibTransId="{4D201FB2-C3D8-40C3-8838-E2BCEABBD0B9}"/>
    <dgm:cxn modelId="{FCA1DC83-C2C3-4F83-A3EB-3470569E69CC}" type="presOf" srcId="{6C9A1B81-7CE0-4361-8B08-CE665639FAA3}" destId="{3FCC435A-FDB4-4A2F-A3D5-C8FE621E1EFF}" srcOrd="0" destOrd="0" presId="urn:microsoft.com/office/officeart/2005/8/layout/StepDownProcess"/>
    <dgm:cxn modelId="{BB0A1803-4CE8-4B8F-BB0C-247BAC018617}" type="presOf" srcId="{3411FDF6-BFFE-476E-BF9B-01260F30CA20}" destId="{3FCC435A-FDB4-4A2F-A3D5-C8FE621E1EFF}" srcOrd="0" destOrd="1" presId="urn:microsoft.com/office/officeart/2005/8/layout/StepDownProcess"/>
    <dgm:cxn modelId="{7C753AF1-07E4-4D00-BB05-CA4FCBE6079B}" srcId="{899F9AC0-C263-43A5-9B5F-F48BB9939C30}" destId="{EDA7D5AF-E46C-4C1F-8669-3F9D9542B30D}" srcOrd="3" destOrd="0" parTransId="{74B45FEE-5F42-4A47-BE25-CB2DEA644B74}" sibTransId="{7623B34C-0500-42A7-A62E-AFEC4E957334}"/>
    <dgm:cxn modelId="{7E1C0411-573E-4108-8E87-F392DE65728D}" type="presOf" srcId="{B4EE4FFB-8E4B-4EB4-9F80-7B646FA57B5E}" destId="{E8F91A19-E019-4918-8A9F-1B367C90CEE0}" srcOrd="0" destOrd="0" presId="urn:microsoft.com/office/officeart/2005/8/layout/StepDownProcess"/>
    <dgm:cxn modelId="{2AB21EC8-972B-4AD4-8007-94D41BAD31CE}" srcId="{EDA7D5AF-E46C-4C1F-8669-3F9D9542B30D}" destId="{E88F6EAF-B072-4F2A-ABD0-AE9C50FB8602}" srcOrd="2" destOrd="0" parTransId="{510A9F0C-4B1A-40F3-A0E9-3C2FCBE1CC10}" sibTransId="{ECB2D638-09C0-4065-8EB5-6C0F7096B59A}"/>
    <dgm:cxn modelId="{4D2A470C-12DF-4D3E-A9FD-A4617A7A8758}" srcId="{9C357D66-87A0-4066-90C0-119FCABD4D6E}" destId="{9930F0D8-E921-43DF-970E-72DB710EF1C2}" srcOrd="0" destOrd="0" parTransId="{F50705E4-F8E5-46FC-AD8F-4484E968F9D5}" sibTransId="{8A6268F3-791E-4A99-B886-6DC3452E059C}"/>
    <dgm:cxn modelId="{22E9E689-A7BA-432E-ABA2-915B26D046A1}" srcId="{3AF60040-9366-4189-AF01-04176398F6AA}" destId="{B4EE4FFB-8E4B-4EB4-9F80-7B646FA57B5E}" srcOrd="0" destOrd="0" parTransId="{274F94B6-10AB-42FE-97D6-77DFF3E3B859}" sibTransId="{B32FD582-6EE4-44F9-BC79-B735AAF4EFF7}"/>
    <dgm:cxn modelId="{C338526C-ED8F-414D-AD32-32B3872DCD37}" type="presOf" srcId="{5CC44A68-F859-4EB2-9C7C-AF655BC33593}" destId="{05AD24AB-ED8E-42D0-844B-3668663A9BF5}" srcOrd="0" destOrd="3" presId="urn:microsoft.com/office/officeart/2005/8/layout/StepDownProcess"/>
    <dgm:cxn modelId="{B12CCC3D-A4FB-4AF4-8452-4E0C6E123E47}" type="presOf" srcId="{5D05EB48-AFDE-4B7B-8457-DFB4D23773B1}" destId="{E8F91A19-E019-4918-8A9F-1B367C90CEE0}" srcOrd="0" destOrd="1" presId="urn:microsoft.com/office/officeart/2005/8/layout/StepDownProcess"/>
    <dgm:cxn modelId="{0AFEB2E3-8A0D-43BE-A8E3-2C285500F0EF}" type="presOf" srcId="{71B7C3A6-A4FD-4E04-A06B-7CD2AE348653}" destId="{05AD24AB-ED8E-42D0-844B-3668663A9BF5}" srcOrd="0" destOrd="2" presId="urn:microsoft.com/office/officeart/2005/8/layout/StepDownProcess"/>
    <dgm:cxn modelId="{0606940E-A750-430B-99DE-BBC97C7DA595}" srcId="{899F9AC0-C263-43A5-9B5F-F48BB9939C30}" destId="{9C357D66-87A0-4066-90C0-119FCABD4D6E}" srcOrd="0" destOrd="0" parTransId="{692CEF66-3039-449E-AD3B-5A2F11704892}" sibTransId="{60AA79A8-17C6-4026-B1BE-F898536A8E76}"/>
    <dgm:cxn modelId="{B05628C5-F0AF-4C2E-8BA2-DEBF4566B739}" type="presParOf" srcId="{E80218FA-3DA7-4EDC-999D-0ED3B3AF5EB8}" destId="{F9BEA049-6BCD-4598-BDA2-58955146D36D}" srcOrd="0" destOrd="0" presId="urn:microsoft.com/office/officeart/2005/8/layout/StepDownProcess"/>
    <dgm:cxn modelId="{891402CE-F509-4FF0-AF0F-AFF2FF737413}" type="presParOf" srcId="{F9BEA049-6BCD-4598-BDA2-58955146D36D}" destId="{B4B935A2-E0F5-421A-8A3F-1C24B89A5D3A}" srcOrd="0" destOrd="0" presId="urn:microsoft.com/office/officeart/2005/8/layout/StepDownProcess"/>
    <dgm:cxn modelId="{BE59705A-ABB4-4C4D-B22D-B0D9F20C0842}" type="presParOf" srcId="{F9BEA049-6BCD-4598-BDA2-58955146D36D}" destId="{76433B1B-501B-4456-A267-65462998CA20}" srcOrd="1" destOrd="0" presId="urn:microsoft.com/office/officeart/2005/8/layout/StepDownProcess"/>
    <dgm:cxn modelId="{053E0599-97BB-4F2E-94BA-081E7D179661}" type="presParOf" srcId="{F9BEA049-6BCD-4598-BDA2-58955146D36D}" destId="{05AD24AB-ED8E-42D0-844B-3668663A9BF5}" srcOrd="2" destOrd="0" presId="urn:microsoft.com/office/officeart/2005/8/layout/StepDownProcess"/>
    <dgm:cxn modelId="{F4BE5346-81AD-4242-A264-431E7AE7822C}" type="presParOf" srcId="{E80218FA-3DA7-4EDC-999D-0ED3B3AF5EB8}" destId="{7DDCFE45-3F8D-4500-A7FE-96DB9D4825C0}" srcOrd="1" destOrd="0" presId="urn:microsoft.com/office/officeart/2005/8/layout/StepDownProcess"/>
    <dgm:cxn modelId="{5BED3EDB-3B5A-41C8-8FB4-6E7E7BC4E0A3}" type="presParOf" srcId="{E80218FA-3DA7-4EDC-999D-0ED3B3AF5EB8}" destId="{DC883F3B-6D9D-4BCE-A561-7517C5AB1FDE}" srcOrd="2" destOrd="0" presId="urn:microsoft.com/office/officeart/2005/8/layout/StepDownProcess"/>
    <dgm:cxn modelId="{8E1482F9-6674-4C29-9039-E18B237B10E3}" type="presParOf" srcId="{DC883F3B-6D9D-4BCE-A561-7517C5AB1FDE}" destId="{9F11568E-61CC-4158-82BA-2015FA129EBA}" srcOrd="0" destOrd="0" presId="urn:microsoft.com/office/officeart/2005/8/layout/StepDownProcess"/>
    <dgm:cxn modelId="{DCFE1D11-15C5-4C60-8FFE-760A8AA85248}" type="presParOf" srcId="{DC883F3B-6D9D-4BCE-A561-7517C5AB1FDE}" destId="{08BB78D5-CBCA-40E5-9CB9-FF49AA328B2D}" srcOrd="1" destOrd="0" presId="urn:microsoft.com/office/officeart/2005/8/layout/StepDownProcess"/>
    <dgm:cxn modelId="{1813BDCB-2138-4319-BB29-229D2998E689}" type="presParOf" srcId="{DC883F3B-6D9D-4BCE-A561-7517C5AB1FDE}" destId="{E8F91A19-E019-4918-8A9F-1B367C90CEE0}" srcOrd="2" destOrd="0" presId="urn:microsoft.com/office/officeart/2005/8/layout/StepDownProcess"/>
    <dgm:cxn modelId="{642A7BB5-E7AC-4549-8365-4FAE6D9888D4}" type="presParOf" srcId="{E80218FA-3DA7-4EDC-999D-0ED3B3AF5EB8}" destId="{635A7BE3-7E4E-4257-95A1-ED6EDF7DB4EC}" srcOrd="3" destOrd="0" presId="urn:microsoft.com/office/officeart/2005/8/layout/StepDownProcess"/>
    <dgm:cxn modelId="{A8C1ECA8-D96B-4A7F-9E94-F114B47A943A}" type="presParOf" srcId="{E80218FA-3DA7-4EDC-999D-0ED3B3AF5EB8}" destId="{3C1373FA-A16E-4522-8DB5-1BFE6F164DD9}" srcOrd="4" destOrd="0" presId="urn:microsoft.com/office/officeart/2005/8/layout/StepDownProcess"/>
    <dgm:cxn modelId="{48DA6097-E42C-4E80-AC64-B0775F89E773}" type="presParOf" srcId="{3C1373FA-A16E-4522-8DB5-1BFE6F164DD9}" destId="{B2B0A6FE-1F15-43B7-81B8-7EEC136E536C}" srcOrd="0" destOrd="0" presId="urn:microsoft.com/office/officeart/2005/8/layout/StepDownProcess"/>
    <dgm:cxn modelId="{14046AA9-B962-40A4-9A50-5E0BC091BE29}" type="presParOf" srcId="{3C1373FA-A16E-4522-8DB5-1BFE6F164DD9}" destId="{F187CAD8-553D-45F9-B867-63CD74E93A81}" srcOrd="1" destOrd="0" presId="urn:microsoft.com/office/officeart/2005/8/layout/StepDownProcess"/>
    <dgm:cxn modelId="{2FEF7231-5AFF-424E-A937-DC63FCFF4646}" type="presParOf" srcId="{3C1373FA-A16E-4522-8DB5-1BFE6F164DD9}" destId="{EDE4F86D-F8CC-4C46-859D-BFF525AB9BF2}" srcOrd="2" destOrd="0" presId="urn:microsoft.com/office/officeart/2005/8/layout/StepDownProcess"/>
    <dgm:cxn modelId="{1FA69EBA-B5F5-4C06-8EE0-115E6D5261C2}" type="presParOf" srcId="{E80218FA-3DA7-4EDC-999D-0ED3B3AF5EB8}" destId="{E5781253-B126-4D21-9FBF-5EC116B4E878}" srcOrd="5" destOrd="0" presId="urn:microsoft.com/office/officeart/2005/8/layout/StepDownProcess"/>
    <dgm:cxn modelId="{39AD5EB2-7BC8-41CF-BC2C-9FB745F1CA45}" type="presParOf" srcId="{E80218FA-3DA7-4EDC-999D-0ED3B3AF5EB8}" destId="{BC0EA636-A544-4257-8A30-C163290AF81B}" srcOrd="6" destOrd="0" presId="urn:microsoft.com/office/officeart/2005/8/layout/StepDownProcess"/>
    <dgm:cxn modelId="{89374350-883A-417F-97DA-1EB3E3430A70}" type="presParOf" srcId="{BC0EA636-A544-4257-8A30-C163290AF81B}" destId="{C98E77BA-4981-4E55-A825-A850A1D99475}" srcOrd="0" destOrd="0" presId="urn:microsoft.com/office/officeart/2005/8/layout/StepDownProcess"/>
    <dgm:cxn modelId="{3118F552-4C0D-4FEB-B1BE-63CC515B6C79}" type="presParOf" srcId="{BC0EA636-A544-4257-8A30-C163290AF81B}" destId="{3FCC435A-FDB4-4A2F-A3D5-C8FE621E1EFF}"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295D8AA-9685-4008-ACBA-BF7D3B057F87}"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s-EC"/>
        </a:p>
      </dgm:t>
    </dgm:pt>
    <dgm:pt modelId="{8BBDC553-A4FF-4CFB-AFBD-E3499E369877}">
      <dgm:prSet phldrT="[Texto]"/>
      <dgm:spPr/>
      <dgm:t>
        <a:bodyPr/>
        <a:lstStyle/>
        <a:p>
          <a:r>
            <a:rPr lang="es-EC" dirty="0" smtClean="0"/>
            <a:t>Tamaño del Proyecto</a:t>
          </a:r>
          <a:endParaRPr lang="es-EC"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2B5E06BE-F406-4E85-89E7-D089C1458DCB}" type="parTrans" cxnId="{27C1E2A0-B15B-4DA6-B357-9EAD30813365}">
      <dgm:prSet/>
      <dgm:spPr/>
      <dgm:t>
        <a:bodyPr/>
        <a:lstStyle/>
        <a:p>
          <a:endParaRPr lang="es-EC"/>
        </a:p>
      </dgm:t>
    </dgm:pt>
    <dgm:pt modelId="{05FD72AF-C715-4B52-B1D8-DFAB4FFCE060}" type="sibTrans" cxnId="{27C1E2A0-B15B-4DA6-B357-9EAD30813365}">
      <dgm:prSet/>
      <dgm:spPr/>
      <dgm:t>
        <a:bodyPr/>
        <a:lstStyle/>
        <a:p>
          <a:endParaRPr lang="es-EC"/>
        </a:p>
      </dgm:t>
    </dgm:pt>
    <dgm:pt modelId="{ECC16C04-0554-4336-90C0-17BA5C2EDF08}">
      <dgm:prSet phldrT="[Texto]"/>
      <dgm:spPr/>
      <dgm:t>
        <a:bodyPr/>
        <a:lstStyle/>
        <a:p>
          <a:r>
            <a:rPr lang="es-EC" dirty="0" smtClean="0"/>
            <a:t>Localización del Proyecto</a:t>
          </a:r>
          <a:endParaRPr lang="es-EC"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4E56474E-F40C-4D29-9F22-87E013A1A77C}" type="parTrans" cxnId="{484BF489-E39A-4476-AA7F-A6A5300FD937}">
      <dgm:prSet/>
      <dgm:spPr/>
      <dgm:t>
        <a:bodyPr/>
        <a:lstStyle/>
        <a:p>
          <a:endParaRPr lang="es-EC"/>
        </a:p>
      </dgm:t>
    </dgm:pt>
    <dgm:pt modelId="{51F54E95-BF58-4750-9A7C-DBA821FBB994}" type="sibTrans" cxnId="{484BF489-E39A-4476-AA7F-A6A5300FD937}">
      <dgm:prSet/>
      <dgm:spPr/>
      <dgm:t>
        <a:bodyPr/>
        <a:lstStyle/>
        <a:p>
          <a:endParaRPr lang="es-EC"/>
        </a:p>
      </dgm:t>
    </dgm:pt>
    <dgm:pt modelId="{7F0E1E47-365B-4AC4-A399-A2B0AF8CABD9}">
      <dgm:prSet phldrT="[Texto]"/>
      <dgm:spPr/>
      <dgm:t>
        <a:bodyPr/>
        <a:lstStyle/>
        <a:p>
          <a:r>
            <a:rPr lang="es-EC" dirty="0" smtClean="0"/>
            <a:t>Ingeniería del Proyecto</a:t>
          </a:r>
          <a:endParaRPr lang="es-EC"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1776944-EDEE-4C52-A78F-5FFC6F6C7BDA}" type="parTrans" cxnId="{06349291-86F5-46B2-BE67-BD874ECC31F6}">
      <dgm:prSet/>
      <dgm:spPr/>
      <dgm:t>
        <a:bodyPr/>
        <a:lstStyle/>
        <a:p>
          <a:endParaRPr lang="es-EC"/>
        </a:p>
      </dgm:t>
    </dgm:pt>
    <dgm:pt modelId="{55A3FABA-0840-47A1-A773-F76BEAF7894D}" type="sibTrans" cxnId="{06349291-86F5-46B2-BE67-BD874ECC31F6}">
      <dgm:prSet/>
      <dgm:spPr/>
      <dgm:t>
        <a:bodyPr/>
        <a:lstStyle/>
        <a:p>
          <a:endParaRPr lang="es-EC"/>
        </a:p>
      </dgm:t>
    </dgm:pt>
    <dgm:pt modelId="{6A9000BB-839F-43DF-B5FC-1DBFA33915C0}">
      <dgm:prSet phldrT="[Texto]"/>
      <dgm:spPr/>
      <dgm:t>
        <a:bodyPr/>
        <a:lstStyle/>
        <a:p>
          <a:r>
            <a:rPr lang="es-EC" dirty="0" smtClean="0"/>
            <a:t>Requerimientos</a:t>
          </a:r>
          <a:endParaRPr lang="es-EC"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0FBB85E2-B64E-431C-B57A-E01940C8192D}" type="parTrans" cxnId="{6AED3543-92D7-4E11-8B06-A9EA8CCCEF7A}">
      <dgm:prSet/>
      <dgm:spPr/>
      <dgm:t>
        <a:bodyPr/>
        <a:lstStyle/>
        <a:p>
          <a:endParaRPr lang="es-EC"/>
        </a:p>
      </dgm:t>
    </dgm:pt>
    <dgm:pt modelId="{9CCDB5BA-023E-4D53-9028-AB317A1E19D7}" type="sibTrans" cxnId="{6AED3543-92D7-4E11-8B06-A9EA8CCCEF7A}">
      <dgm:prSet/>
      <dgm:spPr/>
      <dgm:t>
        <a:bodyPr/>
        <a:lstStyle/>
        <a:p>
          <a:endParaRPr lang="es-EC"/>
        </a:p>
      </dgm:t>
    </dgm:pt>
    <dgm:pt modelId="{1814C502-1D9B-4499-BD20-1F53E78A745B}" type="pres">
      <dgm:prSet presAssocID="{B295D8AA-9685-4008-ACBA-BF7D3B057F87}" presName="Name0" presStyleCnt="0">
        <dgm:presLayoutVars>
          <dgm:chMax val="7"/>
          <dgm:chPref val="7"/>
          <dgm:dir/>
          <dgm:animLvl val="lvl"/>
        </dgm:presLayoutVars>
      </dgm:prSet>
      <dgm:spPr/>
      <dgm:t>
        <a:bodyPr/>
        <a:lstStyle/>
        <a:p>
          <a:endParaRPr lang="es-EC"/>
        </a:p>
      </dgm:t>
    </dgm:pt>
    <dgm:pt modelId="{589E8C3D-70B8-4E4D-BC8D-5C6428382391}" type="pres">
      <dgm:prSet presAssocID="{8BBDC553-A4FF-4CFB-AFBD-E3499E369877}" presName="Accent1" presStyleCnt="0"/>
      <dgm:spPr/>
    </dgm:pt>
    <dgm:pt modelId="{4CF91C34-CE82-44B1-B9BD-633B8BD47024}" type="pres">
      <dgm:prSet presAssocID="{8BBDC553-A4FF-4CFB-AFBD-E3499E369877}" presName="Accent" presStyleLbl="node1" presStyleIdx="0" presStyleCnt="4"/>
      <dgm:spPr/>
    </dgm:pt>
    <dgm:pt modelId="{E22A8CBD-C07C-40CC-85D7-5F3FEE99577D}" type="pres">
      <dgm:prSet presAssocID="{8BBDC553-A4FF-4CFB-AFBD-E3499E369877}" presName="Parent1" presStyleLbl="revTx" presStyleIdx="0" presStyleCnt="4">
        <dgm:presLayoutVars>
          <dgm:chMax val="1"/>
          <dgm:chPref val="1"/>
          <dgm:bulletEnabled val="1"/>
        </dgm:presLayoutVars>
      </dgm:prSet>
      <dgm:spPr/>
      <dgm:t>
        <a:bodyPr/>
        <a:lstStyle/>
        <a:p>
          <a:endParaRPr lang="es-EC"/>
        </a:p>
      </dgm:t>
    </dgm:pt>
    <dgm:pt modelId="{0B023A39-2470-4DD9-B5E1-1EF139FE1C6D}" type="pres">
      <dgm:prSet presAssocID="{ECC16C04-0554-4336-90C0-17BA5C2EDF08}" presName="Accent2" presStyleCnt="0"/>
      <dgm:spPr/>
    </dgm:pt>
    <dgm:pt modelId="{EE39CF10-1D5F-4D3F-8C62-4AEED541A1DC}" type="pres">
      <dgm:prSet presAssocID="{ECC16C04-0554-4336-90C0-17BA5C2EDF08}" presName="Accent" presStyleLbl="node1" presStyleIdx="1" presStyleCnt="4"/>
      <dgm:spPr/>
    </dgm:pt>
    <dgm:pt modelId="{B9F0A53C-6662-4355-9DFA-6DED2878A2DA}" type="pres">
      <dgm:prSet presAssocID="{ECC16C04-0554-4336-90C0-17BA5C2EDF08}" presName="Parent2" presStyleLbl="revTx" presStyleIdx="1" presStyleCnt="4">
        <dgm:presLayoutVars>
          <dgm:chMax val="1"/>
          <dgm:chPref val="1"/>
          <dgm:bulletEnabled val="1"/>
        </dgm:presLayoutVars>
      </dgm:prSet>
      <dgm:spPr/>
      <dgm:t>
        <a:bodyPr/>
        <a:lstStyle/>
        <a:p>
          <a:endParaRPr lang="es-EC"/>
        </a:p>
      </dgm:t>
    </dgm:pt>
    <dgm:pt modelId="{C5A5239F-F5CA-4966-9A1B-08FC9F3A39C1}" type="pres">
      <dgm:prSet presAssocID="{7F0E1E47-365B-4AC4-A399-A2B0AF8CABD9}" presName="Accent3" presStyleCnt="0"/>
      <dgm:spPr/>
    </dgm:pt>
    <dgm:pt modelId="{06055996-DC68-40E3-989E-8A4CC50E0214}" type="pres">
      <dgm:prSet presAssocID="{7F0E1E47-365B-4AC4-A399-A2B0AF8CABD9}" presName="Accent" presStyleLbl="node1" presStyleIdx="2" presStyleCnt="4"/>
      <dgm:spPr/>
    </dgm:pt>
    <dgm:pt modelId="{F0869C5D-7361-4A33-AB3A-00A1578AA6C2}" type="pres">
      <dgm:prSet presAssocID="{7F0E1E47-365B-4AC4-A399-A2B0AF8CABD9}" presName="Parent3" presStyleLbl="revTx" presStyleIdx="2" presStyleCnt="4">
        <dgm:presLayoutVars>
          <dgm:chMax val="1"/>
          <dgm:chPref val="1"/>
          <dgm:bulletEnabled val="1"/>
        </dgm:presLayoutVars>
      </dgm:prSet>
      <dgm:spPr/>
      <dgm:t>
        <a:bodyPr/>
        <a:lstStyle/>
        <a:p>
          <a:endParaRPr lang="es-EC"/>
        </a:p>
      </dgm:t>
    </dgm:pt>
    <dgm:pt modelId="{1B27736B-1FBD-4F04-AF48-457A38EB6DF9}" type="pres">
      <dgm:prSet presAssocID="{6A9000BB-839F-43DF-B5FC-1DBFA33915C0}" presName="Accent4" presStyleCnt="0"/>
      <dgm:spPr/>
    </dgm:pt>
    <dgm:pt modelId="{A93036DC-9BFE-4C6D-8114-ED29733E7569}" type="pres">
      <dgm:prSet presAssocID="{6A9000BB-839F-43DF-B5FC-1DBFA33915C0}" presName="Accent" presStyleLbl="node1" presStyleIdx="3" presStyleCnt="4"/>
      <dgm:spPr/>
    </dgm:pt>
    <dgm:pt modelId="{EB37F6CB-7A29-4F81-AEB0-3B4D696A1E9A}" type="pres">
      <dgm:prSet presAssocID="{6A9000BB-839F-43DF-B5FC-1DBFA33915C0}" presName="Parent4" presStyleLbl="revTx" presStyleIdx="3" presStyleCnt="4">
        <dgm:presLayoutVars>
          <dgm:chMax val="1"/>
          <dgm:chPref val="1"/>
          <dgm:bulletEnabled val="1"/>
        </dgm:presLayoutVars>
      </dgm:prSet>
      <dgm:spPr/>
      <dgm:t>
        <a:bodyPr/>
        <a:lstStyle/>
        <a:p>
          <a:endParaRPr lang="es-EC"/>
        </a:p>
      </dgm:t>
    </dgm:pt>
  </dgm:ptLst>
  <dgm:cxnLst>
    <dgm:cxn modelId="{3AF885D9-A411-48DD-AF39-6C6FEB4925E4}" type="presOf" srcId="{6A9000BB-839F-43DF-B5FC-1DBFA33915C0}" destId="{EB37F6CB-7A29-4F81-AEB0-3B4D696A1E9A}" srcOrd="0" destOrd="0" presId="urn:microsoft.com/office/officeart/2009/layout/CircleArrowProcess"/>
    <dgm:cxn modelId="{5C8C4DFA-3700-4D3F-B013-AE9699045F95}" type="presOf" srcId="{7F0E1E47-365B-4AC4-A399-A2B0AF8CABD9}" destId="{F0869C5D-7361-4A33-AB3A-00A1578AA6C2}" srcOrd="0" destOrd="0" presId="urn:microsoft.com/office/officeart/2009/layout/CircleArrowProcess"/>
    <dgm:cxn modelId="{06349291-86F5-46B2-BE67-BD874ECC31F6}" srcId="{B295D8AA-9685-4008-ACBA-BF7D3B057F87}" destId="{7F0E1E47-365B-4AC4-A399-A2B0AF8CABD9}" srcOrd="2" destOrd="0" parTransId="{E1776944-EDEE-4C52-A78F-5FFC6F6C7BDA}" sibTransId="{55A3FABA-0840-47A1-A773-F76BEAF7894D}"/>
    <dgm:cxn modelId="{6AED3543-92D7-4E11-8B06-A9EA8CCCEF7A}" srcId="{B295D8AA-9685-4008-ACBA-BF7D3B057F87}" destId="{6A9000BB-839F-43DF-B5FC-1DBFA33915C0}" srcOrd="3" destOrd="0" parTransId="{0FBB85E2-B64E-431C-B57A-E01940C8192D}" sibTransId="{9CCDB5BA-023E-4D53-9028-AB317A1E19D7}"/>
    <dgm:cxn modelId="{484BF489-E39A-4476-AA7F-A6A5300FD937}" srcId="{B295D8AA-9685-4008-ACBA-BF7D3B057F87}" destId="{ECC16C04-0554-4336-90C0-17BA5C2EDF08}" srcOrd="1" destOrd="0" parTransId="{4E56474E-F40C-4D29-9F22-87E013A1A77C}" sibTransId="{51F54E95-BF58-4750-9A7C-DBA821FBB994}"/>
    <dgm:cxn modelId="{DC3B9958-BBA4-4900-B231-07FB026B4A3D}" type="presOf" srcId="{ECC16C04-0554-4336-90C0-17BA5C2EDF08}" destId="{B9F0A53C-6662-4355-9DFA-6DED2878A2DA}" srcOrd="0" destOrd="0" presId="urn:microsoft.com/office/officeart/2009/layout/CircleArrowProcess"/>
    <dgm:cxn modelId="{9BE9AD74-2A45-4384-AC73-37740B0E6DDA}" type="presOf" srcId="{B295D8AA-9685-4008-ACBA-BF7D3B057F87}" destId="{1814C502-1D9B-4499-BD20-1F53E78A745B}" srcOrd="0" destOrd="0" presId="urn:microsoft.com/office/officeart/2009/layout/CircleArrowProcess"/>
    <dgm:cxn modelId="{AD627D74-54C5-4DE4-B082-D1F2646ED894}" type="presOf" srcId="{8BBDC553-A4FF-4CFB-AFBD-E3499E369877}" destId="{E22A8CBD-C07C-40CC-85D7-5F3FEE99577D}" srcOrd="0" destOrd="0" presId="urn:microsoft.com/office/officeart/2009/layout/CircleArrowProcess"/>
    <dgm:cxn modelId="{27C1E2A0-B15B-4DA6-B357-9EAD30813365}" srcId="{B295D8AA-9685-4008-ACBA-BF7D3B057F87}" destId="{8BBDC553-A4FF-4CFB-AFBD-E3499E369877}" srcOrd="0" destOrd="0" parTransId="{2B5E06BE-F406-4E85-89E7-D089C1458DCB}" sibTransId="{05FD72AF-C715-4B52-B1D8-DFAB4FFCE060}"/>
    <dgm:cxn modelId="{B13E7E42-0BEF-40D6-9648-CB709DF892B4}" type="presParOf" srcId="{1814C502-1D9B-4499-BD20-1F53E78A745B}" destId="{589E8C3D-70B8-4E4D-BC8D-5C6428382391}" srcOrd="0" destOrd="0" presId="urn:microsoft.com/office/officeart/2009/layout/CircleArrowProcess"/>
    <dgm:cxn modelId="{4D1694D6-CC7A-40BA-90C0-0494B678DE4D}" type="presParOf" srcId="{589E8C3D-70B8-4E4D-BC8D-5C6428382391}" destId="{4CF91C34-CE82-44B1-B9BD-633B8BD47024}" srcOrd="0" destOrd="0" presId="urn:microsoft.com/office/officeart/2009/layout/CircleArrowProcess"/>
    <dgm:cxn modelId="{775433F4-B3CC-4E39-9F20-C35235EB2984}" type="presParOf" srcId="{1814C502-1D9B-4499-BD20-1F53E78A745B}" destId="{E22A8CBD-C07C-40CC-85D7-5F3FEE99577D}" srcOrd="1" destOrd="0" presId="urn:microsoft.com/office/officeart/2009/layout/CircleArrowProcess"/>
    <dgm:cxn modelId="{456CB095-46D9-4071-886A-49F37E5CDFE0}" type="presParOf" srcId="{1814C502-1D9B-4499-BD20-1F53E78A745B}" destId="{0B023A39-2470-4DD9-B5E1-1EF139FE1C6D}" srcOrd="2" destOrd="0" presId="urn:microsoft.com/office/officeart/2009/layout/CircleArrowProcess"/>
    <dgm:cxn modelId="{3E3B6B37-74CC-4ECD-A677-2472AAFEF66A}" type="presParOf" srcId="{0B023A39-2470-4DD9-B5E1-1EF139FE1C6D}" destId="{EE39CF10-1D5F-4D3F-8C62-4AEED541A1DC}" srcOrd="0" destOrd="0" presId="urn:microsoft.com/office/officeart/2009/layout/CircleArrowProcess"/>
    <dgm:cxn modelId="{484B561C-EC59-476E-82D1-58B1B73ED14F}" type="presParOf" srcId="{1814C502-1D9B-4499-BD20-1F53E78A745B}" destId="{B9F0A53C-6662-4355-9DFA-6DED2878A2DA}" srcOrd="3" destOrd="0" presId="urn:microsoft.com/office/officeart/2009/layout/CircleArrowProcess"/>
    <dgm:cxn modelId="{A908546F-F8BD-446B-A0F1-E55A7676B443}" type="presParOf" srcId="{1814C502-1D9B-4499-BD20-1F53E78A745B}" destId="{C5A5239F-F5CA-4966-9A1B-08FC9F3A39C1}" srcOrd="4" destOrd="0" presId="urn:microsoft.com/office/officeart/2009/layout/CircleArrowProcess"/>
    <dgm:cxn modelId="{0A4C1512-4827-4F93-A698-140F5403654E}" type="presParOf" srcId="{C5A5239F-F5CA-4966-9A1B-08FC9F3A39C1}" destId="{06055996-DC68-40E3-989E-8A4CC50E0214}" srcOrd="0" destOrd="0" presId="urn:microsoft.com/office/officeart/2009/layout/CircleArrowProcess"/>
    <dgm:cxn modelId="{2DC48320-21D0-45AB-AEDD-134207275CB6}" type="presParOf" srcId="{1814C502-1D9B-4499-BD20-1F53E78A745B}" destId="{F0869C5D-7361-4A33-AB3A-00A1578AA6C2}" srcOrd="5" destOrd="0" presId="urn:microsoft.com/office/officeart/2009/layout/CircleArrowProcess"/>
    <dgm:cxn modelId="{535A3D36-4740-4CA4-A3B8-774D869463A2}" type="presParOf" srcId="{1814C502-1D9B-4499-BD20-1F53E78A745B}" destId="{1B27736B-1FBD-4F04-AF48-457A38EB6DF9}" srcOrd="6" destOrd="0" presId="urn:microsoft.com/office/officeart/2009/layout/CircleArrowProcess"/>
    <dgm:cxn modelId="{CB5D53E5-7CE2-4C3F-8204-958B3359A48A}" type="presParOf" srcId="{1B27736B-1FBD-4F04-AF48-457A38EB6DF9}" destId="{A93036DC-9BFE-4C6D-8114-ED29733E7569}" srcOrd="0" destOrd="0" presId="urn:microsoft.com/office/officeart/2009/layout/CircleArrowProcess"/>
    <dgm:cxn modelId="{3D344F30-2A52-42AA-8AFF-00EDBF14BA0B}" type="presParOf" srcId="{1814C502-1D9B-4499-BD20-1F53E78A745B}" destId="{EB37F6CB-7A29-4F81-AEB0-3B4D696A1E9A}" srcOrd="7"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F52FDF8-4837-4ED2-94A0-EACD65F85605}"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s-EC"/>
        </a:p>
      </dgm:t>
    </dgm:pt>
    <dgm:pt modelId="{886EDC76-38A1-4CBA-9C69-4E1E8E11C906}">
      <dgm:prSet phldrT="[Texto]"/>
      <dgm:spPr/>
      <dgm:t>
        <a:bodyPr/>
        <a:lstStyle/>
        <a:p>
          <a:r>
            <a:rPr lang="es-EC" dirty="0" smtClean="0"/>
            <a:t>Método de Escalación</a:t>
          </a:r>
          <a:endParaRPr lang="es-EC" dirty="0"/>
        </a:p>
      </dgm:t>
    </dgm:pt>
    <dgm:pt modelId="{EC85E488-2CD2-4932-8602-0F2A720C2FF9}" type="parTrans" cxnId="{1619C654-7E9E-4B57-B327-9CDD1FAAC8A7}">
      <dgm:prSet/>
      <dgm:spPr/>
      <dgm:t>
        <a:bodyPr/>
        <a:lstStyle/>
        <a:p>
          <a:endParaRPr lang="es-EC"/>
        </a:p>
      </dgm:t>
    </dgm:pt>
    <dgm:pt modelId="{8FE03B8D-6F76-4C4E-8A5E-F9D95AA110D1}" type="sibTrans" cxnId="{1619C654-7E9E-4B57-B327-9CDD1FAAC8A7}">
      <dgm:prSet/>
      <dgm:spPr/>
      <dgm:t>
        <a:bodyPr/>
        <a:lstStyle/>
        <a:p>
          <a:endParaRPr lang="es-EC"/>
        </a:p>
      </dgm:t>
    </dgm:pt>
    <dgm:pt modelId="{7C989CE7-A4A5-4FB7-8231-758566B16290}">
      <dgm:prSet phldrT="[Texto]" custT="1"/>
      <dgm:spPr/>
      <dgm:t>
        <a:bodyPr/>
        <a:lstStyle/>
        <a:p>
          <a:r>
            <a:rPr lang="es-EC" sz="1600" dirty="0" smtClean="0"/>
            <a:t>Equipos Disponibles en el mercado</a:t>
          </a:r>
          <a:endParaRPr lang="es-EC" sz="1600" dirty="0"/>
        </a:p>
      </dgm:t>
    </dgm:pt>
    <dgm:pt modelId="{03A5B2CD-55C5-4169-811C-2C933307F0EC}" type="parTrans" cxnId="{1C1503E2-51EE-4F8E-9040-625F0F8D7FD5}">
      <dgm:prSet/>
      <dgm:spPr/>
      <dgm:t>
        <a:bodyPr/>
        <a:lstStyle/>
        <a:p>
          <a:endParaRPr lang="es-EC"/>
        </a:p>
      </dgm:t>
    </dgm:pt>
    <dgm:pt modelId="{01A1483D-9A0B-4CAC-A25A-D9442897B6F3}" type="sibTrans" cxnId="{1C1503E2-51EE-4F8E-9040-625F0F8D7FD5}">
      <dgm:prSet/>
      <dgm:spPr/>
      <dgm:t>
        <a:bodyPr/>
        <a:lstStyle/>
        <a:p>
          <a:endParaRPr lang="es-EC"/>
        </a:p>
      </dgm:t>
    </dgm:pt>
    <dgm:pt modelId="{91B8D590-F74F-4C00-A955-DE230A8E8A06}">
      <dgm:prSet phldrT="[Texto]" custT="1"/>
      <dgm:spPr/>
      <dgm:t>
        <a:bodyPr/>
        <a:lstStyle/>
        <a:p>
          <a:r>
            <a:rPr lang="es-EC" sz="1600" dirty="0" smtClean="0"/>
            <a:t>Costos y tiempos de Producción</a:t>
          </a:r>
          <a:endParaRPr lang="es-EC" sz="1600" dirty="0"/>
        </a:p>
      </dgm:t>
    </dgm:pt>
    <dgm:pt modelId="{68AAB9C0-29A4-4E8F-81B5-868301957487}" type="parTrans" cxnId="{B9E8A802-07B1-4260-9570-C8D5E56E3EED}">
      <dgm:prSet/>
      <dgm:spPr/>
      <dgm:t>
        <a:bodyPr/>
        <a:lstStyle/>
        <a:p>
          <a:endParaRPr lang="es-EC"/>
        </a:p>
      </dgm:t>
    </dgm:pt>
    <dgm:pt modelId="{10D5B879-6047-47A8-B34B-8F6FED351204}" type="sibTrans" cxnId="{B9E8A802-07B1-4260-9570-C8D5E56E3EED}">
      <dgm:prSet/>
      <dgm:spPr/>
      <dgm:t>
        <a:bodyPr/>
        <a:lstStyle/>
        <a:p>
          <a:endParaRPr lang="es-EC"/>
        </a:p>
      </dgm:t>
    </dgm:pt>
    <dgm:pt modelId="{1B0873B6-B318-42E7-9F9A-C5C45F19B9C6}">
      <dgm:prSet phldrT="[Texto]" custT="1"/>
      <dgm:spPr/>
      <dgm:t>
        <a:bodyPr/>
        <a:lstStyle/>
        <a:p>
          <a:r>
            <a:rPr lang="es-EC" sz="1600" dirty="0" smtClean="0"/>
            <a:t>Capacidad</a:t>
          </a:r>
          <a:endParaRPr lang="es-EC" sz="1600" dirty="0"/>
        </a:p>
      </dgm:t>
    </dgm:pt>
    <dgm:pt modelId="{4875461A-9744-4802-BE50-C2CDD9CE0BBE}" type="parTrans" cxnId="{E2C3F5FD-11C5-40D8-92D1-1DBB12914612}">
      <dgm:prSet/>
      <dgm:spPr/>
      <dgm:t>
        <a:bodyPr/>
        <a:lstStyle/>
        <a:p>
          <a:endParaRPr lang="es-EC"/>
        </a:p>
      </dgm:t>
    </dgm:pt>
    <dgm:pt modelId="{772ACE07-2653-4174-813F-A2F8F8AF2AC8}" type="sibTrans" cxnId="{E2C3F5FD-11C5-40D8-92D1-1DBB12914612}">
      <dgm:prSet/>
      <dgm:spPr/>
      <dgm:t>
        <a:bodyPr/>
        <a:lstStyle/>
        <a:p>
          <a:endParaRPr lang="es-EC"/>
        </a:p>
      </dgm:t>
    </dgm:pt>
    <dgm:pt modelId="{E5A419E6-CA4F-4D3B-A61D-44982816F43E}" type="pres">
      <dgm:prSet presAssocID="{DF52FDF8-4837-4ED2-94A0-EACD65F85605}" presName="layout" presStyleCnt="0">
        <dgm:presLayoutVars>
          <dgm:chMax/>
          <dgm:chPref/>
          <dgm:dir/>
          <dgm:resizeHandles/>
        </dgm:presLayoutVars>
      </dgm:prSet>
      <dgm:spPr/>
      <dgm:t>
        <a:bodyPr/>
        <a:lstStyle/>
        <a:p>
          <a:endParaRPr lang="es-EC"/>
        </a:p>
      </dgm:t>
    </dgm:pt>
    <dgm:pt modelId="{9025255A-A29D-4997-9496-DD0887D958BE}" type="pres">
      <dgm:prSet presAssocID="{886EDC76-38A1-4CBA-9C69-4E1E8E11C906}" presName="root" presStyleCnt="0">
        <dgm:presLayoutVars>
          <dgm:chMax/>
          <dgm:chPref/>
        </dgm:presLayoutVars>
      </dgm:prSet>
      <dgm:spPr/>
    </dgm:pt>
    <dgm:pt modelId="{BC05181B-0751-4AFF-BD60-6281BDE5EDA1}" type="pres">
      <dgm:prSet presAssocID="{886EDC76-38A1-4CBA-9C69-4E1E8E11C906}" presName="rootComposite" presStyleCnt="0">
        <dgm:presLayoutVars/>
      </dgm:prSet>
      <dgm:spPr/>
    </dgm:pt>
    <dgm:pt modelId="{587F9290-A2C0-4D2A-B926-D12640B3C357}" type="pres">
      <dgm:prSet presAssocID="{886EDC76-38A1-4CBA-9C69-4E1E8E11C906}" presName="ParentAccent" presStyleLbl="alignNode1" presStyleIdx="0" presStyleCnt="1" custLinFactNeighborX="-23390"/>
      <dgm:spPr/>
    </dgm:pt>
    <dgm:pt modelId="{204C836D-818A-4A60-A6CA-338550ACCEEA}" type="pres">
      <dgm:prSet presAssocID="{886EDC76-38A1-4CBA-9C69-4E1E8E11C906}" presName="ParentSmallAccent" presStyleLbl="fgAcc1" presStyleIdx="0" presStyleCnt="1" custLinFactX="-118364" custLinFactNeighborX="-200000"/>
      <dgm:spPr/>
    </dgm:pt>
    <dgm:pt modelId="{C924BFE5-E973-46DA-AFAA-4F0EFFC13E9E}" type="pres">
      <dgm:prSet presAssocID="{886EDC76-38A1-4CBA-9C69-4E1E8E11C906}" presName="Parent" presStyleLbl="revTx" presStyleIdx="0" presStyleCnt="4" custLinFactNeighborX="-23390">
        <dgm:presLayoutVars>
          <dgm:chMax/>
          <dgm:chPref val="4"/>
          <dgm:bulletEnabled val="1"/>
        </dgm:presLayoutVars>
      </dgm:prSet>
      <dgm:spPr/>
      <dgm:t>
        <a:bodyPr/>
        <a:lstStyle/>
        <a:p>
          <a:endParaRPr lang="es-EC"/>
        </a:p>
      </dgm:t>
    </dgm:pt>
    <dgm:pt modelId="{7347ED44-A4EB-4570-A8CF-28EAD6CE2B06}" type="pres">
      <dgm:prSet presAssocID="{886EDC76-38A1-4CBA-9C69-4E1E8E11C906}" presName="childShape" presStyleCnt="0">
        <dgm:presLayoutVars>
          <dgm:chMax val="0"/>
          <dgm:chPref val="0"/>
        </dgm:presLayoutVars>
      </dgm:prSet>
      <dgm:spPr/>
    </dgm:pt>
    <dgm:pt modelId="{005D403B-F9A9-4B28-B3F4-8F707254F8EA}" type="pres">
      <dgm:prSet presAssocID="{7C989CE7-A4A5-4FB7-8231-758566B16290}" presName="childComposite" presStyleCnt="0">
        <dgm:presLayoutVars>
          <dgm:chMax val="0"/>
          <dgm:chPref val="0"/>
        </dgm:presLayoutVars>
      </dgm:prSet>
      <dgm:spPr/>
    </dgm:pt>
    <dgm:pt modelId="{9D8849B1-D27B-499E-B8B4-ED323B2CEECB}" type="pres">
      <dgm:prSet presAssocID="{7C989CE7-A4A5-4FB7-8231-758566B16290}" presName="ChildAccent" presStyleLbl="solidFgAcc1" presStyleIdx="0" presStyleCnt="3" custLinFactX="-118374" custLinFactNeighborX="-200000"/>
      <dgm:spPr/>
    </dgm:pt>
    <dgm:pt modelId="{46B46718-F2EA-488E-99CE-C227523F82C2}" type="pres">
      <dgm:prSet presAssocID="{7C989CE7-A4A5-4FB7-8231-758566B16290}" presName="Child" presStyleLbl="revTx" presStyleIdx="1" presStyleCnt="4" custScaleX="111641" custLinFactNeighborX="-18988">
        <dgm:presLayoutVars>
          <dgm:chMax val="0"/>
          <dgm:chPref val="0"/>
          <dgm:bulletEnabled val="1"/>
        </dgm:presLayoutVars>
      </dgm:prSet>
      <dgm:spPr/>
      <dgm:t>
        <a:bodyPr/>
        <a:lstStyle/>
        <a:p>
          <a:endParaRPr lang="es-EC"/>
        </a:p>
      </dgm:t>
    </dgm:pt>
    <dgm:pt modelId="{D86F0B08-B4DD-4249-A4C8-E41187C68B04}" type="pres">
      <dgm:prSet presAssocID="{1B0873B6-B318-42E7-9F9A-C5C45F19B9C6}" presName="childComposite" presStyleCnt="0">
        <dgm:presLayoutVars>
          <dgm:chMax val="0"/>
          <dgm:chPref val="0"/>
        </dgm:presLayoutVars>
      </dgm:prSet>
      <dgm:spPr/>
    </dgm:pt>
    <dgm:pt modelId="{50B4BA2F-1EEF-43FB-A229-76DCE25C8146}" type="pres">
      <dgm:prSet presAssocID="{1B0873B6-B318-42E7-9F9A-C5C45F19B9C6}" presName="ChildAccent" presStyleLbl="solidFgAcc1" presStyleIdx="1" presStyleCnt="3" custLinFactX="-182398" custLinFactNeighborX="-200000" custLinFactNeighborY="2194"/>
      <dgm:spPr/>
    </dgm:pt>
    <dgm:pt modelId="{6F0B98F2-7480-44E6-A2DF-F3C71E1E4A64}" type="pres">
      <dgm:prSet presAssocID="{1B0873B6-B318-42E7-9F9A-C5C45F19B9C6}" presName="Child" presStyleLbl="revTx" presStyleIdx="2" presStyleCnt="4" custLinFactNeighborX="-30206" custLinFactNeighborY="941">
        <dgm:presLayoutVars>
          <dgm:chMax val="0"/>
          <dgm:chPref val="0"/>
          <dgm:bulletEnabled val="1"/>
        </dgm:presLayoutVars>
      </dgm:prSet>
      <dgm:spPr/>
      <dgm:t>
        <a:bodyPr/>
        <a:lstStyle/>
        <a:p>
          <a:endParaRPr lang="es-EC"/>
        </a:p>
      </dgm:t>
    </dgm:pt>
    <dgm:pt modelId="{11FD6923-5D68-4480-A322-BE04CFEF6138}" type="pres">
      <dgm:prSet presAssocID="{91B8D590-F74F-4C00-A955-DE230A8E8A06}" presName="childComposite" presStyleCnt="0">
        <dgm:presLayoutVars>
          <dgm:chMax val="0"/>
          <dgm:chPref val="0"/>
        </dgm:presLayoutVars>
      </dgm:prSet>
      <dgm:spPr/>
    </dgm:pt>
    <dgm:pt modelId="{ECD389D4-0CEE-4545-B5EA-6F2089271110}" type="pres">
      <dgm:prSet presAssocID="{91B8D590-F74F-4C00-A955-DE230A8E8A06}" presName="ChildAccent" presStyleLbl="solidFgAcc1" presStyleIdx="2" presStyleCnt="3" custLinFactX="-118374" custLinFactNeighborX="-200000"/>
      <dgm:spPr/>
    </dgm:pt>
    <dgm:pt modelId="{04BFFB6E-356C-42DD-9179-49E62240A468}" type="pres">
      <dgm:prSet presAssocID="{91B8D590-F74F-4C00-A955-DE230A8E8A06}" presName="Child" presStyleLbl="revTx" presStyleIdx="3" presStyleCnt="4" custScaleX="111641" custLinFactNeighborX="-18988">
        <dgm:presLayoutVars>
          <dgm:chMax val="0"/>
          <dgm:chPref val="0"/>
          <dgm:bulletEnabled val="1"/>
        </dgm:presLayoutVars>
      </dgm:prSet>
      <dgm:spPr/>
      <dgm:t>
        <a:bodyPr/>
        <a:lstStyle/>
        <a:p>
          <a:endParaRPr lang="es-EC"/>
        </a:p>
      </dgm:t>
    </dgm:pt>
  </dgm:ptLst>
  <dgm:cxnLst>
    <dgm:cxn modelId="{B173A90F-6EE0-46DD-AFB8-CD4CB9EC16EC}" type="presOf" srcId="{91B8D590-F74F-4C00-A955-DE230A8E8A06}" destId="{04BFFB6E-356C-42DD-9179-49E62240A468}" srcOrd="0" destOrd="0" presId="urn:microsoft.com/office/officeart/2008/layout/SquareAccentList"/>
    <dgm:cxn modelId="{B9E8A802-07B1-4260-9570-C8D5E56E3EED}" srcId="{886EDC76-38A1-4CBA-9C69-4E1E8E11C906}" destId="{91B8D590-F74F-4C00-A955-DE230A8E8A06}" srcOrd="2" destOrd="0" parTransId="{68AAB9C0-29A4-4E8F-81B5-868301957487}" sibTransId="{10D5B879-6047-47A8-B34B-8F6FED351204}"/>
    <dgm:cxn modelId="{606C232B-5B78-4230-80B2-5E2F59123524}" type="presOf" srcId="{DF52FDF8-4837-4ED2-94A0-EACD65F85605}" destId="{E5A419E6-CA4F-4D3B-A61D-44982816F43E}" srcOrd="0" destOrd="0" presId="urn:microsoft.com/office/officeart/2008/layout/SquareAccentList"/>
    <dgm:cxn modelId="{E2C3F5FD-11C5-40D8-92D1-1DBB12914612}" srcId="{886EDC76-38A1-4CBA-9C69-4E1E8E11C906}" destId="{1B0873B6-B318-42E7-9F9A-C5C45F19B9C6}" srcOrd="1" destOrd="0" parTransId="{4875461A-9744-4802-BE50-C2CDD9CE0BBE}" sibTransId="{772ACE07-2653-4174-813F-A2F8F8AF2AC8}"/>
    <dgm:cxn modelId="{1132D0F9-3BDA-4CA6-9B90-29A6AFB40FB6}" type="presOf" srcId="{7C989CE7-A4A5-4FB7-8231-758566B16290}" destId="{46B46718-F2EA-488E-99CE-C227523F82C2}" srcOrd="0" destOrd="0" presId="urn:microsoft.com/office/officeart/2008/layout/SquareAccentList"/>
    <dgm:cxn modelId="{554EDBE8-D240-4D59-ACD3-537F634A3D06}" type="presOf" srcId="{1B0873B6-B318-42E7-9F9A-C5C45F19B9C6}" destId="{6F0B98F2-7480-44E6-A2DF-F3C71E1E4A64}" srcOrd="0" destOrd="0" presId="urn:microsoft.com/office/officeart/2008/layout/SquareAccentList"/>
    <dgm:cxn modelId="{1C1503E2-51EE-4F8E-9040-625F0F8D7FD5}" srcId="{886EDC76-38A1-4CBA-9C69-4E1E8E11C906}" destId="{7C989CE7-A4A5-4FB7-8231-758566B16290}" srcOrd="0" destOrd="0" parTransId="{03A5B2CD-55C5-4169-811C-2C933307F0EC}" sibTransId="{01A1483D-9A0B-4CAC-A25A-D9442897B6F3}"/>
    <dgm:cxn modelId="{F62956FC-4AFA-4E0D-8061-8DDB7A5DBE04}" type="presOf" srcId="{886EDC76-38A1-4CBA-9C69-4E1E8E11C906}" destId="{C924BFE5-E973-46DA-AFAA-4F0EFFC13E9E}" srcOrd="0" destOrd="0" presId="urn:microsoft.com/office/officeart/2008/layout/SquareAccentList"/>
    <dgm:cxn modelId="{1619C654-7E9E-4B57-B327-9CDD1FAAC8A7}" srcId="{DF52FDF8-4837-4ED2-94A0-EACD65F85605}" destId="{886EDC76-38A1-4CBA-9C69-4E1E8E11C906}" srcOrd="0" destOrd="0" parTransId="{EC85E488-2CD2-4932-8602-0F2A720C2FF9}" sibTransId="{8FE03B8D-6F76-4C4E-8A5E-F9D95AA110D1}"/>
    <dgm:cxn modelId="{081F4E21-46CB-4ECA-BBE5-F9F6946790BB}" type="presParOf" srcId="{E5A419E6-CA4F-4D3B-A61D-44982816F43E}" destId="{9025255A-A29D-4997-9496-DD0887D958BE}" srcOrd="0" destOrd="0" presId="urn:microsoft.com/office/officeart/2008/layout/SquareAccentList"/>
    <dgm:cxn modelId="{F291DC5C-3CF6-4D6F-9FC5-047D9467D97C}" type="presParOf" srcId="{9025255A-A29D-4997-9496-DD0887D958BE}" destId="{BC05181B-0751-4AFF-BD60-6281BDE5EDA1}" srcOrd="0" destOrd="0" presId="urn:microsoft.com/office/officeart/2008/layout/SquareAccentList"/>
    <dgm:cxn modelId="{76FEB031-4891-498F-B797-6F77C2366505}" type="presParOf" srcId="{BC05181B-0751-4AFF-BD60-6281BDE5EDA1}" destId="{587F9290-A2C0-4D2A-B926-D12640B3C357}" srcOrd="0" destOrd="0" presId="urn:microsoft.com/office/officeart/2008/layout/SquareAccentList"/>
    <dgm:cxn modelId="{73A94BC9-7B8C-4C3F-BDAB-793B9170F444}" type="presParOf" srcId="{BC05181B-0751-4AFF-BD60-6281BDE5EDA1}" destId="{204C836D-818A-4A60-A6CA-338550ACCEEA}" srcOrd="1" destOrd="0" presId="urn:microsoft.com/office/officeart/2008/layout/SquareAccentList"/>
    <dgm:cxn modelId="{21AF5390-9EE8-485E-B738-1F8BDE368F55}" type="presParOf" srcId="{BC05181B-0751-4AFF-BD60-6281BDE5EDA1}" destId="{C924BFE5-E973-46DA-AFAA-4F0EFFC13E9E}" srcOrd="2" destOrd="0" presId="urn:microsoft.com/office/officeart/2008/layout/SquareAccentList"/>
    <dgm:cxn modelId="{C48C2CDF-BD76-495E-B504-7EA52801EBD3}" type="presParOf" srcId="{9025255A-A29D-4997-9496-DD0887D958BE}" destId="{7347ED44-A4EB-4570-A8CF-28EAD6CE2B06}" srcOrd="1" destOrd="0" presId="urn:microsoft.com/office/officeart/2008/layout/SquareAccentList"/>
    <dgm:cxn modelId="{C8F23E24-1498-4C40-94FD-CC421418E9B2}" type="presParOf" srcId="{7347ED44-A4EB-4570-A8CF-28EAD6CE2B06}" destId="{005D403B-F9A9-4B28-B3F4-8F707254F8EA}" srcOrd="0" destOrd="0" presId="urn:microsoft.com/office/officeart/2008/layout/SquareAccentList"/>
    <dgm:cxn modelId="{EAD4159A-06DC-4DD3-934A-B935EFB4F021}" type="presParOf" srcId="{005D403B-F9A9-4B28-B3F4-8F707254F8EA}" destId="{9D8849B1-D27B-499E-B8B4-ED323B2CEECB}" srcOrd="0" destOrd="0" presId="urn:microsoft.com/office/officeart/2008/layout/SquareAccentList"/>
    <dgm:cxn modelId="{71754FAF-EAEE-4BF7-A535-D93273F48BDC}" type="presParOf" srcId="{005D403B-F9A9-4B28-B3F4-8F707254F8EA}" destId="{46B46718-F2EA-488E-99CE-C227523F82C2}" srcOrd="1" destOrd="0" presId="urn:microsoft.com/office/officeart/2008/layout/SquareAccentList"/>
    <dgm:cxn modelId="{AA9F5891-6717-46F5-BFFD-5E37272F66D2}" type="presParOf" srcId="{7347ED44-A4EB-4570-A8CF-28EAD6CE2B06}" destId="{D86F0B08-B4DD-4249-A4C8-E41187C68B04}" srcOrd="1" destOrd="0" presId="urn:microsoft.com/office/officeart/2008/layout/SquareAccentList"/>
    <dgm:cxn modelId="{2B84854B-84E7-488C-B089-3C7A56046272}" type="presParOf" srcId="{D86F0B08-B4DD-4249-A4C8-E41187C68B04}" destId="{50B4BA2F-1EEF-43FB-A229-76DCE25C8146}" srcOrd="0" destOrd="0" presId="urn:microsoft.com/office/officeart/2008/layout/SquareAccentList"/>
    <dgm:cxn modelId="{21DAF3F2-6976-475A-ABFC-6D0D41E59A82}" type="presParOf" srcId="{D86F0B08-B4DD-4249-A4C8-E41187C68B04}" destId="{6F0B98F2-7480-44E6-A2DF-F3C71E1E4A64}" srcOrd="1" destOrd="0" presId="urn:microsoft.com/office/officeart/2008/layout/SquareAccentList"/>
    <dgm:cxn modelId="{96FFC98C-5314-456F-896C-62DE696169F2}" type="presParOf" srcId="{7347ED44-A4EB-4570-A8CF-28EAD6CE2B06}" destId="{11FD6923-5D68-4480-A322-BE04CFEF6138}" srcOrd="2" destOrd="0" presId="urn:microsoft.com/office/officeart/2008/layout/SquareAccentList"/>
    <dgm:cxn modelId="{527B4069-7705-4D3A-9A18-CA3B98FC52E1}" type="presParOf" srcId="{11FD6923-5D68-4480-A322-BE04CFEF6138}" destId="{ECD389D4-0CEE-4545-B5EA-6F2089271110}" srcOrd="0" destOrd="0" presId="urn:microsoft.com/office/officeart/2008/layout/SquareAccentList"/>
    <dgm:cxn modelId="{1B065324-7EC2-496E-ADEA-0AC07676A0A3}" type="presParOf" srcId="{11FD6923-5D68-4480-A322-BE04CFEF6138}" destId="{04BFFB6E-356C-42DD-9179-49E62240A468}"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D48B539-4046-4F7F-9359-7B89757EFEE6}" type="doc">
      <dgm:prSet loTypeId="urn:microsoft.com/office/officeart/2005/8/layout/process2" loCatId="process" qsTypeId="urn:microsoft.com/office/officeart/2005/8/quickstyle/simple1" qsCatId="simple" csTypeId="urn:microsoft.com/office/officeart/2005/8/colors/accent1_4" csCatId="accent1" phldr="1"/>
      <dgm:spPr/>
    </dgm:pt>
    <dgm:pt modelId="{3B8581ED-E086-4760-A75D-16B14E414E11}">
      <dgm:prSet phldrT="[Texto]"/>
      <dgm:spPr/>
      <dgm:t>
        <a:bodyPr/>
        <a:lstStyle/>
        <a:p>
          <a:r>
            <a:rPr lang="es-EC" dirty="0" smtClean="0"/>
            <a:t>Costo: 8000</a:t>
          </a:r>
          <a:endParaRPr lang="es-EC" dirty="0"/>
        </a:p>
      </dgm:t>
    </dgm:pt>
    <dgm:pt modelId="{2609CFFB-5EBC-4B4E-985B-8BD9D62717CB}" type="parTrans" cxnId="{72E82F17-A572-43D3-B99F-E17A491E1DB2}">
      <dgm:prSet/>
      <dgm:spPr/>
      <dgm:t>
        <a:bodyPr/>
        <a:lstStyle/>
        <a:p>
          <a:endParaRPr lang="es-EC"/>
        </a:p>
      </dgm:t>
    </dgm:pt>
    <dgm:pt modelId="{4F9BD0A0-2CFA-46A2-8D7D-4F6303557AC5}" type="sibTrans" cxnId="{72E82F17-A572-43D3-B99F-E17A491E1DB2}">
      <dgm:prSet/>
      <dgm:spPr/>
      <dgm:t>
        <a:bodyPr/>
        <a:lstStyle/>
        <a:p>
          <a:endParaRPr lang="es-EC"/>
        </a:p>
      </dgm:t>
    </dgm:pt>
    <dgm:pt modelId="{601DFE59-DD38-4ECD-BDCF-487BCECA8467}">
      <dgm:prSet phldrT="[Texto]"/>
      <dgm:spPr/>
      <dgm:t>
        <a:bodyPr/>
        <a:lstStyle/>
        <a:p>
          <a:r>
            <a:rPr lang="es-EC" dirty="0" smtClean="0"/>
            <a:t>Capacidad: 11520 kg /año</a:t>
          </a:r>
          <a:endParaRPr lang="es-EC" dirty="0"/>
        </a:p>
      </dgm:t>
    </dgm:pt>
    <dgm:pt modelId="{E4739A50-E671-4110-8AD5-5F0F72351F04}" type="parTrans" cxnId="{40B884DA-F65B-4E97-A3D9-69EAED961B1E}">
      <dgm:prSet/>
      <dgm:spPr/>
      <dgm:t>
        <a:bodyPr/>
        <a:lstStyle/>
        <a:p>
          <a:endParaRPr lang="es-EC"/>
        </a:p>
      </dgm:t>
    </dgm:pt>
    <dgm:pt modelId="{8029FCA0-CEF7-4957-AE6B-89F79BB0051D}" type="sibTrans" cxnId="{40B884DA-F65B-4E97-A3D9-69EAED961B1E}">
      <dgm:prSet/>
      <dgm:spPr/>
      <dgm:t>
        <a:bodyPr/>
        <a:lstStyle/>
        <a:p>
          <a:endParaRPr lang="es-EC"/>
        </a:p>
      </dgm:t>
    </dgm:pt>
    <dgm:pt modelId="{13658C69-8146-4289-B58C-62CA918A2A8F}">
      <dgm:prSet phldrT="[Texto]"/>
      <dgm:spPr/>
      <dgm:t>
        <a:bodyPr/>
        <a:lstStyle/>
        <a:p>
          <a:r>
            <a:rPr lang="es-EC" dirty="0" smtClean="0"/>
            <a:t>Tiempo de Producción:</a:t>
          </a:r>
          <a:endParaRPr lang="es-EC" dirty="0"/>
        </a:p>
      </dgm:t>
    </dgm:pt>
    <dgm:pt modelId="{2D4F4E80-137F-4E49-801D-60A30FB20FE7}" type="parTrans" cxnId="{D8974B87-5B20-4E10-921A-917B44BCD06C}">
      <dgm:prSet/>
      <dgm:spPr/>
      <dgm:t>
        <a:bodyPr/>
        <a:lstStyle/>
        <a:p>
          <a:endParaRPr lang="es-EC"/>
        </a:p>
      </dgm:t>
    </dgm:pt>
    <dgm:pt modelId="{5FE6CD6E-2C9F-40CC-B2C9-0938E25D0283}" type="sibTrans" cxnId="{D8974B87-5B20-4E10-921A-917B44BCD06C}">
      <dgm:prSet/>
      <dgm:spPr/>
      <dgm:t>
        <a:bodyPr/>
        <a:lstStyle/>
        <a:p>
          <a:endParaRPr lang="es-EC"/>
        </a:p>
      </dgm:t>
    </dgm:pt>
    <dgm:pt modelId="{DB624025-19E6-4AAA-8443-9C059BAFD756}" type="pres">
      <dgm:prSet presAssocID="{7D48B539-4046-4F7F-9359-7B89757EFEE6}" presName="linearFlow" presStyleCnt="0">
        <dgm:presLayoutVars>
          <dgm:resizeHandles val="exact"/>
        </dgm:presLayoutVars>
      </dgm:prSet>
      <dgm:spPr/>
    </dgm:pt>
    <dgm:pt modelId="{460025FD-EFC7-4A44-A156-529CE3A37B3D}" type="pres">
      <dgm:prSet presAssocID="{3B8581ED-E086-4760-A75D-16B14E414E11}" presName="node" presStyleLbl="node1" presStyleIdx="0" presStyleCnt="3">
        <dgm:presLayoutVars>
          <dgm:bulletEnabled val="1"/>
        </dgm:presLayoutVars>
      </dgm:prSet>
      <dgm:spPr/>
      <dgm:t>
        <a:bodyPr/>
        <a:lstStyle/>
        <a:p>
          <a:endParaRPr lang="es-EC"/>
        </a:p>
      </dgm:t>
    </dgm:pt>
    <dgm:pt modelId="{F2E9F404-A898-4A70-A84D-4C7A55637B95}" type="pres">
      <dgm:prSet presAssocID="{4F9BD0A0-2CFA-46A2-8D7D-4F6303557AC5}" presName="sibTrans" presStyleLbl="sibTrans2D1" presStyleIdx="0" presStyleCnt="2"/>
      <dgm:spPr/>
      <dgm:t>
        <a:bodyPr/>
        <a:lstStyle/>
        <a:p>
          <a:endParaRPr lang="es-EC"/>
        </a:p>
      </dgm:t>
    </dgm:pt>
    <dgm:pt modelId="{753320D7-DA21-4C28-BFBF-82464507B706}" type="pres">
      <dgm:prSet presAssocID="{4F9BD0A0-2CFA-46A2-8D7D-4F6303557AC5}" presName="connectorText" presStyleLbl="sibTrans2D1" presStyleIdx="0" presStyleCnt="2"/>
      <dgm:spPr/>
      <dgm:t>
        <a:bodyPr/>
        <a:lstStyle/>
        <a:p>
          <a:endParaRPr lang="es-EC"/>
        </a:p>
      </dgm:t>
    </dgm:pt>
    <dgm:pt modelId="{0921ACFA-A4D3-435B-9132-7B6C12D0094F}" type="pres">
      <dgm:prSet presAssocID="{601DFE59-DD38-4ECD-BDCF-487BCECA8467}" presName="node" presStyleLbl="node1" presStyleIdx="1" presStyleCnt="3">
        <dgm:presLayoutVars>
          <dgm:bulletEnabled val="1"/>
        </dgm:presLayoutVars>
      </dgm:prSet>
      <dgm:spPr/>
      <dgm:t>
        <a:bodyPr/>
        <a:lstStyle/>
        <a:p>
          <a:endParaRPr lang="es-EC"/>
        </a:p>
      </dgm:t>
    </dgm:pt>
    <dgm:pt modelId="{BE0EFC08-309D-450C-9075-6C9FCEEE5120}" type="pres">
      <dgm:prSet presAssocID="{8029FCA0-CEF7-4957-AE6B-89F79BB0051D}" presName="sibTrans" presStyleLbl="sibTrans2D1" presStyleIdx="1" presStyleCnt="2"/>
      <dgm:spPr/>
      <dgm:t>
        <a:bodyPr/>
        <a:lstStyle/>
        <a:p>
          <a:endParaRPr lang="es-EC"/>
        </a:p>
      </dgm:t>
    </dgm:pt>
    <dgm:pt modelId="{F824855E-6DF6-474A-B202-5421DB03B1B9}" type="pres">
      <dgm:prSet presAssocID="{8029FCA0-CEF7-4957-AE6B-89F79BB0051D}" presName="connectorText" presStyleLbl="sibTrans2D1" presStyleIdx="1" presStyleCnt="2"/>
      <dgm:spPr/>
      <dgm:t>
        <a:bodyPr/>
        <a:lstStyle/>
        <a:p>
          <a:endParaRPr lang="es-EC"/>
        </a:p>
      </dgm:t>
    </dgm:pt>
    <dgm:pt modelId="{B5F8CFDB-22FF-4E48-B643-333CCA892662}" type="pres">
      <dgm:prSet presAssocID="{13658C69-8146-4289-B58C-62CA918A2A8F}" presName="node" presStyleLbl="node1" presStyleIdx="2" presStyleCnt="3" custScaleX="96481" custScaleY="151433">
        <dgm:presLayoutVars>
          <dgm:bulletEnabled val="1"/>
        </dgm:presLayoutVars>
      </dgm:prSet>
      <dgm:spPr/>
      <dgm:t>
        <a:bodyPr/>
        <a:lstStyle/>
        <a:p>
          <a:endParaRPr lang="es-EC"/>
        </a:p>
      </dgm:t>
    </dgm:pt>
  </dgm:ptLst>
  <dgm:cxnLst>
    <dgm:cxn modelId="{CD26EA08-3E6E-4377-B694-B61E3D03C5E6}" type="presOf" srcId="{3B8581ED-E086-4760-A75D-16B14E414E11}" destId="{460025FD-EFC7-4A44-A156-529CE3A37B3D}" srcOrd="0" destOrd="0" presId="urn:microsoft.com/office/officeart/2005/8/layout/process2"/>
    <dgm:cxn modelId="{FD065FA8-40CC-48BB-B68E-FF27F776C517}" type="presOf" srcId="{4F9BD0A0-2CFA-46A2-8D7D-4F6303557AC5}" destId="{F2E9F404-A898-4A70-A84D-4C7A55637B95}" srcOrd="0" destOrd="0" presId="urn:microsoft.com/office/officeart/2005/8/layout/process2"/>
    <dgm:cxn modelId="{A91C87C3-DB9C-47F5-8615-A29465D39CFC}" type="presOf" srcId="{13658C69-8146-4289-B58C-62CA918A2A8F}" destId="{B5F8CFDB-22FF-4E48-B643-333CCA892662}" srcOrd="0" destOrd="0" presId="urn:microsoft.com/office/officeart/2005/8/layout/process2"/>
    <dgm:cxn modelId="{0BF744D5-CAE3-48B8-8836-9DCA3C996530}" type="presOf" srcId="{8029FCA0-CEF7-4957-AE6B-89F79BB0051D}" destId="{F824855E-6DF6-474A-B202-5421DB03B1B9}" srcOrd="1" destOrd="0" presId="urn:microsoft.com/office/officeart/2005/8/layout/process2"/>
    <dgm:cxn modelId="{1FA27394-8101-4742-AACA-3F357CAE460B}" type="presOf" srcId="{4F9BD0A0-2CFA-46A2-8D7D-4F6303557AC5}" destId="{753320D7-DA21-4C28-BFBF-82464507B706}" srcOrd="1" destOrd="0" presId="urn:microsoft.com/office/officeart/2005/8/layout/process2"/>
    <dgm:cxn modelId="{72E82F17-A572-43D3-B99F-E17A491E1DB2}" srcId="{7D48B539-4046-4F7F-9359-7B89757EFEE6}" destId="{3B8581ED-E086-4760-A75D-16B14E414E11}" srcOrd="0" destOrd="0" parTransId="{2609CFFB-5EBC-4B4E-985B-8BD9D62717CB}" sibTransId="{4F9BD0A0-2CFA-46A2-8D7D-4F6303557AC5}"/>
    <dgm:cxn modelId="{8364E237-3646-467A-A9F8-FC291947833F}" type="presOf" srcId="{601DFE59-DD38-4ECD-BDCF-487BCECA8467}" destId="{0921ACFA-A4D3-435B-9132-7B6C12D0094F}" srcOrd="0" destOrd="0" presId="urn:microsoft.com/office/officeart/2005/8/layout/process2"/>
    <dgm:cxn modelId="{40B884DA-F65B-4E97-A3D9-69EAED961B1E}" srcId="{7D48B539-4046-4F7F-9359-7B89757EFEE6}" destId="{601DFE59-DD38-4ECD-BDCF-487BCECA8467}" srcOrd="1" destOrd="0" parTransId="{E4739A50-E671-4110-8AD5-5F0F72351F04}" sibTransId="{8029FCA0-CEF7-4957-AE6B-89F79BB0051D}"/>
    <dgm:cxn modelId="{AE9DE87A-6A49-4FAA-8BD9-BC88761E67E8}" type="presOf" srcId="{8029FCA0-CEF7-4957-AE6B-89F79BB0051D}" destId="{BE0EFC08-309D-450C-9075-6C9FCEEE5120}" srcOrd="0" destOrd="0" presId="urn:microsoft.com/office/officeart/2005/8/layout/process2"/>
    <dgm:cxn modelId="{D8974B87-5B20-4E10-921A-917B44BCD06C}" srcId="{7D48B539-4046-4F7F-9359-7B89757EFEE6}" destId="{13658C69-8146-4289-B58C-62CA918A2A8F}" srcOrd="2" destOrd="0" parTransId="{2D4F4E80-137F-4E49-801D-60A30FB20FE7}" sibTransId="{5FE6CD6E-2C9F-40CC-B2C9-0938E25D0283}"/>
    <dgm:cxn modelId="{C8C2BF6A-1504-48C1-A699-EB2F86F43788}" type="presOf" srcId="{7D48B539-4046-4F7F-9359-7B89757EFEE6}" destId="{DB624025-19E6-4AAA-8443-9C059BAFD756}" srcOrd="0" destOrd="0" presId="urn:microsoft.com/office/officeart/2005/8/layout/process2"/>
    <dgm:cxn modelId="{5BCE1917-4B54-4D0D-9507-7571871B3AA8}" type="presParOf" srcId="{DB624025-19E6-4AAA-8443-9C059BAFD756}" destId="{460025FD-EFC7-4A44-A156-529CE3A37B3D}" srcOrd="0" destOrd="0" presId="urn:microsoft.com/office/officeart/2005/8/layout/process2"/>
    <dgm:cxn modelId="{A59C902E-C291-4A75-AA42-FD0047C9B23B}" type="presParOf" srcId="{DB624025-19E6-4AAA-8443-9C059BAFD756}" destId="{F2E9F404-A898-4A70-A84D-4C7A55637B95}" srcOrd="1" destOrd="0" presId="urn:microsoft.com/office/officeart/2005/8/layout/process2"/>
    <dgm:cxn modelId="{1B7C25EE-87F8-45E6-B322-2D8F06790447}" type="presParOf" srcId="{F2E9F404-A898-4A70-A84D-4C7A55637B95}" destId="{753320D7-DA21-4C28-BFBF-82464507B706}" srcOrd="0" destOrd="0" presId="urn:microsoft.com/office/officeart/2005/8/layout/process2"/>
    <dgm:cxn modelId="{48E412DA-EDAF-4611-979F-7FA7CCF16E46}" type="presParOf" srcId="{DB624025-19E6-4AAA-8443-9C059BAFD756}" destId="{0921ACFA-A4D3-435B-9132-7B6C12D0094F}" srcOrd="2" destOrd="0" presId="urn:microsoft.com/office/officeart/2005/8/layout/process2"/>
    <dgm:cxn modelId="{9E54E620-4B5C-4527-88E1-867B0BCA8383}" type="presParOf" srcId="{DB624025-19E6-4AAA-8443-9C059BAFD756}" destId="{BE0EFC08-309D-450C-9075-6C9FCEEE5120}" srcOrd="3" destOrd="0" presId="urn:microsoft.com/office/officeart/2005/8/layout/process2"/>
    <dgm:cxn modelId="{51527588-BDDA-4362-B42D-F0CF805F5DD5}" type="presParOf" srcId="{BE0EFC08-309D-450C-9075-6C9FCEEE5120}" destId="{F824855E-6DF6-474A-B202-5421DB03B1B9}" srcOrd="0" destOrd="0" presId="urn:microsoft.com/office/officeart/2005/8/layout/process2"/>
    <dgm:cxn modelId="{6CBF2AE5-8047-474A-9FAD-5B2C59BE1C23}" type="presParOf" srcId="{DB624025-19E6-4AAA-8443-9C059BAFD756}" destId="{B5F8CFDB-22FF-4E48-B643-333CCA892662}" srcOrd="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4C86099-A856-4E2F-B6D4-EAB3EDCC7D4C}" type="doc">
      <dgm:prSet loTypeId="urn:microsoft.com/office/officeart/2005/8/layout/chevron1" loCatId="process" qsTypeId="urn:microsoft.com/office/officeart/2005/8/quickstyle/simple1" qsCatId="simple" csTypeId="urn:microsoft.com/office/officeart/2005/8/colors/accent1_1" csCatId="accent1" phldr="1"/>
      <dgm:spPr/>
    </dgm:pt>
    <dgm:pt modelId="{FE208E3B-C8F0-44DF-B90B-70F9ACB76EB9}">
      <dgm:prSet phldrT="[Texto]" custT="1"/>
      <dgm:spPr/>
      <dgm:t>
        <a:bodyPr/>
        <a:lstStyle/>
        <a:p>
          <a:r>
            <a:rPr lang="es-EC" sz="2400" dirty="0" smtClean="0"/>
            <a:t>Ecuador</a:t>
          </a:r>
          <a:endParaRPr lang="es-EC" sz="2400" dirty="0"/>
        </a:p>
      </dgm:t>
    </dgm:pt>
    <dgm:pt modelId="{82A6EE14-7D5A-4101-AD3C-EF80A7874CE1}" type="parTrans" cxnId="{B66856E5-57CC-43F5-A43C-9B97DF21D1A4}">
      <dgm:prSet/>
      <dgm:spPr/>
      <dgm:t>
        <a:bodyPr/>
        <a:lstStyle/>
        <a:p>
          <a:endParaRPr lang="es-EC" sz="1600"/>
        </a:p>
      </dgm:t>
    </dgm:pt>
    <dgm:pt modelId="{05F5CFC7-9835-4F89-A479-D3BD98615E41}" type="sibTrans" cxnId="{B66856E5-57CC-43F5-A43C-9B97DF21D1A4}">
      <dgm:prSet/>
      <dgm:spPr/>
      <dgm:t>
        <a:bodyPr/>
        <a:lstStyle/>
        <a:p>
          <a:endParaRPr lang="es-EC" sz="1600"/>
        </a:p>
      </dgm:t>
    </dgm:pt>
    <dgm:pt modelId="{DC3C66EC-F991-402C-B04D-0E1892819E90}">
      <dgm:prSet phldrT="[Texto]" custT="1"/>
      <dgm:spPr/>
      <dgm:t>
        <a:bodyPr/>
        <a:lstStyle/>
        <a:p>
          <a:r>
            <a:rPr lang="es-EC" sz="2400" dirty="0" smtClean="0"/>
            <a:t>Pichincha</a:t>
          </a:r>
          <a:endParaRPr lang="es-EC" sz="2400" dirty="0"/>
        </a:p>
      </dgm:t>
    </dgm:pt>
    <dgm:pt modelId="{E6721673-71B3-429B-A4EB-15F1BAD100D7}" type="parTrans" cxnId="{8DD904EC-A0E7-4E94-BB40-732ABA2D1C46}">
      <dgm:prSet/>
      <dgm:spPr/>
      <dgm:t>
        <a:bodyPr/>
        <a:lstStyle/>
        <a:p>
          <a:endParaRPr lang="es-EC" sz="1600"/>
        </a:p>
      </dgm:t>
    </dgm:pt>
    <dgm:pt modelId="{23DB0A6D-6329-423B-9CBF-493ED1081775}" type="sibTrans" cxnId="{8DD904EC-A0E7-4E94-BB40-732ABA2D1C46}">
      <dgm:prSet/>
      <dgm:spPr/>
      <dgm:t>
        <a:bodyPr/>
        <a:lstStyle/>
        <a:p>
          <a:endParaRPr lang="es-EC" sz="1600"/>
        </a:p>
      </dgm:t>
    </dgm:pt>
    <dgm:pt modelId="{4D345439-3138-4C39-8E2D-FCE459228F63}">
      <dgm:prSet phldrT="[Texto]" custT="1"/>
      <dgm:spPr/>
      <dgm:t>
        <a:bodyPr/>
        <a:lstStyle/>
        <a:p>
          <a:r>
            <a:rPr lang="es-EC" sz="2400" dirty="0" smtClean="0"/>
            <a:t>Quito</a:t>
          </a:r>
          <a:endParaRPr lang="es-EC" sz="2400" dirty="0"/>
        </a:p>
      </dgm:t>
    </dgm:pt>
    <dgm:pt modelId="{867F1EE7-F60B-41DC-BBDE-FA64D7D4C503}" type="parTrans" cxnId="{811242EF-38A7-4556-A230-A3C78C6DF72E}">
      <dgm:prSet/>
      <dgm:spPr/>
      <dgm:t>
        <a:bodyPr/>
        <a:lstStyle/>
        <a:p>
          <a:endParaRPr lang="es-EC" sz="1600"/>
        </a:p>
      </dgm:t>
    </dgm:pt>
    <dgm:pt modelId="{6A249402-12F5-48F1-A228-3D629B50C734}" type="sibTrans" cxnId="{811242EF-38A7-4556-A230-A3C78C6DF72E}">
      <dgm:prSet/>
      <dgm:spPr/>
      <dgm:t>
        <a:bodyPr/>
        <a:lstStyle/>
        <a:p>
          <a:endParaRPr lang="es-EC" sz="1600"/>
        </a:p>
      </dgm:t>
    </dgm:pt>
    <dgm:pt modelId="{6953985B-0E4F-4920-AF2E-8B03B0887D79}" type="pres">
      <dgm:prSet presAssocID="{94C86099-A856-4E2F-B6D4-EAB3EDCC7D4C}" presName="Name0" presStyleCnt="0">
        <dgm:presLayoutVars>
          <dgm:dir/>
          <dgm:animLvl val="lvl"/>
          <dgm:resizeHandles val="exact"/>
        </dgm:presLayoutVars>
      </dgm:prSet>
      <dgm:spPr/>
    </dgm:pt>
    <dgm:pt modelId="{CAF52AE9-E3A5-44D7-8F19-DBE7835A98B2}" type="pres">
      <dgm:prSet presAssocID="{FE208E3B-C8F0-44DF-B90B-70F9ACB76EB9}" presName="parTxOnly" presStyleLbl="node1" presStyleIdx="0" presStyleCnt="3" custScaleY="56102">
        <dgm:presLayoutVars>
          <dgm:chMax val="0"/>
          <dgm:chPref val="0"/>
          <dgm:bulletEnabled val="1"/>
        </dgm:presLayoutVars>
      </dgm:prSet>
      <dgm:spPr/>
      <dgm:t>
        <a:bodyPr/>
        <a:lstStyle/>
        <a:p>
          <a:endParaRPr lang="es-EC"/>
        </a:p>
      </dgm:t>
    </dgm:pt>
    <dgm:pt modelId="{B0C6FDE0-1AE6-4B9F-9C13-5A31DAF97C8C}" type="pres">
      <dgm:prSet presAssocID="{05F5CFC7-9835-4F89-A479-D3BD98615E41}" presName="parTxOnlySpace" presStyleCnt="0"/>
      <dgm:spPr/>
    </dgm:pt>
    <dgm:pt modelId="{7C31A8A7-DA67-494B-944A-4F0F852FD5F2}" type="pres">
      <dgm:prSet presAssocID="{DC3C66EC-F991-402C-B04D-0E1892819E90}" presName="parTxOnly" presStyleLbl="node1" presStyleIdx="1" presStyleCnt="3" custScaleY="56102">
        <dgm:presLayoutVars>
          <dgm:chMax val="0"/>
          <dgm:chPref val="0"/>
          <dgm:bulletEnabled val="1"/>
        </dgm:presLayoutVars>
      </dgm:prSet>
      <dgm:spPr/>
      <dgm:t>
        <a:bodyPr/>
        <a:lstStyle/>
        <a:p>
          <a:endParaRPr lang="es-EC"/>
        </a:p>
      </dgm:t>
    </dgm:pt>
    <dgm:pt modelId="{367A818B-94D3-4307-9564-87C4E99AB53F}" type="pres">
      <dgm:prSet presAssocID="{23DB0A6D-6329-423B-9CBF-493ED1081775}" presName="parTxOnlySpace" presStyleCnt="0"/>
      <dgm:spPr/>
    </dgm:pt>
    <dgm:pt modelId="{3218C11E-B847-4B08-898A-FBF8ABBAADF5}" type="pres">
      <dgm:prSet presAssocID="{4D345439-3138-4C39-8E2D-FCE459228F63}" presName="parTxOnly" presStyleLbl="node1" presStyleIdx="2" presStyleCnt="3" custScaleY="56102" custLinFactNeighborX="32658">
        <dgm:presLayoutVars>
          <dgm:chMax val="0"/>
          <dgm:chPref val="0"/>
          <dgm:bulletEnabled val="1"/>
        </dgm:presLayoutVars>
      </dgm:prSet>
      <dgm:spPr/>
      <dgm:t>
        <a:bodyPr/>
        <a:lstStyle/>
        <a:p>
          <a:endParaRPr lang="es-EC"/>
        </a:p>
      </dgm:t>
    </dgm:pt>
  </dgm:ptLst>
  <dgm:cxnLst>
    <dgm:cxn modelId="{B66856E5-57CC-43F5-A43C-9B97DF21D1A4}" srcId="{94C86099-A856-4E2F-B6D4-EAB3EDCC7D4C}" destId="{FE208E3B-C8F0-44DF-B90B-70F9ACB76EB9}" srcOrd="0" destOrd="0" parTransId="{82A6EE14-7D5A-4101-AD3C-EF80A7874CE1}" sibTransId="{05F5CFC7-9835-4F89-A479-D3BD98615E41}"/>
    <dgm:cxn modelId="{5DE9206F-F671-4B4F-BC2D-89518D1A060D}" type="presOf" srcId="{94C86099-A856-4E2F-B6D4-EAB3EDCC7D4C}" destId="{6953985B-0E4F-4920-AF2E-8B03B0887D79}" srcOrd="0" destOrd="0" presId="urn:microsoft.com/office/officeart/2005/8/layout/chevron1"/>
    <dgm:cxn modelId="{811242EF-38A7-4556-A230-A3C78C6DF72E}" srcId="{94C86099-A856-4E2F-B6D4-EAB3EDCC7D4C}" destId="{4D345439-3138-4C39-8E2D-FCE459228F63}" srcOrd="2" destOrd="0" parTransId="{867F1EE7-F60B-41DC-BBDE-FA64D7D4C503}" sibTransId="{6A249402-12F5-48F1-A228-3D629B50C734}"/>
    <dgm:cxn modelId="{F3A2A510-8E55-49FC-8D98-E9BDFFEE00AC}" type="presOf" srcId="{DC3C66EC-F991-402C-B04D-0E1892819E90}" destId="{7C31A8A7-DA67-494B-944A-4F0F852FD5F2}" srcOrd="0" destOrd="0" presId="urn:microsoft.com/office/officeart/2005/8/layout/chevron1"/>
    <dgm:cxn modelId="{8E722618-0A92-4CE8-98E3-A6FD251098AA}" type="presOf" srcId="{FE208E3B-C8F0-44DF-B90B-70F9ACB76EB9}" destId="{CAF52AE9-E3A5-44D7-8F19-DBE7835A98B2}" srcOrd="0" destOrd="0" presId="urn:microsoft.com/office/officeart/2005/8/layout/chevron1"/>
    <dgm:cxn modelId="{8DD904EC-A0E7-4E94-BB40-732ABA2D1C46}" srcId="{94C86099-A856-4E2F-B6D4-EAB3EDCC7D4C}" destId="{DC3C66EC-F991-402C-B04D-0E1892819E90}" srcOrd="1" destOrd="0" parTransId="{E6721673-71B3-429B-A4EB-15F1BAD100D7}" sibTransId="{23DB0A6D-6329-423B-9CBF-493ED1081775}"/>
    <dgm:cxn modelId="{AB8EDE34-9985-48D2-879F-156E07EB5938}" type="presOf" srcId="{4D345439-3138-4C39-8E2D-FCE459228F63}" destId="{3218C11E-B847-4B08-898A-FBF8ABBAADF5}" srcOrd="0" destOrd="0" presId="urn:microsoft.com/office/officeart/2005/8/layout/chevron1"/>
    <dgm:cxn modelId="{1FC9BA11-FB4A-4841-AD18-20686E959EF7}" type="presParOf" srcId="{6953985B-0E4F-4920-AF2E-8B03B0887D79}" destId="{CAF52AE9-E3A5-44D7-8F19-DBE7835A98B2}" srcOrd="0" destOrd="0" presId="urn:microsoft.com/office/officeart/2005/8/layout/chevron1"/>
    <dgm:cxn modelId="{197E29A7-EE82-4ED8-AC09-64EC869E9AB4}" type="presParOf" srcId="{6953985B-0E4F-4920-AF2E-8B03B0887D79}" destId="{B0C6FDE0-1AE6-4B9F-9C13-5A31DAF97C8C}" srcOrd="1" destOrd="0" presId="urn:microsoft.com/office/officeart/2005/8/layout/chevron1"/>
    <dgm:cxn modelId="{3B7131A2-FAC4-4D35-9C6D-B69C44166AC5}" type="presParOf" srcId="{6953985B-0E4F-4920-AF2E-8B03B0887D79}" destId="{7C31A8A7-DA67-494B-944A-4F0F852FD5F2}" srcOrd="2" destOrd="0" presId="urn:microsoft.com/office/officeart/2005/8/layout/chevron1"/>
    <dgm:cxn modelId="{58DB92B1-DE56-4048-B9BF-58F7AE2C8955}" type="presParOf" srcId="{6953985B-0E4F-4920-AF2E-8B03B0887D79}" destId="{367A818B-94D3-4307-9564-87C4E99AB53F}" srcOrd="3" destOrd="0" presId="urn:microsoft.com/office/officeart/2005/8/layout/chevron1"/>
    <dgm:cxn modelId="{81167454-FDA7-4DD7-940B-39B2B544798B}" type="presParOf" srcId="{6953985B-0E4F-4920-AF2E-8B03B0887D79}" destId="{3218C11E-B847-4B08-898A-FBF8ABBAADF5}"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94C9959-CC61-4716-8CB6-6E6C3D215977}" type="doc">
      <dgm:prSet loTypeId="urn:microsoft.com/office/officeart/2005/8/layout/hChevron3" loCatId="process" qsTypeId="urn:microsoft.com/office/officeart/2005/8/quickstyle/simple1" qsCatId="simple" csTypeId="urn:microsoft.com/office/officeart/2005/8/colors/accent1_2" csCatId="accent1" phldr="1"/>
      <dgm:spPr/>
    </dgm:pt>
    <dgm:pt modelId="{E0FCD699-61E6-4355-AD20-791C8F24A669}">
      <dgm:prSet phldrT="[Texto]" custT="1"/>
      <dgm:spPr/>
      <dgm:t>
        <a:bodyPr/>
        <a:lstStyle/>
        <a:p>
          <a:r>
            <a:rPr lang="es-EC" sz="1600" smtClean="0"/>
            <a:t>Recepción, almacenamiento de materia prima</a:t>
          </a:r>
          <a:endParaRPr lang="es-EC" sz="1600" dirty="0"/>
        </a:p>
      </dgm:t>
    </dgm:pt>
    <dgm:pt modelId="{1C6286C4-5C97-4B93-AEC2-3C7D8D113735}" type="parTrans" cxnId="{005BFE81-7141-4351-8444-EBC0C960BE9B}">
      <dgm:prSet/>
      <dgm:spPr/>
      <dgm:t>
        <a:bodyPr/>
        <a:lstStyle/>
        <a:p>
          <a:endParaRPr lang="es-EC" sz="2400">
            <a:solidFill>
              <a:schemeClr val="bg1"/>
            </a:solidFill>
          </a:endParaRPr>
        </a:p>
      </dgm:t>
    </dgm:pt>
    <dgm:pt modelId="{3B4FA6E5-8A10-458C-9917-9BFA1DD98A4F}" type="sibTrans" cxnId="{005BFE81-7141-4351-8444-EBC0C960BE9B}">
      <dgm:prSet/>
      <dgm:spPr/>
      <dgm:t>
        <a:bodyPr/>
        <a:lstStyle/>
        <a:p>
          <a:endParaRPr lang="es-EC" sz="2400">
            <a:solidFill>
              <a:schemeClr val="bg1"/>
            </a:solidFill>
          </a:endParaRPr>
        </a:p>
      </dgm:t>
    </dgm:pt>
    <dgm:pt modelId="{499A519B-B851-44C5-9421-6557A07CBC19}">
      <dgm:prSet phldrT="[Texto]" custT="1"/>
      <dgm:spPr/>
      <dgm:t>
        <a:bodyPr/>
        <a:lstStyle/>
        <a:p>
          <a:r>
            <a:rPr lang="es-EC" sz="1600" smtClean="0"/>
            <a:t>Separación del aluminio y PVC</a:t>
          </a:r>
          <a:endParaRPr lang="es-EC" sz="1600" dirty="0"/>
        </a:p>
      </dgm:t>
    </dgm:pt>
    <dgm:pt modelId="{1618CCC2-703D-45EA-8869-984C643D83D2}" type="parTrans" cxnId="{9996B925-F128-44B0-9E86-85CDB9A3F439}">
      <dgm:prSet/>
      <dgm:spPr/>
      <dgm:t>
        <a:bodyPr/>
        <a:lstStyle/>
        <a:p>
          <a:endParaRPr lang="es-EC" sz="2400">
            <a:solidFill>
              <a:schemeClr val="bg1"/>
            </a:solidFill>
          </a:endParaRPr>
        </a:p>
      </dgm:t>
    </dgm:pt>
    <dgm:pt modelId="{EAD535C4-2E0F-40D2-B987-77A6ED0024DF}" type="sibTrans" cxnId="{9996B925-F128-44B0-9E86-85CDB9A3F439}">
      <dgm:prSet/>
      <dgm:spPr/>
      <dgm:t>
        <a:bodyPr/>
        <a:lstStyle/>
        <a:p>
          <a:endParaRPr lang="es-EC" sz="2400">
            <a:solidFill>
              <a:schemeClr val="bg1"/>
            </a:solidFill>
          </a:endParaRPr>
        </a:p>
      </dgm:t>
    </dgm:pt>
    <dgm:pt modelId="{941ABBC5-8980-4487-89B5-EF285B627BD9}">
      <dgm:prSet phldrT="[Texto]" custT="1"/>
      <dgm:spPr/>
      <dgm:t>
        <a:bodyPr/>
        <a:lstStyle/>
        <a:p>
          <a:r>
            <a:rPr lang="es-EC" sz="1600" smtClean="0"/>
            <a:t>Fundición del aluminio</a:t>
          </a:r>
          <a:endParaRPr lang="es-EC" sz="1600" dirty="0"/>
        </a:p>
      </dgm:t>
    </dgm:pt>
    <dgm:pt modelId="{FD024657-F6BA-4C39-AD86-483EA3DFE51C}" type="parTrans" cxnId="{E8C7F71B-DA77-41D3-9539-CDC921711320}">
      <dgm:prSet/>
      <dgm:spPr/>
      <dgm:t>
        <a:bodyPr/>
        <a:lstStyle/>
        <a:p>
          <a:endParaRPr lang="es-EC" sz="2400">
            <a:solidFill>
              <a:schemeClr val="bg1"/>
            </a:solidFill>
          </a:endParaRPr>
        </a:p>
      </dgm:t>
    </dgm:pt>
    <dgm:pt modelId="{4EC649EE-7D82-4D0B-988A-5C7490DDC5D3}" type="sibTrans" cxnId="{E8C7F71B-DA77-41D3-9539-CDC921711320}">
      <dgm:prSet/>
      <dgm:spPr/>
      <dgm:t>
        <a:bodyPr/>
        <a:lstStyle/>
        <a:p>
          <a:endParaRPr lang="es-EC" sz="2400">
            <a:solidFill>
              <a:schemeClr val="bg1"/>
            </a:solidFill>
          </a:endParaRPr>
        </a:p>
      </dgm:t>
    </dgm:pt>
    <dgm:pt modelId="{9E2FCA90-45C3-4CB1-84ED-61B0A78FE6EF}">
      <dgm:prSet phldrT="[Texto]" custT="1"/>
      <dgm:spPr/>
      <dgm:t>
        <a:bodyPr/>
        <a:lstStyle/>
        <a:p>
          <a:r>
            <a:rPr lang="es-EC" sz="1400" smtClean="0"/>
            <a:t>Comercialización</a:t>
          </a:r>
          <a:endParaRPr lang="es-EC" sz="1400" dirty="0"/>
        </a:p>
      </dgm:t>
    </dgm:pt>
    <dgm:pt modelId="{CC18DA1A-9A11-4307-86C4-8B3A63F89164}" type="parTrans" cxnId="{EB0CF5EC-2334-4A92-8479-13673ECAABF8}">
      <dgm:prSet/>
      <dgm:spPr/>
      <dgm:t>
        <a:bodyPr/>
        <a:lstStyle/>
        <a:p>
          <a:endParaRPr lang="es-EC" sz="2400">
            <a:solidFill>
              <a:schemeClr val="bg1"/>
            </a:solidFill>
          </a:endParaRPr>
        </a:p>
      </dgm:t>
    </dgm:pt>
    <dgm:pt modelId="{54531EB8-AC84-4776-88C2-C24274244A30}" type="sibTrans" cxnId="{EB0CF5EC-2334-4A92-8479-13673ECAABF8}">
      <dgm:prSet/>
      <dgm:spPr/>
      <dgm:t>
        <a:bodyPr/>
        <a:lstStyle/>
        <a:p>
          <a:endParaRPr lang="es-EC" sz="2400">
            <a:solidFill>
              <a:schemeClr val="bg1"/>
            </a:solidFill>
          </a:endParaRPr>
        </a:p>
      </dgm:t>
    </dgm:pt>
    <dgm:pt modelId="{448BCCB5-C4BF-4378-81B7-9F8D3E08EFC3}" type="pres">
      <dgm:prSet presAssocID="{494C9959-CC61-4716-8CB6-6E6C3D215977}" presName="Name0" presStyleCnt="0">
        <dgm:presLayoutVars>
          <dgm:dir/>
          <dgm:resizeHandles val="exact"/>
        </dgm:presLayoutVars>
      </dgm:prSet>
      <dgm:spPr/>
    </dgm:pt>
    <dgm:pt modelId="{714B71BF-BD7A-426D-BB44-B60DF344BC9C}" type="pres">
      <dgm:prSet presAssocID="{E0FCD699-61E6-4355-AD20-791C8F24A669}" presName="parTxOnly" presStyleLbl="node1" presStyleIdx="0" presStyleCnt="4">
        <dgm:presLayoutVars>
          <dgm:bulletEnabled val="1"/>
        </dgm:presLayoutVars>
      </dgm:prSet>
      <dgm:spPr/>
      <dgm:t>
        <a:bodyPr/>
        <a:lstStyle/>
        <a:p>
          <a:endParaRPr lang="es-EC"/>
        </a:p>
      </dgm:t>
    </dgm:pt>
    <dgm:pt modelId="{BB8175D8-18F7-4B7B-81B3-2A693DDF10E9}" type="pres">
      <dgm:prSet presAssocID="{3B4FA6E5-8A10-458C-9917-9BFA1DD98A4F}" presName="parSpace" presStyleCnt="0"/>
      <dgm:spPr/>
    </dgm:pt>
    <dgm:pt modelId="{E32944E4-A1B5-429D-832A-C935413F9978}" type="pres">
      <dgm:prSet presAssocID="{499A519B-B851-44C5-9421-6557A07CBC19}" presName="parTxOnly" presStyleLbl="node1" presStyleIdx="1" presStyleCnt="4">
        <dgm:presLayoutVars>
          <dgm:bulletEnabled val="1"/>
        </dgm:presLayoutVars>
      </dgm:prSet>
      <dgm:spPr/>
      <dgm:t>
        <a:bodyPr/>
        <a:lstStyle/>
        <a:p>
          <a:endParaRPr lang="es-EC"/>
        </a:p>
      </dgm:t>
    </dgm:pt>
    <dgm:pt modelId="{1504C0B1-157A-4107-AEE9-12E9C9E77BDA}" type="pres">
      <dgm:prSet presAssocID="{EAD535C4-2E0F-40D2-B987-77A6ED0024DF}" presName="parSpace" presStyleCnt="0"/>
      <dgm:spPr/>
    </dgm:pt>
    <dgm:pt modelId="{8F89F99E-57AC-4EFD-B235-7D4783AA58ED}" type="pres">
      <dgm:prSet presAssocID="{941ABBC5-8980-4487-89B5-EF285B627BD9}" presName="parTxOnly" presStyleLbl="node1" presStyleIdx="2" presStyleCnt="4">
        <dgm:presLayoutVars>
          <dgm:bulletEnabled val="1"/>
        </dgm:presLayoutVars>
      </dgm:prSet>
      <dgm:spPr/>
      <dgm:t>
        <a:bodyPr/>
        <a:lstStyle/>
        <a:p>
          <a:endParaRPr lang="es-EC"/>
        </a:p>
      </dgm:t>
    </dgm:pt>
    <dgm:pt modelId="{8D2E8EE3-1BF9-49C3-BBA0-954BC8372802}" type="pres">
      <dgm:prSet presAssocID="{4EC649EE-7D82-4D0B-988A-5C7490DDC5D3}" presName="parSpace" presStyleCnt="0"/>
      <dgm:spPr/>
    </dgm:pt>
    <dgm:pt modelId="{11212034-AC53-458B-8CD9-52CC01A6EF42}" type="pres">
      <dgm:prSet presAssocID="{9E2FCA90-45C3-4CB1-84ED-61B0A78FE6EF}" presName="parTxOnly" presStyleLbl="node1" presStyleIdx="3" presStyleCnt="4" custScaleX="120955" custLinFactNeighborX="-18334" custLinFactNeighborY="3675">
        <dgm:presLayoutVars>
          <dgm:bulletEnabled val="1"/>
        </dgm:presLayoutVars>
      </dgm:prSet>
      <dgm:spPr/>
      <dgm:t>
        <a:bodyPr/>
        <a:lstStyle/>
        <a:p>
          <a:endParaRPr lang="es-EC"/>
        </a:p>
      </dgm:t>
    </dgm:pt>
  </dgm:ptLst>
  <dgm:cxnLst>
    <dgm:cxn modelId="{924768C6-22DF-4DBE-AEA0-E912EB27928D}" type="presOf" srcId="{494C9959-CC61-4716-8CB6-6E6C3D215977}" destId="{448BCCB5-C4BF-4378-81B7-9F8D3E08EFC3}" srcOrd="0" destOrd="0" presId="urn:microsoft.com/office/officeart/2005/8/layout/hChevron3"/>
    <dgm:cxn modelId="{EB0CF5EC-2334-4A92-8479-13673ECAABF8}" srcId="{494C9959-CC61-4716-8CB6-6E6C3D215977}" destId="{9E2FCA90-45C3-4CB1-84ED-61B0A78FE6EF}" srcOrd="3" destOrd="0" parTransId="{CC18DA1A-9A11-4307-86C4-8B3A63F89164}" sibTransId="{54531EB8-AC84-4776-88C2-C24274244A30}"/>
    <dgm:cxn modelId="{E8C7F71B-DA77-41D3-9539-CDC921711320}" srcId="{494C9959-CC61-4716-8CB6-6E6C3D215977}" destId="{941ABBC5-8980-4487-89B5-EF285B627BD9}" srcOrd="2" destOrd="0" parTransId="{FD024657-F6BA-4C39-AD86-483EA3DFE51C}" sibTransId="{4EC649EE-7D82-4D0B-988A-5C7490DDC5D3}"/>
    <dgm:cxn modelId="{64287653-D990-4716-8777-9D5698D391A7}" type="presOf" srcId="{9E2FCA90-45C3-4CB1-84ED-61B0A78FE6EF}" destId="{11212034-AC53-458B-8CD9-52CC01A6EF42}" srcOrd="0" destOrd="0" presId="urn:microsoft.com/office/officeart/2005/8/layout/hChevron3"/>
    <dgm:cxn modelId="{005BFE81-7141-4351-8444-EBC0C960BE9B}" srcId="{494C9959-CC61-4716-8CB6-6E6C3D215977}" destId="{E0FCD699-61E6-4355-AD20-791C8F24A669}" srcOrd="0" destOrd="0" parTransId="{1C6286C4-5C97-4B93-AEC2-3C7D8D113735}" sibTransId="{3B4FA6E5-8A10-458C-9917-9BFA1DD98A4F}"/>
    <dgm:cxn modelId="{AE3B0CDC-E27D-499C-AB1B-516362E0D616}" type="presOf" srcId="{499A519B-B851-44C5-9421-6557A07CBC19}" destId="{E32944E4-A1B5-429D-832A-C935413F9978}" srcOrd="0" destOrd="0" presId="urn:microsoft.com/office/officeart/2005/8/layout/hChevron3"/>
    <dgm:cxn modelId="{9996B925-F128-44B0-9E86-85CDB9A3F439}" srcId="{494C9959-CC61-4716-8CB6-6E6C3D215977}" destId="{499A519B-B851-44C5-9421-6557A07CBC19}" srcOrd="1" destOrd="0" parTransId="{1618CCC2-703D-45EA-8869-984C643D83D2}" sibTransId="{EAD535C4-2E0F-40D2-B987-77A6ED0024DF}"/>
    <dgm:cxn modelId="{1092CDA0-2D93-4498-BD92-FD1D9982A8AF}" type="presOf" srcId="{E0FCD699-61E6-4355-AD20-791C8F24A669}" destId="{714B71BF-BD7A-426D-BB44-B60DF344BC9C}" srcOrd="0" destOrd="0" presId="urn:microsoft.com/office/officeart/2005/8/layout/hChevron3"/>
    <dgm:cxn modelId="{511D45BE-EB62-441E-8DDC-B0FC760D003D}" type="presOf" srcId="{941ABBC5-8980-4487-89B5-EF285B627BD9}" destId="{8F89F99E-57AC-4EFD-B235-7D4783AA58ED}" srcOrd="0" destOrd="0" presId="urn:microsoft.com/office/officeart/2005/8/layout/hChevron3"/>
    <dgm:cxn modelId="{AE6757FF-9F5F-45B4-A5E4-498962A36EFF}" type="presParOf" srcId="{448BCCB5-C4BF-4378-81B7-9F8D3E08EFC3}" destId="{714B71BF-BD7A-426D-BB44-B60DF344BC9C}" srcOrd="0" destOrd="0" presId="urn:microsoft.com/office/officeart/2005/8/layout/hChevron3"/>
    <dgm:cxn modelId="{8B906D22-C5DD-4BE2-BC91-F830BCA871AA}" type="presParOf" srcId="{448BCCB5-C4BF-4378-81B7-9F8D3E08EFC3}" destId="{BB8175D8-18F7-4B7B-81B3-2A693DDF10E9}" srcOrd="1" destOrd="0" presId="urn:microsoft.com/office/officeart/2005/8/layout/hChevron3"/>
    <dgm:cxn modelId="{8A6C7B41-364B-4E60-BD36-DDE1CC013982}" type="presParOf" srcId="{448BCCB5-C4BF-4378-81B7-9F8D3E08EFC3}" destId="{E32944E4-A1B5-429D-832A-C935413F9978}" srcOrd="2" destOrd="0" presId="urn:microsoft.com/office/officeart/2005/8/layout/hChevron3"/>
    <dgm:cxn modelId="{1DD91FD2-0D36-440E-A4D7-1AF71BB57016}" type="presParOf" srcId="{448BCCB5-C4BF-4378-81B7-9F8D3E08EFC3}" destId="{1504C0B1-157A-4107-AEE9-12E9C9E77BDA}" srcOrd="3" destOrd="0" presId="urn:microsoft.com/office/officeart/2005/8/layout/hChevron3"/>
    <dgm:cxn modelId="{A0E8134B-E421-4ED9-886B-A52C7ADF1A95}" type="presParOf" srcId="{448BCCB5-C4BF-4378-81B7-9F8D3E08EFC3}" destId="{8F89F99E-57AC-4EFD-B235-7D4783AA58ED}" srcOrd="4" destOrd="0" presId="urn:microsoft.com/office/officeart/2005/8/layout/hChevron3"/>
    <dgm:cxn modelId="{53424343-3FAD-426B-9C1F-7A7CDB8F36C0}" type="presParOf" srcId="{448BCCB5-C4BF-4378-81B7-9F8D3E08EFC3}" destId="{8D2E8EE3-1BF9-49C3-BBA0-954BC8372802}" srcOrd="5" destOrd="0" presId="urn:microsoft.com/office/officeart/2005/8/layout/hChevron3"/>
    <dgm:cxn modelId="{67EED36D-B90F-4FCF-9FAE-8BEA87979EC2}" type="presParOf" srcId="{448BCCB5-C4BF-4378-81B7-9F8D3E08EFC3}" destId="{11212034-AC53-458B-8CD9-52CC01A6EF42}"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A109324-2222-4FF8-853D-54C83E22B359}" type="doc">
      <dgm:prSet loTypeId="urn:microsoft.com/office/officeart/2005/8/layout/process2" loCatId="process" qsTypeId="urn:microsoft.com/office/officeart/2005/8/quickstyle/simple1" qsCatId="simple" csTypeId="urn:microsoft.com/office/officeart/2005/8/colors/accent1_1" csCatId="accent1" phldr="1"/>
      <dgm:spPr/>
      <dgm:t>
        <a:bodyPr/>
        <a:lstStyle/>
        <a:p>
          <a:endParaRPr lang="es-EC"/>
        </a:p>
      </dgm:t>
    </dgm:pt>
    <dgm:pt modelId="{5E971C57-8A1A-4069-9DD5-DA3D2C2F703B}">
      <dgm:prSet phldrT="[Texto]" custT="1"/>
      <dgm:spPr/>
      <dgm:t>
        <a:bodyPr/>
        <a:lstStyle/>
        <a:p>
          <a:pPr algn="l"/>
          <a:r>
            <a:rPr lang="es-EC" sz="2000" dirty="0" smtClean="0"/>
            <a:t>Administración de Recursos Humanos</a:t>
          </a:r>
          <a:endParaRPr lang="es-EC" sz="2000" dirty="0"/>
        </a:p>
      </dgm:t>
    </dgm:pt>
    <dgm:pt modelId="{B0A5C5A7-FA4C-4925-A834-1C17917AFC65}" type="parTrans" cxnId="{F0D7C961-6E37-43F5-9117-D398D2D040A6}">
      <dgm:prSet/>
      <dgm:spPr/>
      <dgm:t>
        <a:bodyPr/>
        <a:lstStyle/>
        <a:p>
          <a:endParaRPr lang="es-EC" sz="1600"/>
        </a:p>
      </dgm:t>
    </dgm:pt>
    <dgm:pt modelId="{47879B43-62BD-4024-9DCD-47C359F284F2}" type="sibTrans" cxnId="{F0D7C961-6E37-43F5-9117-D398D2D040A6}">
      <dgm:prSet custT="1"/>
      <dgm:spPr/>
      <dgm:t>
        <a:bodyPr/>
        <a:lstStyle/>
        <a:p>
          <a:endParaRPr lang="es-EC" sz="400"/>
        </a:p>
      </dgm:t>
    </dgm:pt>
    <dgm:pt modelId="{BBAD034F-636D-4D8B-A8C1-A8D11E4E9BF0}">
      <dgm:prSet phldrT="[Texto]" custT="1"/>
      <dgm:spPr/>
      <dgm:t>
        <a:bodyPr/>
        <a:lstStyle/>
        <a:p>
          <a:pPr algn="l"/>
          <a:r>
            <a:rPr lang="es-EC" sz="2000" dirty="0" smtClean="0"/>
            <a:t>Gestión Administrativa</a:t>
          </a:r>
          <a:endParaRPr lang="es-EC" sz="2000" dirty="0"/>
        </a:p>
      </dgm:t>
    </dgm:pt>
    <dgm:pt modelId="{49BD33C6-2D37-495B-9055-04AF326697F9}" type="parTrans" cxnId="{0F5ED924-0D16-4CF5-9E9A-38CA1833182D}">
      <dgm:prSet/>
      <dgm:spPr/>
      <dgm:t>
        <a:bodyPr/>
        <a:lstStyle/>
        <a:p>
          <a:endParaRPr lang="es-EC" sz="1600"/>
        </a:p>
      </dgm:t>
    </dgm:pt>
    <dgm:pt modelId="{D7415E1E-362A-4DC2-9AF3-CDEAD450CA5E}" type="sibTrans" cxnId="{0F5ED924-0D16-4CF5-9E9A-38CA1833182D}">
      <dgm:prSet custT="1"/>
      <dgm:spPr/>
      <dgm:t>
        <a:bodyPr/>
        <a:lstStyle/>
        <a:p>
          <a:endParaRPr lang="es-EC" sz="400"/>
        </a:p>
      </dgm:t>
    </dgm:pt>
    <dgm:pt modelId="{4ECB2F26-721D-45FA-A612-E8D171771D1F}">
      <dgm:prSet phldrT="[Texto]" custT="1"/>
      <dgm:spPr/>
      <dgm:t>
        <a:bodyPr/>
        <a:lstStyle/>
        <a:p>
          <a:pPr algn="l"/>
          <a:r>
            <a:rPr lang="es-EC" sz="2000" dirty="0" smtClean="0"/>
            <a:t>Gestión Financiera</a:t>
          </a:r>
          <a:endParaRPr lang="es-EC" sz="2000" dirty="0"/>
        </a:p>
      </dgm:t>
    </dgm:pt>
    <dgm:pt modelId="{C85A90F7-436A-487D-A906-E7A54A866B57}" type="parTrans" cxnId="{BC83F5F3-541B-45FA-8F0B-593EFEE601F4}">
      <dgm:prSet/>
      <dgm:spPr/>
      <dgm:t>
        <a:bodyPr/>
        <a:lstStyle/>
        <a:p>
          <a:endParaRPr lang="es-EC" sz="1600"/>
        </a:p>
      </dgm:t>
    </dgm:pt>
    <dgm:pt modelId="{CDF9D7DC-A776-497E-B9B6-32102B1AFF84}" type="sibTrans" cxnId="{BC83F5F3-541B-45FA-8F0B-593EFEE601F4}">
      <dgm:prSet custT="1"/>
      <dgm:spPr/>
      <dgm:t>
        <a:bodyPr/>
        <a:lstStyle/>
        <a:p>
          <a:endParaRPr lang="es-EC" sz="400"/>
        </a:p>
      </dgm:t>
    </dgm:pt>
    <dgm:pt modelId="{3D474E44-97F7-447F-BD9B-4E50504C780B}">
      <dgm:prSet phldrT="[Texto]" custT="1"/>
      <dgm:spPr/>
      <dgm:t>
        <a:bodyPr/>
        <a:lstStyle/>
        <a:p>
          <a:pPr algn="l"/>
          <a:r>
            <a:rPr lang="es-EC" sz="2000" dirty="0" smtClean="0"/>
            <a:t>Atención al cliente</a:t>
          </a:r>
          <a:endParaRPr lang="es-EC" sz="2000" dirty="0"/>
        </a:p>
      </dgm:t>
    </dgm:pt>
    <dgm:pt modelId="{6BEBF64C-38FF-4537-A4A5-F43E9A84F2DA}" type="parTrans" cxnId="{523A44EB-0B06-4EC3-A952-F288CB66A4BE}">
      <dgm:prSet/>
      <dgm:spPr/>
      <dgm:t>
        <a:bodyPr/>
        <a:lstStyle/>
        <a:p>
          <a:endParaRPr lang="es-EC" sz="1600"/>
        </a:p>
      </dgm:t>
    </dgm:pt>
    <dgm:pt modelId="{A344A1D6-F7CD-4D86-AED9-420970CA8475}" type="sibTrans" cxnId="{523A44EB-0B06-4EC3-A952-F288CB66A4BE}">
      <dgm:prSet/>
      <dgm:spPr/>
      <dgm:t>
        <a:bodyPr/>
        <a:lstStyle/>
        <a:p>
          <a:endParaRPr lang="es-EC" sz="1600"/>
        </a:p>
      </dgm:t>
    </dgm:pt>
    <dgm:pt modelId="{B78ACDA6-3771-4B85-B9C1-16B250D1E4F4}" type="pres">
      <dgm:prSet presAssocID="{2A109324-2222-4FF8-853D-54C83E22B359}" presName="linearFlow" presStyleCnt="0">
        <dgm:presLayoutVars>
          <dgm:resizeHandles val="exact"/>
        </dgm:presLayoutVars>
      </dgm:prSet>
      <dgm:spPr/>
      <dgm:t>
        <a:bodyPr/>
        <a:lstStyle/>
        <a:p>
          <a:endParaRPr lang="es-EC"/>
        </a:p>
      </dgm:t>
    </dgm:pt>
    <dgm:pt modelId="{8F0F42A3-60DE-4259-9FC4-C30801C2CC08}" type="pres">
      <dgm:prSet presAssocID="{5E971C57-8A1A-4069-9DD5-DA3D2C2F703B}" presName="node" presStyleLbl="node1" presStyleIdx="0" presStyleCnt="4" custScaleX="484175" custLinFactY="68925" custLinFactNeighborX="-3639" custLinFactNeighborY="100000">
        <dgm:presLayoutVars>
          <dgm:bulletEnabled val="1"/>
        </dgm:presLayoutVars>
      </dgm:prSet>
      <dgm:spPr/>
      <dgm:t>
        <a:bodyPr/>
        <a:lstStyle/>
        <a:p>
          <a:endParaRPr lang="es-EC"/>
        </a:p>
      </dgm:t>
    </dgm:pt>
    <dgm:pt modelId="{D6D0F6EE-C79F-4294-9F10-7C7E0C01966E}" type="pres">
      <dgm:prSet presAssocID="{47879B43-62BD-4024-9DCD-47C359F284F2}" presName="sibTrans" presStyleLbl="sibTrans2D1" presStyleIdx="0" presStyleCnt="3"/>
      <dgm:spPr/>
      <dgm:t>
        <a:bodyPr/>
        <a:lstStyle/>
        <a:p>
          <a:endParaRPr lang="es-EC"/>
        </a:p>
      </dgm:t>
    </dgm:pt>
    <dgm:pt modelId="{03DA3F62-C324-4A89-8D38-E0E1D4D37B0A}" type="pres">
      <dgm:prSet presAssocID="{47879B43-62BD-4024-9DCD-47C359F284F2}" presName="connectorText" presStyleLbl="sibTrans2D1" presStyleIdx="0" presStyleCnt="3"/>
      <dgm:spPr/>
      <dgm:t>
        <a:bodyPr/>
        <a:lstStyle/>
        <a:p>
          <a:endParaRPr lang="es-EC"/>
        </a:p>
      </dgm:t>
    </dgm:pt>
    <dgm:pt modelId="{B5B0DE93-9DBA-4F91-AACA-7BB81A44FDC7}" type="pres">
      <dgm:prSet presAssocID="{BBAD034F-636D-4D8B-A8C1-A8D11E4E9BF0}" presName="node" presStyleLbl="node1" presStyleIdx="1" presStyleCnt="4" custScaleX="484175" custLinFactNeighborY="77257">
        <dgm:presLayoutVars>
          <dgm:bulletEnabled val="1"/>
        </dgm:presLayoutVars>
      </dgm:prSet>
      <dgm:spPr/>
      <dgm:t>
        <a:bodyPr/>
        <a:lstStyle/>
        <a:p>
          <a:endParaRPr lang="es-EC"/>
        </a:p>
      </dgm:t>
    </dgm:pt>
    <dgm:pt modelId="{BC0F947C-682F-4C2C-BB31-81EF2EB06AC4}" type="pres">
      <dgm:prSet presAssocID="{D7415E1E-362A-4DC2-9AF3-CDEAD450CA5E}" presName="sibTrans" presStyleLbl="sibTrans2D1" presStyleIdx="1" presStyleCnt="3"/>
      <dgm:spPr/>
      <dgm:t>
        <a:bodyPr/>
        <a:lstStyle/>
        <a:p>
          <a:endParaRPr lang="es-EC"/>
        </a:p>
      </dgm:t>
    </dgm:pt>
    <dgm:pt modelId="{2B0AFA5F-C59C-409D-9ACC-680A50E41AAB}" type="pres">
      <dgm:prSet presAssocID="{D7415E1E-362A-4DC2-9AF3-CDEAD450CA5E}" presName="connectorText" presStyleLbl="sibTrans2D1" presStyleIdx="1" presStyleCnt="3"/>
      <dgm:spPr/>
      <dgm:t>
        <a:bodyPr/>
        <a:lstStyle/>
        <a:p>
          <a:endParaRPr lang="es-EC"/>
        </a:p>
      </dgm:t>
    </dgm:pt>
    <dgm:pt modelId="{6F51F6F6-6B61-482E-BE45-EEC84DC31129}" type="pres">
      <dgm:prSet presAssocID="{4ECB2F26-721D-45FA-A612-E8D171771D1F}" presName="node" presStyleLbl="node1" presStyleIdx="2" presStyleCnt="4" custScaleX="484175" custLinFactNeighborY="-81645">
        <dgm:presLayoutVars>
          <dgm:bulletEnabled val="1"/>
        </dgm:presLayoutVars>
      </dgm:prSet>
      <dgm:spPr/>
      <dgm:t>
        <a:bodyPr/>
        <a:lstStyle/>
        <a:p>
          <a:endParaRPr lang="es-EC"/>
        </a:p>
      </dgm:t>
    </dgm:pt>
    <dgm:pt modelId="{771EE5B8-BFEB-4CA9-A58C-5ACC9D56DDA7}" type="pres">
      <dgm:prSet presAssocID="{CDF9D7DC-A776-497E-B9B6-32102B1AFF84}" presName="sibTrans" presStyleLbl="sibTrans2D1" presStyleIdx="2" presStyleCnt="3"/>
      <dgm:spPr/>
      <dgm:t>
        <a:bodyPr/>
        <a:lstStyle/>
        <a:p>
          <a:endParaRPr lang="es-EC"/>
        </a:p>
      </dgm:t>
    </dgm:pt>
    <dgm:pt modelId="{FCEF26E0-534A-4127-96E8-C0FD13B8E9BD}" type="pres">
      <dgm:prSet presAssocID="{CDF9D7DC-A776-497E-B9B6-32102B1AFF84}" presName="connectorText" presStyleLbl="sibTrans2D1" presStyleIdx="2" presStyleCnt="3"/>
      <dgm:spPr/>
      <dgm:t>
        <a:bodyPr/>
        <a:lstStyle/>
        <a:p>
          <a:endParaRPr lang="es-EC"/>
        </a:p>
      </dgm:t>
    </dgm:pt>
    <dgm:pt modelId="{180589CA-263B-4D22-B3F7-B782B9AF936A}" type="pres">
      <dgm:prSet presAssocID="{3D474E44-97F7-447F-BD9B-4E50504C780B}" presName="node" presStyleLbl="node1" presStyleIdx="3" presStyleCnt="4" custScaleX="484175" custScaleY="103321" custLinFactY="-72104" custLinFactNeighborY="-100000">
        <dgm:presLayoutVars>
          <dgm:bulletEnabled val="1"/>
        </dgm:presLayoutVars>
      </dgm:prSet>
      <dgm:spPr/>
      <dgm:t>
        <a:bodyPr/>
        <a:lstStyle/>
        <a:p>
          <a:endParaRPr lang="es-EC"/>
        </a:p>
      </dgm:t>
    </dgm:pt>
  </dgm:ptLst>
  <dgm:cxnLst>
    <dgm:cxn modelId="{7EFFE724-DE6C-47B2-BDB2-E206F8A09099}" type="presOf" srcId="{CDF9D7DC-A776-497E-B9B6-32102B1AFF84}" destId="{771EE5B8-BFEB-4CA9-A58C-5ACC9D56DDA7}" srcOrd="0" destOrd="0" presId="urn:microsoft.com/office/officeart/2005/8/layout/process2"/>
    <dgm:cxn modelId="{0F5ED924-0D16-4CF5-9E9A-38CA1833182D}" srcId="{2A109324-2222-4FF8-853D-54C83E22B359}" destId="{BBAD034F-636D-4D8B-A8C1-A8D11E4E9BF0}" srcOrd="1" destOrd="0" parTransId="{49BD33C6-2D37-495B-9055-04AF326697F9}" sibTransId="{D7415E1E-362A-4DC2-9AF3-CDEAD450CA5E}"/>
    <dgm:cxn modelId="{001ED009-32A1-4DAD-ACAC-780938482186}" type="presOf" srcId="{BBAD034F-636D-4D8B-A8C1-A8D11E4E9BF0}" destId="{B5B0DE93-9DBA-4F91-AACA-7BB81A44FDC7}" srcOrd="0" destOrd="0" presId="urn:microsoft.com/office/officeart/2005/8/layout/process2"/>
    <dgm:cxn modelId="{C7BC5F0D-7E77-42EC-B8F1-CEC5B5876826}" type="presOf" srcId="{4ECB2F26-721D-45FA-A612-E8D171771D1F}" destId="{6F51F6F6-6B61-482E-BE45-EEC84DC31129}" srcOrd="0" destOrd="0" presId="urn:microsoft.com/office/officeart/2005/8/layout/process2"/>
    <dgm:cxn modelId="{085F6DE1-BCF9-4CAB-8DEA-6276C7B0F092}" type="presOf" srcId="{3D474E44-97F7-447F-BD9B-4E50504C780B}" destId="{180589CA-263B-4D22-B3F7-B782B9AF936A}" srcOrd="0" destOrd="0" presId="urn:microsoft.com/office/officeart/2005/8/layout/process2"/>
    <dgm:cxn modelId="{E7AF7237-653A-4479-AEC6-DA4E73652984}" type="presOf" srcId="{D7415E1E-362A-4DC2-9AF3-CDEAD450CA5E}" destId="{2B0AFA5F-C59C-409D-9ACC-680A50E41AAB}" srcOrd="1" destOrd="0" presId="urn:microsoft.com/office/officeart/2005/8/layout/process2"/>
    <dgm:cxn modelId="{CFE89048-2CD7-436C-838E-A5EE7DE01F12}" type="presOf" srcId="{CDF9D7DC-A776-497E-B9B6-32102B1AFF84}" destId="{FCEF26E0-534A-4127-96E8-C0FD13B8E9BD}" srcOrd="1" destOrd="0" presId="urn:microsoft.com/office/officeart/2005/8/layout/process2"/>
    <dgm:cxn modelId="{F0D7C961-6E37-43F5-9117-D398D2D040A6}" srcId="{2A109324-2222-4FF8-853D-54C83E22B359}" destId="{5E971C57-8A1A-4069-9DD5-DA3D2C2F703B}" srcOrd="0" destOrd="0" parTransId="{B0A5C5A7-FA4C-4925-A834-1C17917AFC65}" sibTransId="{47879B43-62BD-4024-9DCD-47C359F284F2}"/>
    <dgm:cxn modelId="{54A806AA-74ED-4338-8370-D9C7CBD9616F}" type="presOf" srcId="{2A109324-2222-4FF8-853D-54C83E22B359}" destId="{B78ACDA6-3771-4B85-B9C1-16B250D1E4F4}" srcOrd="0" destOrd="0" presId="urn:microsoft.com/office/officeart/2005/8/layout/process2"/>
    <dgm:cxn modelId="{BC83F5F3-541B-45FA-8F0B-593EFEE601F4}" srcId="{2A109324-2222-4FF8-853D-54C83E22B359}" destId="{4ECB2F26-721D-45FA-A612-E8D171771D1F}" srcOrd="2" destOrd="0" parTransId="{C85A90F7-436A-487D-A906-E7A54A866B57}" sibTransId="{CDF9D7DC-A776-497E-B9B6-32102B1AFF84}"/>
    <dgm:cxn modelId="{DE7115C7-FAB3-497D-A833-B2DDD3B4FF1C}" type="presOf" srcId="{D7415E1E-362A-4DC2-9AF3-CDEAD450CA5E}" destId="{BC0F947C-682F-4C2C-BB31-81EF2EB06AC4}" srcOrd="0" destOrd="0" presId="urn:microsoft.com/office/officeart/2005/8/layout/process2"/>
    <dgm:cxn modelId="{D00AB246-A556-4449-92D3-22C81693808C}" type="presOf" srcId="{47879B43-62BD-4024-9DCD-47C359F284F2}" destId="{03DA3F62-C324-4A89-8D38-E0E1D4D37B0A}" srcOrd="1" destOrd="0" presId="urn:microsoft.com/office/officeart/2005/8/layout/process2"/>
    <dgm:cxn modelId="{98585EF5-711B-4198-8304-793040D34603}" type="presOf" srcId="{47879B43-62BD-4024-9DCD-47C359F284F2}" destId="{D6D0F6EE-C79F-4294-9F10-7C7E0C01966E}" srcOrd="0" destOrd="0" presId="urn:microsoft.com/office/officeart/2005/8/layout/process2"/>
    <dgm:cxn modelId="{523A44EB-0B06-4EC3-A952-F288CB66A4BE}" srcId="{2A109324-2222-4FF8-853D-54C83E22B359}" destId="{3D474E44-97F7-447F-BD9B-4E50504C780B}" srcOrd="3" destOrd="0" parTransId="{6BEBF64C-38FF-4537-A4A5-F43E9A84F2DA}" sibTransId="{A344A1D6-F7CD-4D86-AED9-420970CA8475}"/>
    <dgm:cxn modelId="{A56F28D6-728E-4434-AE7F-A4BAA4DB7E56}" type="presOf" srcId="{5E971C57-8A1A-4069-9DD5-DA3D2C2F703B}" destId="{8F0F42A3-60DE-4259-9FC4-C30801C2CC08}" srcOrd="0" destOrd="0" presId="urn:microsoft.com/office/officeart/2005/8/layout/process2"/>
    <dgm:cxn modelId="{709ADA1B-5DAA-40EE-A81A-F522CA1AE233}" type="presParOf" srcId="{B78ACDA6-3771-4B85-B9C1-16B250D1E4F4}" destId="{8F0F42A3-60DE-4259-9FC4-C30801C2CC08}" srcOrd="0" destOrd="0" presId="urn:microsoft.com/office/officeart/2005/8/layout/process2"/>
    <dgm:cxn modelId="{59377049-29EA-4810-94F8-0D36B11F2141}" type="presParOf" srcId="{B78ACDA6-3771-4B85-B9C1-16B250D1E4F4}" destId="{D6D0F6EE-C79F-4294-9F10-7C7E0C01966E}" srcOrd="1" destOrd="0" presId="urn:microsoft.com/office/officeart/2005/8/layout/process2"/>
    <dgm:cxn modelId="{708161D2-B680-4256-A8BE-3093AB7A2648}" type="presParOf" srcId="{D6D0F6EE-C79F-4294-9F10-7C7E0C01966E}" destId="{03DA3F62-C324-4A89-8D38-E0E1D4D37B0A}" srcOrd="0" destOrd="0" presId="urn:microsoft.com/office/officeart/2005/8/layout/process2"/>
    <dgm:cxn modelId="{D19D0C4B-717C-4819-B383-BEF2D82115FC}" type="presParOf" srcId="{B78ACDA6-3771-4B85-B9C1-16B250D1E4F4}" destId="{B5B0DE93-9DBA-4F91-AACA-7BB81A44FDC7}" srcOrd="2" destOrd="0" presId="urn:microsoft.com/office/officeart/2005/8/layout/process2"/>
    <dgm:cxn modelId="{9E448B02-0DDE-42AB-ADCB-DB2827A1A934}" type="presParOf" srcId="{B78ACDA6-3771-4B85-B9C1-16B250D1E4F4}" destId="{BC0F947C-682F-4C2C-BB31-81EF2EB06AC4}" srcOrd="3" destOrd="0" presId="urn:microsoft.com/office/officeart/2005/8/layout/process2"/>
    <dgm:cxn modelId="{246F8AB9-C8D5-4909-8FA2-A984527501AE}" type="presParOf" srcId="{BC0F947C-682F-4C2C-BB31-81EF2EB06AC4}" destId="{2B0AFA5F-C59C-409D-9ACC-680A50E41AAB}" srcOrd="0" destOrd="0" presId="urn:microsoft.com/office/officeart/2005/8/layout/process2"/>
    <dgm:cxn modelId="{7C95CDC1-A7C7-42CA-B8AB-4A2F04A2B339}" type="presParOf" srcId="{B78ACDA6-3771-4B85-B9C1-16B250D1E4F4}" destId="{6F51F6F6-6B61-482E-BE45-EEC84DC31129}" srcOrd="4" destOrd="0" presId="urn:microsoft.com/office/officeart/2005/8/layout/process2"/>
    <dgm:cxn modelId="{5FCE1C84-2573-4BB1-BE00-F97F37980703}" type="presParOf" srcId="{B78ACDA6-3771-4B85-B9C1-16B250D1E4F4}" destId="{771EE5B8-BFEB-4CA9-A58C-5ACC9D56DDA7}" srcOrd="5" destOrd="0" presId="urn:microsoft.com/office/officeart/2005/8/layout/process2"/>
    <dgm:cxn modelId="{F7A8DB0D-3BAA-4B2B-87F9-A2B2EFF61E56}" type="presParOf" srcId="{771EE5B8-BFEB-4CA9-A58C-5ACC9D56DDA7}" destId="{FCEF26E0-534A-4127-96E8-C0FD13B8E9BD}" srcOrd="0" destOrd="0" presId="urn:microsoft.com/office/officeart/2005/8/layout/process2"/>
    <dgm:cxn modelId="{5B604A75-0436-4475-ADD7-120B2AB8916F}" type="presParOf" srcId="{B78ACDA6-3771-4B85-B9C1-16B250D1E4F4}" destId="{180589CA-263B-4D22-B3F7-B782B9AF936A}" srcOrd="6"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6D2172A-9383-4EE6-80CE-32F932C3B085}" type="doc">
      <dgm:prSet loTypeId="urn:microsoft.com/office/officeart/2005/8/layout/chevron1" loCatId="process" qsTypeId="urn:microsoft.com/office/officeart/2005/8/quickstyle/simple1" qsCatId="simple" csTypeId="urn:microsoft.com/office/officeart/2005/8/colors/accent1_2" csCatId="accent1" phldr="1"/>
      <dgm:spPr/>
    </dgm:pt>
    <dgm:pt modelId="{30E8CB2C-AABB-44D0-8BCA-BE1B83C3D22B}">
      <dgm:prSet phldrT="[Texto]"/>
      <dgm:spPr/>
      <dgm:t>
        <a:bodyPr/>
        <a:lstStyle/>
        <a:p>
          <a:r>
            <a:rPr lang="es-EC" dirty="0" smtClean="0"/>
            <a:t>Reciclaje de Materia Prima</a:t>
          </a:r>
          <a:endParaRPr lang="es-EC" dirty="0"/>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9C28D07C-8B17-4590-9659-FB577574F751}" type="parTrans" cxnId="{54C8E69A-18E2-426B-A81B-D5FEAC022E5B}">
      <dgm:prSet/>
      <dgm:spPr/>
      <dgm:t>
        <a:bodyPr/>
        <a:lstStyle/>
        <a:p>
          <a:endParaRPr lang="es-EC"/>
        </a:p>
      </dgm:t>
    </dgm:pt>
    <dgm:pt modelId="{8A472EC6-E55D-4D3A-A18A-4444A2548D13}" type="sibTrans" cxnId="{54C8E69A-18E2-426B-A81B-D5FEAC022E5B}">
      <dgm:prSet/>
      <dgm:spPr/>
      <dgm:t>
        <a:bodyPr/>
        <a:lstStyle/>
        <a:p>
          <a:endParaRPr lang="es-EC"/>
        </a:p>
      </dgm:t>
    </dgm:pt>
    <dgm:pt modelId="{61D756C3-F239-4158-B25A-384C6933DF7D}">
      <dgm:prSet phldrT="[Texto]"/>
      <dgm:spPr/>
      <dgm:t>
        <a:bodyPr/>
        <a:lstStyle/>
        <a:p>
          <a:r>
            <a:rPr lang="es-EC" dirty="0" smtClean="0"/>
            <a:t>Pirolisis</a:t>
          </a:r>
          <a:endParaRPr lang="es-EC" dirty="0"/>
        </a:p>
      </dgm:t>
      <dgm:extLst>
        <a:ext uri="{E40237B7-FDA0-4F09-8148-C483321AD2D9}">
          <dgm14:cNvPr xmlns:dgm14="http://schemas.microsoft.com/office/drawing/2010/diagram" id="0" name="">
            <a:hlinkClick xmlns:r="http://schemas.openxmlformats.org/officeDocument/2006/relationships" r:id="rId2" action="ppaction://hlinkfile"/>
          </dgm14:cNvPr>
        </a:ext>
      </dgm:extLst>
    </dgm:pt>
    <dgm:pt modelId="{97387CE6-3376-43C8-8154-A36E95B0D00B}" type="parTrans" cxnId="{09A75DF5-850E-4110-BE5C-3C0089FAC7FC}">
      <dgm:prSet/>
      <dgm:spPr/>
      <dgm:t>
        <a:bodyPr/>
        <a:lstStyle/>
        <a:p>
          <a:endParaRPr lang="es-EC"/>
        </a:p>
      </dgm:t>
    </dgm:pt>
    <dgm:pt modelId="{1EB0FE11-E248-4E20-9511-912F5429875F}" type="sibTrans" cxnId="{09A75DF5-850E-4110-BE5C-3C0089FAC7FC}">
      <dgm:prSet/>
      <dgm:spPr/>
      <dgm:t>
        <a:bodyPr/>
        <a:lstStyle/>
        <a:p>
          <a:endParaRPr lang="es-EC"/>
        </a:p>
      </dgm:t>
    </dgm:pt>
    <dgm:pt modelId="{8322E265-893C-442C-B424-628E84CA1217}">
      <dgm:prSet phldrT="[Texto]"/>
      <dgm:spPr/>
      <dgm:t>
        <a:bodyPr/>
        <a:lstStyle/>
        <a:p>
          <a:r>
            <a:rPr lang="es-EC" dirty="0" smtClean="0"/>
            <a:t>Fundición de aluminio</a:t>
          </a:r>
          <a:endParaRPr lang="es-EC" dirty="0"/>
        </a:p>
      </dgm:t>
      <dgm:extLst>
        <a:ext uri="{E40237B7-FDA0-4F09-8148-C483321AD2D9}">
          <dgm14:cNvPr xmlns:dgm14="http://schemas.microsoft.com/office/drawing/2010/diagram" id="0" name="">
            <a:hlinkClick xmlns:r="http://schemas.openxmlformats.org/officeDocument/2006/relationships" r:id="rId3" action="ppaction://hlinkfile"/>
          </dgm14:cNvPr>
        </a:ext>
      </dgm:extLst>
    </dgm:pt>
    <dgm:pt modelId="{CDEA0E71-E7F0-4589-AE4D-31DAA2713503}" type="parTrans" cxnId="{5104D9D4-3285-4FFF-B391-E3BF7B33565B}">
      <dgm:prSet/>
      <dgm:spPr/>
      <dgm:t>
        <a:bodyPr/>
        <a:lstStyle/>
        <a:p>
          <a:endParaRPr lang="es-EC"/>
        </a:p>
      </dgm:t>
    </dgm:pt>
    <dgm:pt modelId="{F00891EB-D56A-470B-A9E6-1E29AA65A573}" type="sibTrans" cxnId="{5104D9D4-3285-4FFF-B391-E3BF7B33565B}">
      <dgm:prSet/>
      <dgm:spPr/>
      <dgm:t>
        <a:bodyPr/>
        <a:lstStyle/>
        <a:p>
          <a:endParaRPr lang="es-EC"/>
        </a:p>
      </dgm:t>
    </dgm:pt>
    <dgm:pt modelId="{5A2B08CA-8AD0-4BDE-A7F3-B5D69A881428}" type="pres">
      <dgm:prSet presAssocID="{C6D2172A-9383-4EE6-80CE-32F932C3B085}" presName="Name0" presStyleCnt="0">
        <dgm:presLayoutVars>
          <dgm:dir/>
          <dgm:animLvl val="lvl"/>
          <dgm:resizeHandles val="exact"/>
        </dgm:presLayoutVars>
      </dgm:prSet>
      <dgm:spPr/>
    </dgm:pt>
    <dgm:pt modelId="{AE586885-75AA-4170-B8A1-2AB2119D57A3}" type="pres">
      <dgm:prSet presAssocID="{30E8CB2C-AABB-44D0-8BCA-BE1B83C3D22B}" presName="parTxOnly" presStyleLbl="node1" presStyleIdx="0" presStyleCnt="3">
        <dgm:presLayoutVars>
          <dgm:chMax val="0"/>
          <dgm:chPref val="0"/>
          <dgm:bulletEnabled val="1"/>
        </dgm:presLayoutVars>
      </dgm:prSet>
      <dgm:spPr/>
      <dgm:t>
        <a:bodyPr/>
        <a:lstStyle/>
        <a:p>
          <a:endParaRPr lang="es-EC"/>
        </a:p>
      </dgm:t>
    </dgm:pt>
    <dgm:pt modelId="{4629B9D1-06B4-466A-86F9-D7207DCE6006}" type="pres">
      <dgm:prSet presAssocID="{8A472EC6-E55D-4D3A-A18A-4444A2548D13}" presName="parTxOnlySpace" presStyleCnt="0"/>
      <dgm:spPr/>
    </dgm:pt>
    <dgm:pt modelId="{A955F5B4-8987-4D26-AC69-B799BCD3180F}" type="pres">
      <dgm:prSet presAssocID="{61D756C3-F239-4158-B25A-384C6933DF7D}" presName="parTxOnly" presStyleLbl="node1" presStyleIdx="1" presStyleCnt="3">
        <dgm:presLayoutVars>
          <dgm:chMax val="0"/>
          <dgm:chPref val="0"/>
          <dgm:bulletEnabled val="1"/>
        </dgm:presLayoutVars>
      </dgm:prSet>
      <dgm:spPr/>
      <dgm:t>
        <a:bodyPr/>
        <a:lstStyle/>
        <a:p>
          <a:endParaRPr lang="es-EC"/>
        </a:p>
      </dgm:t>
    </dgm:pt>
    <dgm:pt modelId="{F95C9D7F-BFBC-443E-85D7-21C6156A2B72}" type="pres">
      <dgm:prSet presAssocID="{1EB0FE11-E248-4E20-9511-912F5429875F}" presName="parTxOnlySpace" presStyleCnt="0"/>
      <dgm:spPr/>
    </dgm:pt>
    <dgm:pt modelId="{6ECD0A8B-627C-4757-91FF-E0D80E9FA89D}" type="pres">
      <dgm:prSet presAssocID="{8322E265-893C-442C-B424-628E84CA1217}" presName="parTxOnly" presStyleLbl="node1" presStyleIdx="2" presStyleCnt="3">
        <dgm:presLayoutVars>
          <dgm:chMax val="0"/>
          <dgm:chPref val="0"/>
          <dgm:bulletEnabled val="1"/>
        </dgm:presLayoutVars>
      </dgm:prSet>
      <dgm:spPr/>
      <dgm:t>
        <a:bodyPr/>
        <a:lstStyle/>
        <a:p>
          <a:endParaRPr lang="es-EC"/>
        </a:p>
      </dgm:t>
    </dgm:pt>
  </dgm:ptLst>
  <dgm:cxnLst>
    <dgm:cxn modelId="{54C8E69A-18E2-426B-A81B-D5FEAC022E5B}" srcId="{C6D2172A-9383-4EE6-80CE-32F932C3B085}" destId="{30E8CB2C-AABB-44D0-8BCA-BE1B83C3D22B}" srcOrd="0" destOrd="0" parTransId="{9C28D07C-8B17-4590-9659-FB577574F751}" sibTransId="{8A472EC6-E55D-4D3A-A18A-4444A2548D13}"/>
    <dgm:cxn modelId="{DAEA5CE5-9D56-4CEF-8A24-BB0B030724F1}" type="presOf" srcId="{30E8CB2C-AABB-44D0-8BCA-BE1B83C3D22B}" destId="{AE586885-75AA-4170-B8A1-2AB2119D57A3}" srcOrd="0" destOrd="0" presId="urn:microsoft.com/office/officeart/2005/8/layout/chevron1"/>
    <dgm:cxn modelId="{DD5E4E03-803F-4CA7-8AB8-98C04C509978}" type="presOf" srcId="{C6D2172A-9383-4EE6-80CE-32F932C3B085}" destId="{5A2B08CA-8AD0-4BDE-A7F3-B5D69A881428}" srcOrd="0" destOrd="0" presId="urn:microsoft.com/office/officeart/2005/8/layout/chevron1"/>
    <dgm:cxn modelId="{5104D9D4-3285-4FFF-B391-E3BF7B33565B}" srcId="{C6D2172A-9383-4EE6-80CE-32F932C3B085}" destId="{8322E265-893C-442C-B424-628E84CA1217}" srcOrd="2" destOrd="0" parTransId="{CDEA0E71-E7F0-4589-AE4D-31DAA2713503}" sibTransId="{F00891EB-D56A-470B-A9E6-1E29AA65A573}"/>
    <dgm:cxn modelId="{09A75DF5-850E-4110-BE5C-3C0089FAC7FC}" srcId="{C6D2172A-9383-4EE6-80CE-32F932C3B085}" destId="{61D756C3-F239-4158-B25A-384C6933DF7D}" srcOrd="1" destOrd="0" parTransId="{97387CE6-3376-43C8-8154-A36E95B0D00B}" sibTransId="{1EB0FE11-E248-4E20-9511-912F5429875F}"/>
    <dgm:cxn modelId="{C86051AF-5183-4B1D-B388-457D60958BA3}" type="presOf" srcId="{8322E265-893C-442C-B424-628E84CA1217}" destId="{6ECD0A8B-627C-4757-91FF-E0D80E9FA89D}" srcOrd="0" destOrd="0" presId="urn:microsoft.com/office/officeart/2005/8/layout/chevron1"/>
    <dgm:cxn modelId="{A8423166-DE60-4458-B797-D47F3D44B979}" type="presOf" srcId="{61D756C3-F239-4158-B25A-384C6933DF7D}" destId="{A955F5B4-8987-4D26-AC69-B799BCD3180F}" srcOrd="0" destOrd="0" presId="urn:microsoft.com/office/officeart/2005/8/layout/chevron1"/>
    <dgm:cxn modelId="{84834444-2A75-49DB-867F-B74AB60B86FB}" type="presParOf" srcId="{5A2B08CA-8AD0-4BDE-A7F3-B5D69A881428}" destId="{AE586885-75AA-4170-B8A1-2AB2119D57A3}" srcOrd="0" destOrd="0" presId="urn:microsoft.com/office/officeart/2005/8/layout/chevron1"/>
    <dgm:cxn modelId="{40341F24-13CC-4EF1-8A2F-D2CF77A22A0D}" type="presParOf" srcId="{5A2B08CA-8AD0-4BDE-A7F3-B5D69A881428}" destId="{4629B9D1-06B4-466A-86F9-D7207DCE6006}" srcOrd="1" destOrd="0" presId="urn:microsoft.com/office/officeart/2005/8/layout/chevron1"/>
    <dgm:cxn modelId="{299D0946-59F4-41FA-9111-310F4EFDB42A}" type="presParOf" srcId="{5A2B08CA-8AD0-4BDE-A7F3-B5D69A881428}" destId="{A955F5B4-8987-4D26-AC69-B799BCD3180F}" srcOrd="2" destOrd="0" presId="urn:microsoft.com/office/officeart/2005/8/layout/chevron1"/>
    <dgm:cxn modelId="{9BDF7FAB-2884-4D6E-A011-9BF0C982ED58}" type="presParOf" srcId="{5A2B08CA-8AD0-4BDE-A7F3-B5D69A881428}" destId="{F95C9D7F-BFBC-443E-85D7-21C6156A2B72}" srcOrd="3" destOrd="0" presId="urn:microsoft.com/office/officeart/2005/8/layout/chevron1"/>
    <dgm:cxn modelId="{59120B95-9CB9-47B0-AC6A-38E662497ECC}" type="presParOf" srcId="{5A2B08CA-8AD0-4BDE-A7F3-B5D69A881428}" destId="{6ECD0A8B-627C-4757-91FF-E0D80E9FA89D}" srcOrd="4"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F0A309-0C4F-4939-B4BB-E0B3DDDD74F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BEEB3553-30A4-4256-96B5-77BFE851F4C4}">
      <dgm:prSet phldrT="[Texto]" custT="1"/>
      <dgm:spPr/>
      <dgm:t>
        <a:bodyPr/>
        <a:lstStyle/>
        <a:p>
          <a:r>
            <a:rPr lang="es-EC" sz="3600" dirty="0" smtClean="0"/>
            <a:t>General</a:t>
          </a:r>
          <a:endParaRPr lang="es-EC" sz="3600" dirty="0"/>
        </a:p>
      </dgm:t>
    </dgm:pt>
    <dgm:pt modelId="{5B53A172-8A54-4EC7-9405-226206DE8C8F}" type="parTrans" cxnId="{892072CF-0BD1-403B-AC75-64DC3FE7CD4E}">
      <dgm:prSet/>
      <dgm:spPr/>
      <dgm:t>
        <a:bodyPr/>
        <a:lstStyle/>
        <a:p>
          <a:endParaRPr lang="es-EC"/>
        </a:p>
      </dgm:t>
    </dgm:pt>
    <dgm:pt modelId="{2D697E9B-0B88-48C9-971B-717056DDB84D}" type="sibTrans" cxnId="{892072CF-0BD1-403B-AC75-64DC3FE7CD4E}">
      <dgm:prSet/>
      <dgm:spPr/>
      <dgm:t>
        <a:bodyPr/>
        <a:lstStyle/>
        <a:p>
          <a:endParaRPr lang="es-EC"/>
        </a:p>
      </dgm:t>
    </dgm:pt>
    <dgm:pt modelId="{31E0EEA1-FFAD-43F4-8130-1FF5931211E8}">
      <dgm:prSet phldrT="[Texto]" custT="1"/>
      <dgm:spPr/>
      <dgm:t>
        <a:bodyPr/>
        <a:lstStyle/>
        <a:p>
          <a:r>
            <a:rPr lang="es-EC" sz="1600" dirty="0" smtClean="0"/>
            <a:t>Realizar un estudio de factibilidad para la creación de una planta de reciclaje de empaque blíster (PVC y Aluminio) generado por las industrias farmacéuticas y hospitales de la ciudad de Quito, a través de la cuantificación de los los desechos producidos, con la finalidad de darles un uso alternativo y  de esta manera evitar la contaminación ambiental.</a:t>
          </a:r>
          <a:endParaRPr lang="es-EC" sz="1600" dirty="0"/>
        </a:p>
      </dgm:t>
    </dgm:pt>
    <dgm:pt modelId="{FEB895C8-2701-4DDC-948D-4DAA48A43355}" type="parTrans" cxnId="{D8C2D917-375C-469D-AB25-9C8161225B4A}">
      <dgm:prSet/>
      <dgm:spPr/>
      <dgm:t>
        <a:bodyPr/>
        <a:lstStyle/>
        <a:p>
          <a:endParaRPr lang="es-EC"/>
        </a:p>
      </dgm:t>
    </dgm:pt>
    <dgm:pt modelId="{1D3799CD-2574-40A0-8991-1E439FE99500}" type="sibTrans" cxnId="{D8C2D917-375C-469D-AB25-9C8161225B4A}">
      <dgm:prSet/>
      <dgm:spPr/>
      <dgm:t>
        <a:bodyPr/>
        <a:lstStyle/>
        <a:p>
          <a:endParaRPr lang="es-EC"/>
        </a:p>
      </dgm:t>
    </dgm:pt>
    <dgm:pt modelId="{164297D5-35E4-4624-B7F1-AFCC4C67090C}">
      <dgm:prSet phldrT="[Texto]" custT="1"/>
      <dgm:spPr/>
      <dgm:t>
        <a:bodyPr/>
        <a:lstStyle/>
        <a:p>
          <a:r>
            <a:rPr lang="es-EC" sz="3600" dirty="0" smtClean="0"/>
            <a:t>Específicos</a:t>
          </a:r>
          <a:endParaRPr lang="es-EC" sz="3600" dirty="0"/>
        </a:p>
      </dgm:t>
    </dgm:pt>
    <dgm:pt modelId="{7BDBAEBD-D3A5-4866-869B-8A8235171DBC}" type="parTrans" cxnId="{4EE2FEC3-23FE-4281-B1E8-94FC0A433577}">
      <dgm:prSet/>
      <dgm:spPr/>
      <dgm:t>
        <a:bodyPr/>
        <a:lstStyle/>
        <a:p>
          <a:endParaRPr lang="es-EC"/>
        </a:p>
      </dgm:t>
    </dgm:pt>
    <dgm:pt modelId="{841E14A1-2DBE-40B2-8B61-C57AA21B852B}" type="sibTrans" cxnId="{4EE2FEC3-23FE-4281-B1E8-94FC0A433577}">
      <dgm:prSet/>
      <dgm:spPr/>
      <dgm:t>
        <a:bodyPr/>
        <a:lstStyle/>
        <a:p>
          <a:endParaRPr lang="es-EC"/>
        </a:p>
      </dgm:t>
    </dgm:pt>
    <dgm:pt modelId="{F25B43F2-90CD-4971-AE2E-CD1BACAAD7F4}">
      <dgm:prSet phldrT="[Texto]" custT="1"/>
      <dgm:spPr/>
      <dgm:t>
        <a:bodyPr/>
        <a:lstStyle/>
        <a:p>
          <a:r>
            <a:rPr lang="es-ES" sz="1300" dirty="0" smtClean="0"/>
            <a:t>Definir un marco teórico que  permita entender el contexto en el cual se desarrolla el proyecto. </a:t>
          </a:r>
          <a:endParaRPr lang="es-EC" sz="1300" dirty="0"/>
        </a:p>
      </dgm:t>
    </dgm:pt>
    <dgm:pt modelId="{28DCF447-2E5B-45FB-B00A-AB70CFC960E4}" type="parTrans" cxnId="{C351DC71-B20D-49E0-9C32-98AA4E7A2DAB}">
      <dgm:prSet/>
      <dgm:spPr/>
      <dgm:t>
        <a:bodyPr/>
        <a:lstStyle/>
        <a:p>
          <a:endParaRPr lang="es-EC"/>
        </a:p>
      </dgm:t>
    </dgm:pt>
    <dgm:pt modelId="{E7E2CFDA-8586-4886-A55F-6881E291F0A5}" type="sibTrans" cxnId="{C351DC71-B20D-49E0-9C32-98AA4E7A2DAB}">
      <dgm:prSet/>
      <dgm:spPr/>
      <dgm:t>
        <a:bodyPr/>
        <a:lstStyle/>
        <a:p>
          <a:endParaRPr lang="es-EC"/>
        </a:p>
      </dgm:t>
    </dgm:pt>
    <dgm:pt modelId="{9C20DB12-CD49-49C1-BBBB-3D3827DE706B}">
      <dgm:prSet custT="1"/>
      <dgm:spPr/>
      <dgm:t>
        <a:bodyPr/>
        <a:lstStyle/>
        <a:p>
          <a:r>
            <a:rPr lang="es-ES" sz="1300" dirty="0" smtClean="0"/>
            <a:t>Realizar una investigación de campo para conocer la cantidad de desechos de empaque blíster producidos por la industria farmacéutica dentro de la ciudad de Quito. </a:t>
          </a:r>
          <a:endParaRPr lang="es-EC" sz="1300" dirty="0"/>
        </a:p>
      </dgm:t>
    </dgm:pt>
    <dgm:pt modelId="{ECC30320-02D8-4C3C-83E8-FBFA626819DA}" type="parTrans" cxnId="{7B60D50F-D467-4196-8430-658DFA928D72}">
      <dgm:prSet/>
      <dgm:spPr/>
      <dgm:t>
        <a:bodyPr/>
        <a:lstStyle/>
        <a:p>
          <a:endParaRPr lang="es-EC"/>
        </a:p>
      </dgm:t>
    </dgm:pt>
    <dgm:pt modelId="{AF9E9E6B-0C1E-40C4-AF1B-C8C3452FFC8D}" type="sibTrans" cxnId="{7B60D50F-D467-4196-8430-658DFA928D72}">
      <dgm:prSet/>
      <dgm:spPr/>
      <dgm:t>
        <a:bodyPr/>
        <a:lstStyle/>
        <a:p>
          <a:endParaRPr lang="es-EC"/>
        </a:p>
      </dgm:t>
    </dgm:pt>
    <dgm:pt modelId="{266E9515-6F3D-42F4-865E-35C7CE8351CA}">
      <dgm:prSet custT="1"/>
      <dgm:spPr/>
      <dgm:t>
        <a:bodyPr/>
        <a:lstStyle/>
        <a:p>
          <a:r>
            <a:rPr lang="es-ES" sz="1300" dirty="0" smtClean="0"/>
            <a:t>Desarrollar un estudio técnico para determinar el tamaño, localización y recursos que serán necesarios para le ejecución del proyecto.</a:t>
          </a:r>
          <a:endParaRPr lang="es-EC" sz="1300" dirty="0"/>
        </a:p>
      </dgm:t>
    </dgm:pt>
    <dgm:pt modelId="{6C9D617B-A085-4C82-8A97-04DFAEFB2D99}" type="parTrans" cxnId="{0481DD5E-6041-4B16-83F6-637214D6A0EA}">
      <dgm:prSet/>
      <dgm:spPr/>
      <dgm:t>
        <a:bodyPr/>
        <a:lstStyle/>
        <a:p>
          <a:endParaRPr lang="es-EC"/>
        </a:p>
      </dgm:t>
    </dgm:pt>
    <dgm:pt modelId="{78C5E347-2F8B-4232-AD65-7AE6DF1B7258}" type="sibTrans" cxnId="{0481DD5E-6041-4B16-83F6-637214D6A0EA}">
      <dgm:prSet/>
      <dgm:spPr/>
      <dgm:t>
        <a:bodyPr/>
        <a:lstStyle/>
        <a:p>
          <a:endParaRPr lang="es-EC"/>
        </a:p>
      </dgm:t>
    </dgm:pt>
    <dgm:pt modelId="{11221FE9-F8A0-4964-BE75-A27E180E74BA}">
      <dgm:prSet custT="1"/>
      <dgm:spPr/>
      <dgm:t>
        <a:bodyPr/>
        <a:lstStyle/>
        <a:p>
          <a:r>
            <a:rPr lang="es-ES" sz="1300" dirty="0" smtClean="0"/>
            <a:t>Establecer el monto de la inversión y su rentabilidad a través de un estudio y evaluación financiera.</a:t>
          </a:r>
          <a:endParaRPr lang="es-EC" sz="1300" dirty="0"/>
        </a:p>
      </dgm:t>
    </dgm:pt>
    <dgm:pt modelId="{569B3483-A7BA-4515-8A03-1E02F3447CDB}" type="parTrans" cxnId="{B5BF01AA-F6F5-4322-BD60-CA28E9F5C91C}">
      <dgm:prSet/>
      <dgm:spPr/>
      <dgm:t>
        <a:bodyPr/>
        <a:lstStyle/>
        <a:p>
          <a:endParaRPr lang="es-EC"/>
        </a:p>
      </dgm:t>
    </dgm:pt>
    <dgm:pt modelId="{40A2ED03-6301-4DEE-ACB8-B687281DB7D7}" type="sibTrans" cxnId="{B5BF01AA-F6F5-4322-BD60-CA28E9F5C91C}">
      <dgm:prSet/>
      <dgm:spPr/>
      <dgm:t>
        <a:bodyPr/>
        <a:lstStyle/>
        <a:p>
          <a:endParaRPr lang="es-EC"/>
        </a:p>
      </dgm:t>
    </dgm:pt>
    <dgm:pt modelId="{945C5B90-06A0-4E78-9FA4-AC845C3B1DF2}">
      <dgm:prSet custT="1"/>
      <dgm:spPr/>
      <dgm:t>
        <a:bodyPr/>
        <a:lstStyle/>
        <a:p>
          <a:r>
            <a:rPr lang="es-ES" sz="1300" dirty="0" smtClean="0"/>
            <a:t>Determinar los  impactos ambientales y económicos que genera la creación de una planta de reciclaje de desecho de empaque blíster producidos por la industria farmacéutica y hospitales.</a:t>
          </a:r>
          <a:endParaRPr lang="es-EC" sz="1300" dirty="0"/>
        </a:p>
      </dgm:t>
    </dgm:pt>
    <dgm:pt modelId="{62658624-964A-4B9F-816C-7CE126395301}" type="parTrans" cxnId="{D1FE8665-583C-4992-BEBC-8E1A6A120311}">
      <dgm:prSet/>
      <dgm:spPr/>
      <dgm:t>
        <a:bodyPr/>
        <a:lstStyle/>
        <a:p>
          <a:endParaRPr lang="es-EC"/>
        </a:p>
      </dgm:t>
    </dgm:pt>
    <dgm:pt modelId="{BD93FCB9-C46D-42B7-9B8E-F0839DC1D9F5}" type="sibTrans" cxnId="{D1FE8665-583C-4992-BEBC-8E1A6A120311}">
      <dgm:prSet/>
      <dgm:spPr/>
      <dgm:t>
        <a:bodyPr/>
        <a:lstStyle/>
        <a:p>
          <a:endParaRPr lang="es-EC"/>
        </a:p>
      </dgm:t>
    </dgm:pt>
    <dgm:pt modelId="{01CEECE2-1529-4287-9339-B0F8CCEB3503}" type="pres">
      <dgm:prSet presAssocID="{2DF0A309-0C4F-4939-B4BB-E0B3DDDD74F6}" presName="diagram" presStyleCnt="0">
        <dgm:presLayoutVars>
          <dgm:chPref val="1"/>
          <dgm:dir/>
          <dgm:animOne val="branch"/>
          <dgm:animLvl val="lvl"/>
          <dgm:resizeHandles/>
        </dgm:presLayoutVars>
      </dgm:prSet>
      <dgm:spPr/>
      <dgm:t>
        <a:bodyPr/>
        <a:lstStyle/>
        <a:p>
          <a:endParaRPr lang="es-EC"/>
        </a:p>
      </dgm:t>
    </dgm:pt>
    <dgm:pt modelId="{222548E9-DDB4-431D-94E3-63D3451858F7}" type="pres">
      <dgm:prSet presAssocID="{BEEB3553-30A4-4256-96B5-77BFE851F4C4}" presName="root" presStyleCnt="0"/>
      <dgm:spPr/>
    </dgm:pt>
    <dgm:pt modelId="{A56A9398-AC32-44E5-BCBD-18983BB0CF63}" type="pres">
      <dgm:prSet presAssocID="{BEEB3553-30A4-4256-96B5-77BFE851F4C4}" presName="rootComposite" presStyleCnt="0"/>
      <dgm:spPr/>
    </dgm:pt>
    <dgm:pt modelId="{4D0324AB-705B-4107-8036-2ED4DAF811AA}" type="pres">
      <dgm:prSet presAssocID="{BEEB3553-30A4-4256-96B5-77BFE851F4C4}" presName="rootText" presStyleLbl="node1" presStyleIdx="0" presStyleCnt="2" custScaleX="181500"/>
      <dgm:spPr/>
      <dgm:t>
        <a:bodyPr/>
        <a:lstStyle/>
        <a:p>
          <a:endParaRPr lang="es-EC"/>
        </a:p>
      </dgm:t>
    </dgm:pt>
    <dgm:pt modelId="{B9C14213-FE28-48F3-B261-B409F2CE104F}" type="pres">
      <dgm:prSet presAssocID="{BEEB3553-30A4-4256-96B5-77BFE851F4C4}" presName="rootConnector" presStyleLbl="node1" presStyleIdx="0" presStyleCnt="2"/>
      <dgm:spPr/>
      <dgm:t>
        <a:bodyPr/>
        <a:lstStyle/>
        <a:p>
          <a:endParaRPr lang="es-EC"/>
        </a:p>
      </dgm:t>
    </dgm:pt>
    <dgm:pt modelId="{ED8E7E6E-2DE3-4262-876F-75D3C45AB56D}" type="pres">
      <dgm:prSet presAssocID="{BEEB3553-30A4-4256-96B5-77BFE851F4C4}" presName="childShape" presStyleCnt="0"/>
      <dgm:spPr/>
    </dgm:pt>
    <dgm:pt modelId="{A8A278F4-CC87-4651-AA5E-05010A712927}" type="pres">
      <dgm:prSet presAssocID="{FEB895C8-2701-4DDC-948D-4DAA48A43355}" presName="Name13" presStyleLbl="parChTrans1D2" presStyleIdx="0" presStyleCnt="6"/>
      <dgm:spPr/>
      <dgm:t>
        <a:bodyPr/>
        <a:lstStyle/>
        <a:p>
          <a:endParaRPr lang="es-EC"/>
        </a:p>
      </dgm:t>
    </dgm:pt>
    <dgm:pt modelId="{0955EBEB-944C-43C6-A1A5-5C39E280AEEC}" type="pres">
      <dgm:prSet presAssocID="{31E0EEA1-FFAD-43F4-8130-1FF5931211E8}" presName="childText" presStyleLbl="bgAcc1" presStyleIdx="0" presStyleCnt="6" custScaleX="207238" custScaleY="610785" custLinFactNeighborX="-451" custLinFactNeighborY="3224">
        <dgm:presLayoutVars>
          <dgm:bulletEnabled val="1"/>
        </dgm:presLayoutVars>
      </dgm:prSet>
      <dgm:spPr/>
      <dgm:t>
        <a:bodyPr/>
        <a:lstStyle/>
        <a:p>
          <a:endParaRPr lang="es-EC"/>
        </a:p>
      </dgm:t>
    </dgm:pt>
    <dgm:pt modelId="{422414ED-5248-4B34-B85F-F1C8087E05CC}" type="pres">
      <dgm:prSet presAssocID="{164297D5-35E4-4624-B7F1-AFCC4C67090C}" presName="root" presStyleCnt="0"/>
      <dgm:spPr/>
    </dgm:pt>
    <dgm:pt modelId="{CD4708C0-5D50-46EE-AA83-A53467458E89}" type="pres">
      <dgm:prSet presAssocID="{164297D5-35E4-4624-B7F1-AFCC4C67090C}" presName="rootComposite" presStyleCnt="0"/>
      <dgm:spPr/>
    </dgm:pt>
    <dgm:pt modelId="{B3EB9273-7CA1-4D11-8976-90F415989EB6}" type="pres">
      <dgm:prSet presAssocID="{164297D5-35E4-4624-B7F1-AFCC4C67090C}" presName="rootText" presStyleLbl="node1" presStyleIdx="1" presStyleCnt="2" custScaleX="181500"/>
      <dgm:spPr/>
      <dgm:t>
        <a:bodyPr/>
        <a:lstStyle/>
        <a:p>
          <a:endParaRPr lang="es-EC"/>
        </a:p>
      </dgm:t>
    </dgm:pt>
    <dgm:pt modelId="{B2014B7B-5341-493C-B513-F713FB053477}" type="pres">
      <dgm:prSet presAssocID="{164297D5-35E4-4624-B7F1-AFCC4C67090C}" presName="rootConnector" presStyleLbl="node1" presStyleIdx="1" presStyleCnt="2"/>
      <dgm:spPr/>
      <dgm:t>
        <a:bodyPr/>
        <a:lstStyle/>
        <a:p>
          <a:endParaRPr lang="es-EC"/>
        </a:p>
      </dgm:t>
    </dgm:pt>
    <dgm:pt modelId="{9D9E35F1-51D4-4C82-846A-BF4E60FC5F9D}" type="pres">
      <dgm:prSet presAssocID="{164297D5-35E4-4624-B7F1-AFCC4C67090C}" presName="childShape" presStyleCnt="0"/>
      <dgm:spPr/>
    </dgm:pt>
    <dgm:pt modelId="{AE6A54B1-9E3E-419E-8897-3A7ECD807E4F}" type="pres">
      <dgm:prSet presAssocID="{28DCF447-2E5B-45FB-B00A-AB70CFC960E4}" presName="Name13" presStyleLbl="parChTrans1D2" presStyleIdx="1" presStyleCnt="6"/>
      <dgm:spPr/>
      <dgm:t>
        <a:bodyPr/>
        <a:lstStyle/>
        <a:p>
          <a:endParaRPr lang="es-EC"/>
        </a:p>
      </dgm:t>
    </dgm:pt>
    <dgm:pt modelId="{54D1A72B-345B-4D09-B541-E140D9EA9D6A}" type="pres">
      <dgm:prSet presAssocID="{F25B43F2-90CD-4971-AE2E-CD1BACAAD7F4}" presName="childText" presStyleLbl="bgAcc1" presStyleIdx="1" presStyleCnt="6" custScaleX="340750">
        <dgm:presLayoutVars>
          <dgm:bulletEnabled val="1"/>
        </dgm:presLayoutVars>
      </dgm:prSet>
      <dgm:spPr/>
      <dgm:t>
        <a:bodyPr/>
        <a:lstStyle/>
        <a:p>
          <a:endParaRPr lang="es-EC"/>
        </a:p>
      </dgm:t>
    </dgm:pt>
    <dgm:pt modelId="{F8794672-37F5-47A7-8E53-E130118E2090}" type="pres">
      <dgm:prSet presAssocID="{ECC30320-02D8-4C3C-83E8-FBFA626819DA}" presName="Name13" presStyleLbl="parChTrans1D2" presStyleIdx="2" presStyleCnt="6"/>
      <dgm:spPr/>
      <dgm:t>
        <a:bodyPr/>
        <a:lstStyle/>
        <a:p>
          <a:endParaRPr lang="es-EC"/>
        </a:p>
      </dgm:t>
    </dgm:pt>
    <dgm:pt modelId="{8C981F44-2166-4D48-A2A0-5FB6EC4BA660}" type="pres">
      <dgm:prSet presAssocID="{9C20DB12-CD49-49C1-BBBB-3D3827DE706B}" presName="childText" presStyleLbl="bgAcc1" presStyleIdx="2" presStyleCnt="6" custScaleX="340750">
        <dgm:presLayoutVars>
          <dgm:bulletEnabled val="1"/>
        </dgm:presLayoutVars>
      </dgm:prSet>
      <dgm:spPr/>
      <dgm:t>
        <a:bodyPr/>
        <a:lstStyle/>
        <a:p>
          <a:endParaRPr lang="es-EC"/>
        </a:p>
      </dgm:t>
    </dgm:pt>
    <dgm:pt modelId="{03A37DC1-5285-4B33-85CB-EE1EC031DCCA}" type="pres">
      <dgm:prSet presAssocID="{6C9D617B-A085-4C82-8A97-04DFAEFB2D99}" presName="Name13" presStyleLbl="parChTrans1D2" presStyleIdx="3" presStyleCnt="6"/>
      <dgm:spPr/>
      <dgm:t>
        <a:bodyPr/>
        <a:lstStyle/>
        <a:p>
          <a:endParaRPr lang="es-EC"/>
        </a:p>
      </dgm:t>
    </dgm:pt>
    <dgm:pt modelId="{9967ACEF-2E5A-4C69-9932-950ECE5F550E}" type="pres">
      <dgm:prSet presAssocID="{266E9515-6F3D-42F4-865E-35C7CE8351CA}" presName="childText" presStyleLbl="bgAcc1" presStyleIdx="3" presStyleCnt="6" custScaleX="340750">
        <dgm:presLayoutVars>
          <dgm:bulletEnabled val="1"/>
        </dgm:presLayoutVars>
      </dgm:prSet>
      <dgm:spPr/>
      <dgm:t>
        <a:bodyPr/>
        <a:lstStyle/>
        <a:p>
          <a:endParaRPr lang="es-EC"/>
        </a:p>
      </dgm:t>
    </dgm:pt>
    <dgm:pt modelId="{1786AA88-B5A3-4A64-8D85-16D65455D782}" type="pres">
      <dgm:prSet presAssocID="{569B3483-A7BA-4515-8A03-1E02F3447CDB}" presName="Name13" presStyleLbl="parChTrans1D2" presStyleIdx="4" presStyleCnt="6"/>
      <dgm:spPr/>
      <dgm:t>
        <a:bodyPr/>
        <a:lstStyle/>
        <a:p>
          <a:endParaRPr lang="es-EC"/>
        </a:p>
      </dgm:t>
    </dgm:pt>
    <dgm:pt modelId="{20C2F949-BA89-4788-A148-60D662A38108}" type="pres">
      <dgm:prSet presAssocID="{11221FE9-F8A0-4964-BE75-A27E180E74BA}" presName="childText" presStyleLbl="bgAcc1" presStyleIdx="4" presStyleCnt="6" custScaleX="340750" custLinFactNeighborX="1944" custLinFactNeighborY="-3481">
        <dgm:presLayoutVars>
          <dgm:bulletEnabled val="1"/>
        </dgm:presLayoutVars>
      </dgm:prSet>
      <dgm:spPr/>
      <dgm:t>
        <a:bodyPr/>
        <a:lstStyle/>
        <a:p>
          <a:endParaRPr lang="es-EC"/>
        </a:p>
      </dgm:t>
    </dgm:pt>
    <dgm:pt modelId="{CEB878C9-FF6B-4BFB-A33E-49C86616C09A}" type="pres">
      <dgm:prSet presAssocID="{62658624-964A-4B9F-816C-7CE126395301}" presName="Name13" presStyleLbl="parChTrans1D2" presStyleIdx="5" presStyleCnt="6"/>
      <dgm:spPr/>
      <dgm:t>
        <a:bodyPr/>
        <a:lstStyle/>
        <a:p>
          <a:endParaRPr lang="es-EC"/>
        </a:p>
      </dgm:t>
    </dgm:pt>
    <dgm:pt modelId="{C7A2EEEC-A2C4-441C-9956-C8321B825AD2}" type="pres">
      <dgm:prSet presAssocID="{945C5B90-06A0-4E78-9FA4-AC845C3B1DF2}" presName="childText" presStyleLbl="bgAcc1" presStyleIdx="5" presStyleCnt="6" custScaleX="340750" custLinFactNeighborX="1944" custLinFactNeighborY="-3481">
        <dgm:presLayoutVars>
          <dgm:bulletEnabled val="1"/>
        </dgm:presLayoutVars>
      </dgm:prSet>
      <dgm:spPr/>
      <dgm:t>
        <a:bodyPr/>
        <a:lstStyle/>
        <a:p>
          <a:endParaRPr lang="es-EC"/>
        </a:p>
      </dgm:t>
    </dgm:pt>
  </dgm:ptLst>
  <dgm:cxnLst>
    <dgm:cxn modelId="{D1FE8665-583C-4992-BEBC-8E1A6A120311}" srcId="{164297D5-35E4-4624-B7F1-AFCC4C67090C}" destId="{945C5B90-06A0-4E78-9FA4-AC845C3B1DF2}" srcOrd="4" destOrd="0" parTransId="{62658624-964A-4B9F-816C-7CE126395301}" sibTransId="{BD93FCB9-C46D-42B7-9B8E-F0839DC1D9F5}"/>
    <dgm:cxn modelId="{9DB0508A-F0D2-4334-808B-E54F380312E8}" type="presOf" srcId="{ECC30320-02D8-4C3C-83E8-FBFA626819DA}" destId="{F8794672-37F5-47A7-8E53-E130118E2090}" srcOrd="0" destOrd="0" presId="urn:microsoft.com/office/officeart/2005/8/layout/hierarchy3"/>
    <dgm:cxn modelId="{EC28CA14-FA83-4A55-B88E-A027237F5940}" type="presOf" srcId="{FEB895C8-2701-4DDC-948D-4DAA48A43355}" destId="{A8A278F4-CC87-4651-AA5E-05010A712927}" srcOrd="0" destOrd="0" presId="urn:microsoft.com/office/officeart/2005/8/layout/hierarchy3"/>
    <dgm:cxn modelId="{AEA1E993-256F-4853-A9EE-3AD736D546C5}" type="presOf" srcId="{945C5B90-06A0-4E78-9FA4-AC845C3B1DF2}" destId="{C7A2EEEC-A2C4-441C-9956-C8321B825AD2}" srcOrd="0" destOrd="0" presId="urn:microsoft.com/office/officeart/2005/8/layout/hierarchy3"/>
    <dgm:cxn modelId="{892072CF-0BD1-403B-AC75-64DC3FE7CD4E}" srcId="{2DF0A309-0C4F-4939-B4BB-E0B3DDDD74F6}" destId="{BEEB3553-30A4-4256-96B5-77BFE851F4C4}" srcOrd="0" destOrd="0" parTransId="{5B53A172-8A54-4EC7-9405-226206DE8C8F}" sibTransId="{2D697E9B-0B88-48C9-971B-717056DDB84D}"/>
    <dgm:cxn modelId="{DEBBEFA1-9E50-4510-832F-C695F3F7D897}" type="presOf" srcId="{31E0EEA1-FFAD-43F4-8130-1FF5931211E8}" destId="{0955EBEB-944C-43C6-A1A5-5C39E280AEEC}" srcOrd="0" destOrd="0" presId="urn:microsoft.com/office/officeart/2005/8/layout/hierarchy3"/>
    <dgm:cxn modelId="{51FF38F4-A068-449C-AED4-66534E288F0E}" type="presOf" srcId="{BEEB3553-30A4-4256-96B5-77BFE851F4C4}" destId="{B9C14213-FE28-48F3-B261-B409F2CE104F}" srcOrd="1" destOrd="0" presId="urn:microsoft.com/office/officeart/2005/8/layout/hierarchy3"/>
    <dgm:cxn modelId="{B59ED3D5-34DB-40E3-8CB1-1F2C49B1D401}" type="presOf" srcId="{569B3483-A7BA-4515-8A03-1E02F3447CDB}" destId="{1786AA88-B5A3-4A64-8D85-16D65455D782}" srcOrd="0" destOrd="0" presId="urn:microsoft.com/office/officeart/2005/8/layout/hierarchy3"/>
    <dgm:cxn modelId="{D8C2D917-375C-469D-AB25-9C8161225B4A}" srcId="{BEEB3553-30A4-4256-96B5-77BFE851F4C4}" destId="{31E0EEA1-FFAD-43F4-8130-1FF5931211E8}" srcOrd="0" destOrd="0" parTransId="{FEB895C8-2701-4DDC-948D-4DAA48A43355}" sibTransId="{1D3799CD-2574-40A0-8991-1E439FE99500}"/>
    <dgm:cxn modelId="{EED29115-C57B-4168-B264-20B6694B4B5B}" type="presOf" srcId="{BEEB3553-30A4-4256-96B5-77BFE851F4C4}" destId="{4D0324AB-705B-4107-8036-2ED4DAF811AA}" srcOrd="0" destOrd="0" presId="urn:microsoft.com/office/officeart/2005/8/layout/hierarchy3"/>
    <dgm:cxn modelId="{9EF285FE-D85D-4C45-B2E2-971A236A4C13}" type="presOf" srcId="{6C9D617B-A085-4C82-8A97-04DFAEFB2D99}" destId="{03A37DC1-5285-4B33-85CB-EE1EC031DCCA}" srcOrd="0" destOrd="0" presId="urn:microsoft.com/office/officeart/2005/8/layout/hierarchy3"/>
    <dgm:cxn modelId="{FBACF919-A18F-4F1C-A814-861A459FBF83}" type="presOf" srcId="{11221FE9-F8A0-4964-BE75-A27E180E74BA}" destId="{20C2F949-BA89-4788-A148-60D662A38108}" srcOrd="0" destOrd="0" presId="urn:microsoft.com/office/officeart/2005/8/layout/hierarchy3"/>
    <dgm:cxn modelId="{6723C100-3215-4CA1-9EEC-5FA25D8E7E00}" type="presOf" srcId="{62658624-964A-4B9F-816C-7CE126395301}" destId="{CEB878C9-FF6B-4BFB-A33E-49C86616C09A}" srcOrd="0" destOrd="0" presId="urn:microsoft.com/office/officeart/2005/8/layout/hierarchy3"/>
    <dgm:cxn modelId="{C351DC71-B20D-49E0-9C32-98AA4E7A2DAB}" srcId="{164297D5-35E4-4624-B7F1-AFCC4C67090C}" destId="{F25B43F2-90CD-4971-AE2E-CD1BACAAD7F4}" srcOrd="0" destOrd="0" parTransId="{28DCF447-2E5B-45FB-B00A-AB70CFC960E4}" sibTransId="{E7E2CFDA-8586-4886-A55F-6881E291F0A5}"/>
    <dgm:cxn modelId="{4C8DAB4C-C414-40AC-8DB2-ECED9449617E}" type="presOf" srcId="{266E9515-6F3D-42F4-865E-35C7CE8351CA}" destId="{9967ACEF-2E5A-4C69-9932-950ECE5F550E}" srcOrd="0" destOrd="0" presId="urn:microsoft.com/office/officeart/2005/8/layout/hierarchy3"/>
    <dgm:cxn modelId="{65750864-9E5D-4276-8159-0AC3463E472B}" type="presOf" srcId="{164297D5-35E4-4624-B7F1-AFCC4C67090C}" destId="{B3EB9273-7CA1-4D11-8976-90F415989EB6}" srcOrd="0" destOrd="0" presId="urn:microsoft.com/office/officeart/2005/8/layout/hierarchy3"/>
    <dgm:cxn modelId="{7B60D50F-D467-4196-8430-658DFA928D72}" srcId="{164297D5-35E4-4624-B7F1-AFCC4C67090C}" destId="{9C20DB12-CD49-49C1-BBBB-3D3827DE706B}" srcOrd="1" destOrd="0" parTransId="{ECC30320-02D8-4C3C-83E8-FBFA626819DA}" sibTransId="{AF9E9E6B-0C1E-40C4-AF1B-C8C3452FFC8D}"/>
    <dgm:cxn modelId="{EA045850-9B6D-4206-865B-014B2F8B9F2C}" type="presOf" srcId="{F25B43F2-90CD-4971-AE2E-CD1BACAAD7F4}" destId="{54D1A72B-345B-4D09-B541-E140D9EA9D6A}" srcOrd="0" destOrd="0" presId="urn:microsoft.com/office/officeart/2005/8/layout/hierarchy3"/>
    <dgm:cxn modelId="{4EE2FEC3-23FE-4281-B1E8-94FC0A433577}" srcId="{2DF0A309-0C4F-4939-B4BB-E0B3DDDD74F6}" destId="{164297D5-35E4-4624-B7F1-AFCC4C67090C}" srcOrd="1" destOrd="0" parTransId="{7BDBAEBD-D3A5-4866-869B-8A8235171DBC}" sibTransId="{841E14A1-2DBE-40B2-8B61-C57AA21B852B}"/>
    <dgm:cxn modelId="{B672584C-FE1A-4783-BB69-ECD878FBC432}" type="presOf" srcId="{2DF0A309-0C4F-4939-B4BB-E0B3DDDD74F6}" destId="{01CEECE2-1529-4287-9339-B0F8CCEB3503}" srcOrd="0" destOrd="0" presId="urn:microsoft.com/office/officeart/2005/8/layout/hierarchy3"/>
    <dgm:cxn modelId="{0481DD5E-6041-4B16-83F6-637214D6A0EA}" srcId="{164297D5-35E4-4624-B7F1-AFCC4C67090C}" destId="{266E9515-6F3D-42F4-865E-35C7CE8351CA}" srcOrd="2" destOrd="0" parTransId="{6C9D617B-A085-4C82-8A97-04DFAEFB2D99}" sibTransId="{78C5E347-2F8B-4232-AD65-7AE6DF1B7258}"/>
    <dgm:cxn modelId="{9BF65AA8-D29B-4B1E-89D3-0B66189F8179}" type="presOf" srcId="{164297D5-35E4-4624-B7F1-AFCC4C67090C}" destId="{B2014B7B-5341-493C-B513-F713FB053477}" srcOrd="1" destOrd="0" presId="urn:microsoft.com/office/officeart/2005/8/layout/hierarchy3"/>
    <dgm:cxn modelId="{B5BF01AA-F6F5-4322-BD60-CA28E9F5C91C}" srcId="{164297D5-35E4-4624-B7F1-AFCC4C67090C}" destId="{11221FE9-F8A0-4964-BE75-A27E180E74BA}" srcOrd="3" destOrd="0" parTransId="{569B3483-A7BA-4515-8A03-1E02F3447CDB}" sibTransId="{40A2ED03-6301-4DEE-ACB8-B687281DB7D7}"/>
    <dgm:cxn modelId="{F2E0CE8F-65BE-4FFC-84C5-13CEC7EAA910}" type="presOf" srcId="{9C20DB12-CD49-49C1-BBBB-3D3827DE706B}" destId="{8C981F44-2166-4D48-A2A0-5FB6EC4BA660}" srcOrd="0" destOrd="0" presId="urn:microsoft.com/office/officeart/2005/8/layout/hierarchy3"/>
    <dgm:cxn modelId="{490FBAD9-820F-4AD6-B90C-AF98F574AB04}" type="presOf" srcId="{28DCF447-2E5B-45FB-B00A-AB70CFC960E4}" destId="{AE6A54B1-9E3E-419E-8897-3A7ECD807E4F}" srcOrd="0" destOrd="0" presId="urn:microsoft.com/office/officeart/2005/8/layout/hierarchy3"/>
    <dgm:cxn modelId="{80688272-0E84-41FE-934F-ADDBAC99B3FA}" type="presParOf" srcId="{01CEECE2-1529-4287-9339-B0F8CCEB3503}" destId="{222548E9-DDB4-431D-94E3-63D3451858F7}" srcOrd="0" destOrd="0" presId="urn:microsoft.com/office/officeart/2005/8/layout/hierarchy3"/>
    <dgm:cxn modelId="{2EFD9D7C-B105-4DBF-99BD-3C0BC2970209}" type="presParOf" srcId="{222548E9-DDB4-431D-94E3-63D3451858F7}" destId="{A56A9398-AC32-44E5-BCBD-18983BB0CF63}" srcOrd="0" destOrd="0" presId="urn:microsoft.com/office/officeart/2005/8/layout/hierarchy3"/>
    <dgm:cxn modelId="{2FC23CA3-9B2A-47AE-905F-543F0F6A770A}" type="presParOf" srcId="{A56A9398-AC32-44E5-BCBD-18983BB0CF63}" destId="{4D0324AB-705B-4107-8036-2ED4DAF811AA}" srcOrd="0" destOrd="0" presId="urn:microsoft.com/office/officeart/2005/8/layout/hierarchy3"/>
    <dgm:cxn modelId="{67B2E2C3-D13B-4F8C-BD55-3B14EAB006B8}" type="presParOf" srcId="{A56A9398-AC32-44E5-BCBD-18983BB0CF63}" destId="{B9C14213-FE28-48F3-B261-B409F2CE104F}" srcOrd="1" destOrd="0" presId="urn:microsoft.com/office/officeart/2005/8/layout/hierarchy3"/>
    <dgm:cxn modelId="{01B1B066-3325-4E5A-AE09-DC45C2B26DD0}" type="presParOf" srcId="{222548E9-DDB4-431D-94E3-63D3451858F7}" destId="{ED8E7E6E-2DE3-4262-876F-75D3C45AB56D}" srcOrd="1" destOrd="0" presId="urn:microsoft.com/office/officeart/2005/8/layout/hierarchy3"/>
    <dgm:cxn modelId="{95054725-E810-4D96-87DC-F25477E4FAD8}" type="presParOf" srcId="{ED8E7E6E-2DE3-4262-876F-75D3C45AB56D}" destId="{A8A278F4-CC87-4651-AA5E-05010A712927}" srcOrd="0" destOrd="0" presId="urn:microsoft.com/office/officeart/2005/8/layout/hierarchy3"/>
    <dgm:cxn modelId="{A3CC79EE-219F-4543-BBAC-019E7A80A22B}" type="presParOf" srcId="{ED8E7E6E-2DE3-4262-876F-75D3C45AB56D}" destId="{0955EBEB-944C-43C6-A1A5-5C39E280AEEC}" srcOrd="1" destOrd="0" presId="urn:microsoft.com/office/officeart/2005/8/layout/hierarchy3"/>
    <dgm:cxn modelId="{28255243-C796-4C54-BFBB-5BDFFEBF4149}" type="presParOf" srcId="{01CEECE2-1529-4287-9339-B0F8CCEB3503}" destId="{422414ED-5248-4B34-B85F-F1C8087E05CC}" srcOrd="1" destOrd="0" presId="urn:microsoft.com/office/officeart/2005/8/layout/hierarchy3"/>
    <dgm:cxn modelId="{D4430420-2183-4856-B27D-3A49ED702AA6}" type="presParOf" srcId="{422414ED-5248-4B34-B85F-F1C8087E05CC}" destId="{CD4708C0-5D50-46EE-AA83-A53467458E89}" srcOrd="0" destOrd="0" presId="urn:microsoft.com/office/officeart/2005/8/layout/hierarchy3"/>
    <dgm:cxn modelId="{81D8E444-083B-41BD-94F3-37947669DDCA}" type="presParOf" srcId="{CD4708C0-5D50-46EE-AA83-A53467458E89}" destId="{B3EB9273-7CA1-4D11-8976-90F415989EB6}" srcOrd="0" destOrd="0" presId="urn:microsoft.com/office/officeart/2005/8/layout/hierarchy3"/>
    <dgm:cxn modelId="{E6800508-0367-4052-ACC2-20F27D8E451A}" type="presParOf" srcId="{CD4708C0-5D50-46EE-AA83-A53467458E89}" destId="{B2014B7B-5341-493C-B513-F713FB053477}" srcOrd="1" destOrd="0" presId="urn:microsoft.com/office/officeart/2005/8/layout/hierarchy3"/>
    <dgm:cxn modelId="{522AEAF8-7AB8-4B16-A099-6C0EEDCB5A1C}" type="presParOf" srcId="{422414ED-5248-4B34-B85F-F1C8087E05CC}" destId="{9D9E35F1-51D4-4C82-846A-BF4E60FC5F9D}" srcOrd="1" destOrd="0" presId="urn:microsoft.com/office/officeart/2005/8/layout/hierarchy3"/>
    <dgm:cxn modelId="{63596A81-CD9B-4E2C-851E-37E544511B4E}" type="presParOf" srcId="{9D9E35F1-51D4-4C82-846A-BF4E60FC5F9D}" destId="{AE6A54B1-9E3E-419E-8897-3A7ECD807E4F}" srcOrd="0" destOrd="0" presId="urn:microsoft.com/office/officeart/2005/8/layout/hierarchy3"/>
    <dgm:cxn modelId="{E8BDA98E-AA8B-4A86-AE44-525D00830581}" type="presParOf" srcId="{9D9E35F1-51D4-4C82-846A-BF4E60FC5F9D}" destId="{54D1A72B-345B-4D09-B541-E140D9EA9D6A}" srcOrd="1" destOrd="0" presId="urn:microsoft.com/office/officeart/2005/8/layout/hierarchy3"/>
    <dgm:cxn modelId="{FC278383-9329-40EB-9D2F-1F9E1AEA91FB}" type="presParOf" srcId="{9D9E35F1-51D4-4C82-846A-BF4E60FC5F9D}" destId="{F8794672-37F5-47A7-8E53-E130118E2090}" srcOrd="2" destOrd="0" presId="urn:microsoft.com/office/officeart/2005/8/layout/hierarchy3"/>
    <dgm:cxn modelId="{D5EB3585-AF05-44B4-B8A2-85F44E250881}" type="presParOf" srcId="{9D9E35F1-51D4-4C82-846A-BF4E60FC5F9D}" destId="{8C981F44-2166-4D48-A2A0-5FB6EC4BA660}" srcOrd="3" destOrd="0" presId="urn:microsoft.com/office/officeart/2005/8/layout/hierarchy3"/>
    <dgm:cxn modelId="{8CA1DCAC-9849-4B85-A5C7-FDDCAF7553F9}" type="presParOf" srcId="{9D9E35F1-51D4-4C82-846A-BF4E60FC5F9D}" destId="{03A37DC1-5285-4B33-85CB-EE1EC031DCCA}" srcOrd="4" destOrd="0" presId="urn:microsoft.com/office/officeart/2005/8/layout/hierarchy3"/>
    <dgm:cxn modelId="{0D2C5D0B-3BB7-4AEB-8CCE-57C20E0C788F}" type="presParOf" srcId="{9D9E35F1-51D4-4C82-846A-BF4E60FC5F9D}" destId="{9967ACEF-2E5A-4C69-9932-950ECE5F550E}" srcOrd="5" destOrd="0" presId="urn:microsoft.com/office/officeart/2005/8/layout/hierarchy3"/>
    <dgm:cxn modelId="{1B0D8031-2569-47C5-918A-171B97989D97}" type="presParOf" srcId="{9D9E35F1-51D4-4C82-846A-BF4E60FC5F9D}" destId="{1786AA88-B5A3-4A64-8D85-16D65455D782}" srcOrd="6" destOrd="0" presId="urn:microsoft.com/office/officeart/2005/8/layout/hierarchy3"/>
    <dgm:cxn modelId="{96A521F7-EF36-4D74-811D-FDEB059856A2}" type="presParOf" srcId="{9D9E35F1-51D4-4C82-846A-BF4E60FC5F9D}" destId="{20C2F949-BA89-4788-A148-60D662A38108}" srcOrd="7" destOrd="0" presId="urn:microsoft.com/office/officeart/2005/8/layout/hierarchy3"/>
    <dgm:cxn modelId="{C7A146EA-406E-4F2C-AB3B-C28EAB676E6F}" type="presParOf" srcId="{9D9E35F1-51D4-4C82-846A-BF4E60FC5F9D}" destId="{CEB878C9-FF6B-4BFB-A33E-49C86616C09A}" srcOrd="8" destOrd="0" presId="urn:microsoft.com/office/officeart/2005/8/layout/hierarchy3"/>
    <dgm:cxn modelId="{28F1376E-D2B5-4677-BFDC-955756FFD24C}" type="presParOf" srcId="{9D9E35F1-51D4-4C82-846A-BF4E60FC5F9D}" destId="{C7A2EEEC-A2C4-441C-9956-C8321B825AD2}"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EF34692-6F51-4512-AEC6-9F8066200C94}" type="doc">
      <dgm:prSet loTypeId="urn:microsoft.com/office/officeart/2005/8/layout/default" loCatId="list" qsTypeId="urn:microsoft.com/office/officeart/2005/8/quickstyle/simple1" qsCatId="simple" csTypeId="urn:microsoft.com/office/officeart/2005/8/colors/accent1_2" csCatId="accent1" phldr="1"/>
      <dgm:spPr/>
    </dgm:pt>
    <dgm:pt modelId="{ED5959A6-F0CB-4850-9F0B-6DC59DCFF426}">
      <dgm:prSet phldrT="[Texto]"/>
      <dgm:spPr/>
      <dgm:t>
        <a:bodyPr/>
        <a:lstStyle/>
        <a:p>
          <a:r>
            <a:rPr lang="es-EC" dirty="0" smtClean="0"/>
            <a:t>Constitución de la empresa</a:t>
          </a:r>
          <a:endParaRPr lang="es-EC"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7709A801-E005-4FF9-AAFB-A6D415F1A691}" type="parTrans" cxnId="{80F0F76D-5468-42F4-B474-0A10C9C44484}">
      <dgm:prSet/>
      <dgm:spPr/>
      <dgm:t>
        <a:bodyPr/>
        <a:lstStyle/>
        <a:p>
          <a:endParaRPr lang="es-EC"/>
        </a:p>
      </dgm:t>
    </dgm:pt>
    <dgm:pt modelId="{39A9D88F-A2A9-47FE-8C9C-2F4D46FAACBF}" type="sibTrans" cxnId="{80F0F76D-5468-42F4-B474-0A10C9C44484}">
      <dgm:prSet/>
      <dgm:spPr/>
      <dgm:t>
        <a:bodyPr/>
        <a:lstStyle/>
        <a:p>
          <a:endParaRPr lang="es-EC"/>
        </a:p>
      </dgm:t>
    </dgm:pt>
    <dgm:pt modelId="{29FA663F-E72B-42A7-9FE8-0F1433905F15}">
      <dgm:prSet phldrT="[Texto]"/>
      <dgm:spPr/>
      <dgm:t>
        <a:bodyPr/>
        <a:lstStyle/>
        <a:p>
          <a:r>
            <a:rPr lang="es-EC" dirty="0" smtClean="0"/>
            <a:t>Logotipo y slogan</a:t>
          </a:r>
          <a:endParaRPr lang="es-EC"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88BFE802-0BFC-4FAF-9844-35B7AF36A8A0}" type="parTrans" cxnId="{0746B360-5EBF-4F35-8586-098DCB680CB6}">
      <dgm:prSet/>
      <dgm:spPr/>
      <dgm:t>
        <a:bodyPr/>
        <a:lstStyle/>
        <a:p>
          <a:endParaRPr lang="es-EC"/>
        </a:p>
      </dgm:t>
    </dgm:pt>
    <dgm:pt modelId="{59BC4B98-09BA-4561-BE79-85AF0A763AA4}" type="sibTrans" cxnId="{0746B360-5EBF-4F35-8586-098DCB680CB6}">
      <dgm:prSet/>
      <dgm:spPr/>
      <dgm:t>
        <a:bodyPr/>
        <a:lstStyle/>
        <a:p>
          <a:endParaRPr lang="es-EC"/>
        </a:p>
      </dgm:t>
    </dgm:pt>
    <dgm:pt modelId="{F15FDD35-9A0F-4F26-B0CD-921303E19C33}">
      <dgm:prSet phldrT="[Texto]"/>
      <dgm:spPr/>
      <dgm:t>
        <a:bodyPr/>
        <a:lstStyle/>
        <a:p>
          <a:r>
            <a:rPr lang="es-EC" dirty="0" smtClean="0"/>
            <a:t>Base Filosófica</a:t>
          </a:r>
          <a:endParaRPr lang="es-EC"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C705EBB4-E34B-4C58-83F4-C216166D9FC1}" type="parTrans" cxnId="{02127ADF-FC03-45E7-8DDE-96EF118CEE96}">
      <dgm:prSet/>
      <dgm:spPr/>
      <dgm:t>
        <a:bodyPr/>
        <a:lstStyle/>
        <a:p>
          <a:endParaRPr lang="es-EC"/>
        </a:p>
      </dgm:t>
    </dgm:pt>
    <dgm:pt modelId="{303552D3-34E0-4437-BB91-4EB93DD82FB4}" type="sibTrans" cxnId="{02127ADF-FC03-45E7-8DDE-96EF118CEE96}">
      <dgm:prSet/>
      <dgm:spPr/>
      <dgm:t>
        <a:bodyPr/>
        <a:lstStyle/>
        <a:p>
          <a:endParaRPr lang="es-EC"/>
        </a:p>
      </dgm:t>
    </dgm:pt>
    <dgm:pt modelId="{FA29204C-B4A7-4CB2-99EB-08D5D35985B2}">
      <dgm:prSet phldrT="[Texto]"/>
      <dgm:spPr/>
      <dgm:t>
        <a:bodyPr/>
        <a:lstStyle/>
        <a:p>
          <a:r>
            <a:rPr lang="es-EC" dirty="0" smtClean="0"/>
            <a:t>Organigrama estructural</a:t>
          </a:r>
          <a:endParaRPr lang="es-EC"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359DC6FF-B178-472D-A40B-35AA9496A1E2}" type="parTrans" cxnId="{7D9762AD-187E-407B-B29B-BA7AE0CE6DFC}">
      <dgm:prSet/>
      <dgm:spPr/>
      <dgm:t>
        <a:bodyPr/>
        <a:lstStyle/>
        <a:p>
          <a:endParaRPr lang="es-EC"/>
        </a:p>
      </dgm:t>
    </dgm:pt>
    <dgm:pt modelId="{B6537863-D0D0-4C30-AACD-2717B5AD142F}" type="sibTrans" cxnId="{7D9762AD-187E-407B-B29B-BA7AE0CE6DFC}">
      <dgm:prSet/>
      <dgm:spPr/>
      <dgm:t>
        <a:bodyPr/>
        <a:lstStyle/>
        <a:p>
          <a:endParaRPr lang="es-EC"/>
        </a:p>
      </dgm:t>
    </dgm:pt>
    <dgm:pt modelId="{FAAD984D-367F-4AB3-BC0F-AC9B23B645F4}" type="pres">
      <dgm:prSet presAssocID="{7EF34692-6F51-4512-AEC6-9F8066200C94}" presName="diagram" presStyleCnt="0">
        <dgm:presLayoutVars>
          <dgm:dir/>
          <dgm:resizeHandles val="exact"/>
        </dgm:presLayoutVars>
      </dgm:prSet>
      <dgm:spPr/>
    </dgm:pt>
    <dgm:pt modelId="{FECCD079-FC08-44AC-92B6-C8C88E15DEA6}" type="pres">
      <dgm:prSet presAssocID="{ED5959A6-F0CB-4850-9F0B-6DC59DCFF426}" presName="node" presStyleLbl="node1" presStyleIdx="0" presStyleCnt="4">
        <dgm:presLayoutVars>
          <dgm:bulletEnabled val="1"/>
        </dgm:presLayoutVars>
      </dgm:prSet>
      <dgm:spPr/>
      <dgm:t>
        <a:bodyPr/>
        <a:lstStyle/>
        <a:p>
          <a:endParaRPr lang="es-EC"/>
        </a:p>
      </dgm:t>
    </dgm:pt>
    <dgm:pt modelId="{F3D8E783-D53A-4CA9-8E72-66C094B988F7}" type="pres">
      <dgm:prSet presAssocID="{39A9D88F-A2A9-47FE-8C9C-2F4D46FAACBF}" presName="sibTrans" presStyleCnt="0"/>
      <dgm:spPr/>
    </dgm:pt>
    <dgm:pt modelId="{0A7960F9-88ED-4F51-8070-B801FA1AEC4C}" type="pres">
      <dgm:prSet presAssocID="{29FA663F-E72B-42A7-9FE8-0F1433905F15}" presName="node" presStyleLbl="node1" presStyleIdx="1" presStyleCnt="4">
        <dgm:presLayoutVars>
          <dgm:bulletEnabled val="1"/>
        </dgm:presLayoutVars>
      </dgm:prSet>
      <dgm:spPr/>
      <dgm:t>
        <a:bodyPr/>
        <a:lstStyle/>
        <a:p>
          <a:endParaRPr lang="es-EC"/>
        </a:p>
      </dgm:t>
    </dgm:pt>
    <dgm:pt modelId="{7D7B3E12-1703-4EA8-BF19-3FF7AAFCD994}" type="pres">
      <dgm:prSet presAssocID="{59BC4B98-09BA-4561-BE79-85AF0A763AA4}" presName="sibTrans" presStyleCnt="0"/>
      <dgm:spPr/>
    </dgm:pt>
    <dgm:pt modelId="{A0D45BE5-424F-4244-A62D-63B95BC287B9}" type="pres">
      <dgm:prSet presAssocID="{F15FDD35-9A0F-4F26-B0CD-921303E19C33}" presName="node" presStyleLbl="node1" presStyleIdx="2" presStyleCnt="4">
        <dgm:presLayoutVars>
          <dgm:bulletEnabled val="1"/>
        </dgm:presLayoutVars>
      </dgm:prSet>
      <dgm:spPr/>
      <dgm:t>
        <a:bodyPr/>
        <a:lstStyle/>
        <a:p>
          <a:endParaRPr lang="es-EC"/>
        </a:p>
      </dgm:t>
    </dgm:pt>
    <dgm:pt modelId="{255E9CF0-0C8F-4E88-9145-6ADA2624EACB}" type="pres">
      <dgm:prSet presAssocID="{303552D3-34E0-4437-BB91-4EB93DD82FB4}" presName="sibTrans" presStyleCnt="0"/>
      <dgm:spPr/>
    </dgm:pt>
    <dgm:pt modelId="{DBF3C162-1921-4066-8139-3406C3EE7E73}" type="pres">
      <dgm:prSet presAssocID="{FA29204C-B4A7-4CB2-99EB-08D5D35985B2}" presName="node" presStyleLbl="node1" presStyleIdx="3" presStyleCnt="4">
        <dgm:presLayoutVars>
          <dgm:bulletEnabled val="1"/>
        </dgm:presLayoutVars>
      </dgm:prSet>
      <dgm:spPr/>
      <dgm:t>
        <a:bodyPr/>
        <a:lstStyle/>
        <a:p>
          <a:endParaRPr lang="es-EC"/>
        </a:p>
      </dgm:t>
    </dgm:pt>
  </dgm:ptLst>
  <dgm:cxnLst>
    <dgm:cxn modelId="{363ACF67-F6FD-4FCE-8C37-ABA42773093A}" type="presOf" srcId="{F15FDD35-9A0F-4F26-B0CD-921303E19C33}" destId="{A0D45BE5-424F-4244-A62D-63B95BC287B9}" srcOrd="0" destOrd="0" presId="urn:microsoft.com/office/officeart/2005/8/layout/default"/>
    <dgm:cxn modelId="{0746B360-5EBF-4F35-8586-098DCB680CB6}" srcId="{7EF34692-6F51-4512-AEC6-9F8066200C94}" destId="{29FA663F-E72B-42A7-9FE8-0F1433905F15}" srcOrd="1" destOrd="0" parTransId="{88BFE802-0BFC-4FAF-9844-35B7AF36A8A0}" sibTransId="{59BC4B98-09BA-4561-BE79-85AF0A763AA4}"/>
    <dgm:cxn modelId="{7D9762AD-187E-407B-B29B-BA7AE0CE6DFC}" srcId="{7EF34692-6F51-4512-AEC6-9F8066200C94}" destId="{FA29204C-B4A7-4CB2-99EB-08D5D35985B2}" srcOrd="3" destOrd="0" parTransId="{359DC6FF-B178-472D-A40B-35AA9496A1E2}" sibTransId="{B6537863-D0D0-4C30-AACD-2717B5AD142F}"/>
    <dgm:cxn modelId="{82EE064D-A2E7-4012-9651-3273BAFC353D}" type="presOf" srcId="{7EF34692-6F51-4512-AEC6-9F8066200C94}" destId="{FAAD984D-367F-4AB3-BC0F-AC9B23B645F4}" srcOrd="0" destOrd="0" presId="urn:microsoft.com/office/officeart/2005/8/layout/default"/>
    <dgm:cxn modelId="{80F0F76D-5468-42F4-B474-0A10C9C44484}" srcId="{7EF34692-6F51-4512-AEC6-9F8066200C94}" destId="{ED5959A6-F0CB-4850-9F0B-6DC59DCFF426}" srcOrd="0" destOrd="0" parTransId="{7709A801-E005-4FF9-AAFB-A6D415F1A691}" sibTransId="{39A9D88F-A2A9-47FE-8C9C-2F4D46FAACBF}"/>
    <dgm:cxn modelId="{FFD4EB8D-9124-4D48-8915-6DCA15A02C63}" type="presOf" srcId="{FA29204C-B4A7-4CB2-99EB-08D5D35985B2}" destId="{DBF3C162-1921-4066-8139-3406C3EE7E73}" srcOrd="0" destOrd="0" presId="urn:microsoft.com/office/officeart/2005/8/layout/default"/>
    <dgm:cxn modelId="{02127ADF-FC03-45E7-8DDE-96EF118CEE96}" srcId="{7EF34692-6F51-4512-AEC6-9F8066200C94}" destId="{F15FDD35-9A0F-4F26-B0CD-921303E19C33}" srcOrd="2" destOrd="0" parTransId="{C705EBB4-E34B-4C58-83F4-C216166D9FC1}" sibTransId="{303552D3-34E0-4437-BB91-4EB93DD82FB4}"/>
    <dgm:cxn modelId="{D4340F31-2BAD-4DE2-8E4E-3EF0DE4F37FE}" type="presOf" srcId="{29FA663F-E72B-42A7-9FE8-0F1433905F15}" destId="{0A7960F9-88ED-4F51-8070-B801FA1AEC4C}" srcOrd="0" destOrd="0" presId="urn:microsoft.com/office/officeart/2005/8/layout/default"/>
    <dgm:cxn modelId="{293F5879-E468-47A4-BF2F-D19CC8F80C0F}" type="presOf" srcId="{ED5959A6-F0CB-4850-9F0B-6DC59DCFF426}" destId="{FECCD079-FC08-44AC-92B6-C8C88E15DEA6}" srcOrd="0" destOrd="0" presId="urn:microsoft.com/office/officeart/2005/8/layout/default"/>
    <dgm:cxn modelId="{99223EC8-7012-458E-92FA-3F93A3D94263}" type="presParOf" srcId="{FAAD984D-367F-4AB3-BC0F-AC9B23B645F4}" destId="{FECCD079-FC08-44AC-92B6-C8C88E15DEA6}" srcOrd="0" destOrd="0" presId="urn:microsoft.com/office/officeart/2005/8/layout/default"/>
    <dgm:cxn modelId="{839E4CBE-27AF-4055-B44F-7964AABD16DE}" type="presParOf" srcId="{FAAD984D-367F-4AB3-BC0F-AC9B23B645F4}" destId="{F3D8E783-D53A-4CA9-8E72-66C094B988F7}" srcOrd="1" destOrd="0" presId="urn:microsoft.com/office/officeart/2005/8/layout/default"/>
    <dgm:cxn modelId="{754328C8-6874-4A26-B268-09B76798C3BC}" type="presParOf" srcId="{FAAD984D-367F-4AB3-BC0F-AC9B23B645F4}" destId="{0A7960F9-88ED-4F51-8070-B801FA1AEC4C}" srcOrd="2" destOrd="0" presId="urn:microsoft.com/office/officeart/2005/8/layout/default"/>
    <dgm:cxn modelId="{536D9AD3-2FE4-4261-A2A5-3CE576D07323}" type="presParOf" srcId="{FAAD984D-367F-4AB3-BC0F-AC9B23B645F4}" destId="{7D7B3E12-1703-4EA8-BF19-3FF7AAFCD994}" srcOrd="3" destOrd="0" presId="urn:microsoft.com/office/officeart/2005/8/layout/default"/>
    <dgm:cxn modelId="{7CB3FBF5-CB7B-4CD9-9667-678AF03F432B}" type="presParOf" srcId="{FAAD984D-367F-4AB3-BC0F-AC9B23B645F4}" destId="{A0D45BE5-424F-4244-A62D-63B95BC287B9}" srcOrd="4" destOrd="0" presId="urn:microsoft.com/office/officeart/2005/8/layout/default"/>
    <dgm:cxn modelId="{23DAE0CE-8B4F-4D9D-A3B5-B22ABA343EC1}" type="presParOf" srcId="{FAAD984D-367F-4AB3-BC0F-AC9B23B645F4}" destId="{255E9CF0-0C8F-4E88-9145-6ADA2624EACB}" srcOrd="5" destOrd="0" presId="urn:microsoft.com/office/officeart/2005/8/layout/default"/>
    <dgm:cxn modelId="{218026AF-1805-469B-B3CA-3E8619FDA69C}" type="presParOf" srcId="{FAAD984D-367F-4AB3-BC0F-AC9B23B645F4}" destId="{DBF3C162-1921-4066-8139-3406C3EE7E73}"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9420390-7660-4DC3-BBEB-DE562A7BC299}" type="doc">
      <dgm:prSet loTypeId="urn:microsoft.com/office/officeart/2008/layout/HorizontalMultiLevelHierarchy" loCatId="hierarchy" qsTypeId="urn:microsoft.com/office/officeart/2005/8/quickstyle/3d4" qsCatId="3D" csTypeId="urn:microsoft.com/office/officeart/2005/8/colors/colorful1" csCatId="colorful" phldr="1"/>
      <dgm:spPr/>
      <dgm:t>
        <a:bodyPr/>
        <a:lstStyle/>
        <a:p>
          <a:endParaRPr lang="es-EC"/>
        </a:p>
      </dgm:t>
    </dgm:pt>
    <dgm:pt modelId="{BC5B8A79-EC79-4294-B3BD-CC6B69222A5F}">
      <dgm:prSet phldrT="[Texto]"/>
      <dgm:spPr/>
      <dgm:t>
        <a:bodyPr/>
        <a:lstStyle/>
        <a:p>
          <a:r>
            <a:rPr lang="es-EC" dirty="0" smtClean="0">
              <a:solidFill>
                <a:schemeClr val="tx1"/>
              </a:solidFill>
            </a:rPr>
            <a:t>Sociedad Anónima</a:t>
          </a:r>
          <a:endParaRPr lang="es-EC" dirty="0">
            <a:solidFill>
              <a:schemeClr val="tx1"/>
            </a:solidFill>
          </a:endParaRPr>
        </a:p>
      </dgm:t>
    </dgm:pt>
    <dgm:pt modelId="{C68C3E28-2ABF-4355-9A45-54295F461488}" type="parTrans" cxnId="{EE88249D-0064-41FA-89EB-08CED51BDC86}">
      <dgm:prSet/>
      <dgm:spPr/>
      <dgm:t>
        <a:bodyPr/>
        <a:lstStyle/>
        <a:p>
          <a:endParaRPr lang="es-EC">
            <a:solidFill>
              <a:schemeClr val="tx1"/>
            </a:solidFill>
          </a:endParaRPr>
        </a:p>
      </dgm:t>
    </dgm:pt>
    <dgm:pt modelId="{A8E6C537-5E89-4AD8-9750-67469E85F2F1}" type="sibTrans" cxnId="{EE88249D-0064-41FA-89EB-08CED51BDC86}">
      <dgm:prSet/>
      <dgm:spPr/>
      <dgm:t>
        <a:bodyPr/>
        <a:lstStyle/>
        <a:p>
          <a:endParaRPr lang="es-EC">
            <a:solidFill>
              <a:schemeClr val="tx1"/>
            </a:solidFill>
          </a:endParaRPr>
        </a:p>
      </dgm:t>
    </dgm:pt>
    <dgm:pt modelId="{4FEF47A0-9A0D-41D7-8C9A-89D885292C44}">
      <dgm:prSet phldrT="[Texto]"/>
      <dgm:spPr/>
      <dgm:t>
        <a:bodyPr/>
        <a:lstStyle/>
        <a:p>
          <a:r>
            <a:rPr lang="es-EC" dirty="0" smtClean="0">
              <a:solidFill>
                <a:schemeClr val="tx1"/>
              </a:solidFill>
            </a:rPr>
            <a:t>RUC</a:t>
          </a:r>
          <a:endParaRPr lang="es-EC" dirty="0">
            <a:solidFill>
              <a:schemeClr val="tx1"/>
            </a:solidFill>
          </a:endParaRPr>
        </a:p>
      </dgm:t>
    </dgm:pt>
    <dgm:pt modelId="{88D90745-D916-45C5-BF2D-E7CA879F342D}" type="parTrans" cxnId="{CCCE0E30-E2FA-446D-A92D-8C1F6FA90FD8}">
      <dgm:prSet/>
      <dgm:spPr/>
      <dgm:t>
        <a:bodyPr/>
        <a:lstStyle/>
        <a:p>
          <a:endParaRPr lang="es-EC">
            <a:solidFill>
              <a:schemeClr val="tx1"/>
            </a:solidFill>
          </a:endParaRPr>
        </a:p>
      </dgm:t>
    </dgm:pt>
    <dgm:pt modelId="{6CFE2B49-1D0D-4526-B190-83B8A203A53E}" type="sibTrans" cxnId="{CCCE0E30-E2FA-446D-A92D-8C1F6FA90FD8}">
      <dgm:prSet/>
      <dgm:spPr/>
      <dgm:t>
        <a:bodyPr/>
        <a:lstStyle/>
        <a:p>
          <a:endParaRPr lang="es-EC">
            <a:solidFill>
              <a:schemeClr val="tx1"/>
            </a:solidFill>
          </a:endParaRPr>
        </a:p>
      </dgm:t>
    </dgm:pt>
    <dgm:pt modelId="{4483567E-A2B4-4DDA-AF3C-7750F1B5F1DB}">
      <dgm:prSet phldrT="[Texto]"/>
      <dgm:spPr/>
      <dgm:t>
        <a:bodyPr/>
        <a:lstStyle/>
        <a:p>
          <a:r>
            <a:rPr lang="es-EC" dirty="0" smtClean="0">
              <a:solidFill>
                <a:schemeClr val="tx1"/>
              </a:solidFill>
            </a:rPr>
            <a:t>Patente Municipal</a:t>
          </a:r>
          <a:endParaRPr lang="es-EC" dirty="0">
            <a:solidFill>
              <a:schemeClr val="tx1"/>
            </a:solidFill>
          </a:endParaRPr>
        </a:p>
      </dgm:t>
    </dgm:pt>
    <dgm:pt modelId="{599B4AAE-5E42-41C1-A888-8936C4EF5EC1}" type="parTrans" cxnId="{7E717106-C69D-4DF1-97FC-2012BCD843CE}">
      <dgm:prSet/>
      <dgm:spPr/>
      <dgm:t>
        <a:bodyPr/>
        <a:lstStyle/>
        <a:p>
          <a:endParaRPr lang="es-EC">
            <a:solidFill>
              <a:schemeClr val="tx1"/>
            </a:solidFill>
          </a:endParaRPr>
        </a:p>
      </dgm:t>
    </dgm:pt>
    <dgm:pt modelId="{8E560199-745A-4290-B898-39D2A4D0EA67}" type="sibTrans" cxnId="{7E717106-C69D-4DF1-97FC-2012BCD843CE}">
      <dgm:prSet/>
      <dgm:spPr/>
      <dgm:t>
        <a:bodyPr/>
        <a:lstStyle/>
        <a:p>
          <a:endParaRPr lang="es-EC">
            <a:solidFill>
              <a:schemeClr val="tx1"/>
            </a:solidFill>
          </a:endParaRPr>
        </a:p>
      </dgm:t>
    </dgm:pt>
    <dgm:pt modelId="{D8B0C54A-F18A-4BA5-83A9-7A2A4D886A56}">
      <dgm:prSet phldrT="[Texto]"/>
      <dgm:spPr/>
      <dgm:t>
        <a:bodyPr/>
        <a:lstStyle/>
        <a:p>
          <a:r>
            <a:rPr lang="es-EC" dirty="0" smtClean="0">
              <a:solidFill>
                <a:schemeClr val="tx1"/>
              </a:solidFill>
            </a:rPr>
            <a:t>Permiso de Gestor Ambiental</a:t>
          </a:r>
          <a:endParaRPr lang="es-EC" dirty="0">
            <a:solidFill>
              <a:schemeClr val="tx1"/>
            </a:solidFill>
          </a:endParaRPr>
        </a:p>
      </dgm:t>
    </dgm:pt>
    <dgm:pt modelId="{239F46CD-04B5-4E73-8232-AFEC9FEEC0A0}" type="parTrans" cxnId="{FFD8D6F3-8709-478A-B755-C198D0EC0178}">
      <dgm:prSet/>
      <dgm:spPr/>
      <dgm:t>
        <a:bodyPr/>
        <a:lstStyle/>
        <a:p>
          <a:endParaRPr lang="es-EC">
            <a:solidFill>
              <a:schemeClr val="tx1"/>
            </a:solidFill>
          </a:endParaRPr>
        </a:p>
      </dgm:t>
    </dgm:pt>
    <dgm:pt modelId="{14891B76-1109-44D9-8B0C-8571431C3D9C}" type="sibTrans" cxnId="{FFD8D6F3-8709-478A-B755-C198D0EC0178}">
      <dgm:prSet/>
      <dgm:spPr/>
      <dgm:t>
        <a:bodyPr/>
        <a:lstStyle/>
        <a:p>
          <a:endParaRPr lang="es-EC">
            <a:solidFill>
              <a:schemeClr val="tx1"/>
            </a:solidFill>
          </a:endParaRPr>
        </a:p>
      </dgm:t>
    </dgm:pt>
    <dgm:pt modelId="{BDFAE6E3-1C99-4043-9E61-0B004FE8599F}">
      <dgm:prSet phldrT="[Texto]"/>
      <dgm:spPr/>
      <dgm:t>
        <a:bodyPr/>
        <a:lstStyle/>
        <a:p>
          <a:r>
            <a:rPr lang="es-EC" dirty="0" smtClean="0">
              <a:solidFill>
                <a:schemeClr val="tx1"/>
              </a:solidFill>
            </a:rPr>
            <a:t>Licencia Ambiental</a:t>
          </a:r>
          <a:endParaRPr lang="es-EC" dirty="0">
            <a:solidFill>
              <a:schemeClr val="tx1"/>
            </a:solidFill>
          </a:endParaRPr>
        </a:p>
      </dgm:t>
    </dgm:pt>
    <dgm:pt modelId="{AAA43465-3A6B-4EC9-81A7-47E85D3F2720}" type="parTrans" cxnId="{A37ED3A6-76AD-4DAD-906F-C07AEB837AD9}">
      <dgm:prSet/>
      <dgm:spPr/>
      <dgm:t>
        <a:bodyPr/>
        <a:lstStyle/>
        <a:p>
          <a:endParaRPr lang="es-EC">
            <a:solidFill>
              <a:schemeClr val="tx1"/>
            </a:solidFill>
          </a:endParaRPr>
        </a:p>
      </dgm:t>
    </dgm:pt>
    <dgm:pt modelId="{EC2931E4-F61F-403D-89E3-2366EB7B2E6D}" type="sibTrans" cxnId="{A37ED3A6-76AD-4DAD-906F-C07AEB837AD9}">
      <dgm:prSet/>
      <dgm:spPr/>
      <dgm:t>
        <a:bodyPr/>
        <a:lstStyle/>
        <a:p>
          <a:endParaRPr lang="es-EC">
            <a:solidFill>
              <a:schemeClr val="tx1"/>
            </a:solidFill>
          </a:endParaRPr>
        </a:p>
      </dgm:t>
    </dgm:pt>
    <dgm:pt modelId="{5DE04478-80AA-4054-8DC7-E65201ECC590}">
      <dgm:prSet phldrT="[Texto]"/>
      <dgm:spPr/>
      <dgm:t>
        <a:bodyPr/>
        <a:lstStyle/>
        <a:p>
          <a:r>
            <a:rPr lang="es-EC" dirty="0" smtClean="0">
              <a:solidFill>
                <a:schemeClr val="tx1"/>
              </a:solidFill>
            </a:rPr>
            <a:t>Licencia Única de Actividad Económica</a:t>
          </a:r>
          <a:endParaRPr lang="es-EC" dirty="0">
            <a:solidFill>
              <a:schemeClr val="tx1"/>
            </a:solidFill>
          </a:endParaRPr>
        </a:p>
      </dgm:t>
    </dgm:pt>
    <dgm:pt modelId="{628D26A4-74BD-46A3-907D-9A54CFC3CF71}" type="parTrans" cxnId="{8394EF68-0FEC-4C43-8E41-9D50B531AC63}">
      <dgm:prSet/>
      <dgm:spPr/>
      <dgm:t>
        <a:bodyPr/>
        <a:lstStyle/>
        <a:p>
          <a:endParaRPr lang="es-EC">
            <a:solidFill>
              <a:schemeClr val="tx1"/>
            </a:solidFill>
          </a:endParaRPr>
        </a:p>
      </dgm:t>
    </dgm:pt>
    <dgm:pt modelId="{0D58B5E7-2498-4E39-B137-B5B041257953}" type="sibTrans" cxnId="{8394EF68-0FEC-4C43-8E41-9D50B531AC63}">
      <dgm:prSet/>
      <dgm:spPr/>
      <dgm:t>
        <a:bodyPr/>
        <a:lstStyle/>
        <a:p>
          <a:endParaRPr lang="es-EC">
            <a:solidFill>
              <a:schemeClr val="tx1"/>
            </a:solidFill>
          </a:endParaRPr>
        </a:p>
      </dgm:t>
    </dgm:pt>
    <dgm:pt modelId="{EF2E5285-B915-4C60-9400-0985B1163ACD}">
      <dgm:prSet phldrT="[Texto]"/>
      <dgm:spPr/>
      <dgm:t>
        <a:bodyPr/>
        <a:lstStyle/>
        <a:p>
          <a:r>
            <a:rPr lang="es-EC" dirty="0" smtClean="0">
              <a:solidFill>
                <a:schemeClr val="tx1"/>
              </a:solidFill>
            </a:rPr>
            <a:t>Permiso de Bomberos</a:t>
          </a:r>
          <a:endParaRPr lang="es-EC" dirty="0">
            <a:solidFill>
              <a:schemeClr val="tx1"/>
            </a:solidFill>
          </a:endParaRPr>
        </a:p>
      </dgm:t>
    </dgm:pt>
    <dgm:pt modelId="{7DAA658C-4757-4851-BCCC-60233C53CD15}" type="parTrans" cxnId="{B87B1D5D-6304-4489-A020-32E1DF037F33}">
      <dgm:prSet/>
      <dgm:spPr/>
      <dgm:t>
        <a:bodyPr/>
        <a:lstStyle/>
        <a:p>
          <a:endParaRPr lang="es-EC">
            <a:solidFill>
              <a:schemeClr val="tx1"/>
            </a:solidFill>
          </a:endParaRPr>
        </a:p>
      </dgm:t>
    </dgm:pt>
    <dgm:pt modelId="{783B2865-BADB-459C-95B5-A147D04CB66B}" type="sibTrans" cxnId="{B87B1D5D-6304-4489-A020-32E1DF037F33}">
      <dgm:prSet/>
      <dgm:spPr/>
      <dgm:t>
        <a:bodyPr/>
        <a:lstStyle/>
        <a:p>
          <a:endParaRPr lang="es-EC">
            <a:solidFill>
              <a:schemeClr val="tx1"/>
            </a:solidFill>
          </a:endParaRPr>
        </a:p>
      </dgm:t>
    </dgm:pt>
    <dgm:pt modelId="{8707A134-C56E-446F-8D21-98188662FAE8}">
      <dgm:prSet phldrT="[Texto]"/>
      <dgm:spPr/>
      <dgm:t>
        <a:bodyPr/>
        <a:lstStyle/>
        <a:p>
          <a:r>
            <a:rPr lang="es-EC" dirty="0" smtClean="0">
              <a:solidFill>
                <a:schemeClr val="tx1"/>
              </a:solidFill>
            </a:rPr>
            <a:t>Registro de Importador</a:t>
          </a:r>
          <a:endParaRPr lang="es-EC" dirty="0">
            <a:solidFill>
              <a:schemeClr val="tx1"/>
            </a:solidFill>
          </a:endParaRPr>
        </a:p>
      </dgm:t>
    </dgm:pt>
    <dgm:pt modelId="{19EC4D3A-DEF3-4530-AF9B-CF2CC73E15FB}" type="parTrans" cxnId="{5A8B4394-FA57-44DA-8512-6575B38299AF}">
      <dgm:prSet/>
      <dgm:spPr/>
      <dgm:t>
        <a:bodyPr/>
        <a:lstStyle/>
        <a:p>
          <a:endParaRPr lang="es-EC">
            <a:solidFill>
              <a:schemeClr val="tx1"/>
            </a:solidFill>
          </a:endParaRPr>
        </a:p>
      </dgm:t>
    </dgm:pt>
    <dgm:pt modelId="{89B0C336-1556-484F-B50D-FF87289E67A4}" type="sibTrans" cxnId="{5A8B4394-FA57-44DA-8512-6575B38299AF}">
      <dgm:prSet/>
      <dgm:spPr/>
      <dgm:t>
        <a:bodyPr/>
        <a:lstStyle/>
        <a:p>
          <a:endParaRPr lang="es-EC">
            <a:solidFill>
              <a:schemeClr val="tx1"/>
            </a:solidFill>
          </a:endParaRPr>
        </a:p>
      </dgm:t>
    </dgm:pt>
    <dgm:pt modelId="{0BF4DDF5-D04E-44CA-B45D-2354F3880762}" type="pres">
      <dgm:prSet presAssocID="{99420390-7660-4DC3-BBEB-DE562A7BC299}" presName="Name0" presStyleCnt="0">
        <dgm:presLayoutVars>
          <dgm:chPref val="1"/>
          <dgm:dir/>
          <dgm:animOne val="branch"/>
          <dgm:animLvl val="lvl"/>
          <dgm:resizeHandles val="exact"/>
        </dgm:presLayoutVars>
      </dgm:prSet>
      <dgm:spPr/>
      <dgm:t>
        <a:bodyPr/>
        <a:lstStyle/>
        <a:p>
          <a:endParaRPr lang="es-EC"/>
        </a:p>
      </dgm:t>
    </dgm:pt>
    <dgm:pt modelId="{5A24F3BF-C6E2-4A17-A1B4-F51578ECEE65}" type="pres">
      <dgm:prSet presAssocID="{BC5B8A79-EC79-4294-B3BD-CC6B69222A5F}" presName="root1" presStyleCnt="0"/>
      <dgm:spPr/>
      <dgm:t>
        <a:bodyPr/>
        <a:lstStyle/>
        <a:p>
          <a:endParaRPr lang="es-EC"/>
        </a:p>
      </dgm:t>
    </dgm:pt>
    <dgm:pt modelId="{BC6E965F-F046-4C6E-9DD9-129AC0F852B9}" type="pres">
      <dgm:prSet presAssocID="{BC5B8A79-EC79-4294-B3BD-CC6B69222A5F}" presName="LevelOneTextNode" presStyleLbl="node0" presStyleIdx="0" presStyleCnt="1">
        <dgm:presLayoutVars>
          <dgm:chPref val="3"/>
        </dgm:presLayoutVars>
      </dgm:prSet>
      <dgm:spPr/>
      <dgm:t>
        <a:bodyPr/>
        <a:lstStyle/>
        <a:p>
          <a:endParaRPr lang="es-EC"/>
        </a:p>
      </dgm:t>
    </dgm:pt>
    <dgm:pt modelId="{2325B2F2-C030-40AE-93F0-28D5BE35483C}" type="pres">
      <dgm:prSet presAssocID="{BC5B8A79-EC79-4294-B3BD-CC6B69222A5F}" presName="level2hierChild" presStyleCnt="0"/>
      <dgm:spPr/>
      <dgm:t>
        <a:bodyPr/>
        <a:lstStyle/>
        <a:p>
          <a:endParaRPr lang="es-EC"/>
        </a:p>
      </dgm:t>
    </dgm:pt>
    <dgm:pt modelId="{461842C5-D4C4-45C1-A3F3-527463CA2ACC}" type="pres">
      <dgm:prSet presAssocID="{88D90745-D916-45C5-BF2D-E7CA879F342D}" presName="conn2-1" presStyleLbl="parChTrans1D2" presStyleIdx="0" presStyleCnt="7"/>
      <dgm:spPr/>
      <dgm:t>
        <a:bodyPr/>
        <a:lstStyle/>
        <a:p>
          <a:endParaRPr lang="es-EC"/>
        </a:p>
      </dgm:t>
    </dgm:pt>
    <dgm:pt modelId="{A493B8AD-0662-4930-BAA1-FE6BDDC78585}" type="pres">
      <dgm:prSet presAssocID="{88D90745-D916-45C5-BF2D-E7CA879F342D}" presName="connTx" presStyleLbl="parChTrans1D2" presStyleIdx="0" presStyleCnt="7"/>
      <dgm:spPr/>
      <dgm:t>
        <a:bodyPr/>
        <a:lstStyle/>
        <a:p>
          <a:endParaRPr lang="es-EC"/>
        </a:p>
      </dgm:t>
    </dgm:pt>
    <dgm:pt modelId="{555548C4-DB2E-4A60-8A5C-88276D69355A}" type="pres">
      <dgm:prSet presAssocID="{4FEF47A0-9A0D-41D7-8C9A-89D885292C44}" presName="root2" presStyleCnt="0"/>
      <dgm:spPr/>
      <dgm:t>
        <a:bodyPr/>
        <a:lstStyle/>
        <a:p>
          <a:endParaRPr lang="es-EC"/>
        </a:p>
      </dgm:t>
    </dgm:pt>
    <dgm:pt modelId="{108CEFEA-9E51-498B-91A3-4DEC66121955}" type="pres">
      <dgm:prSet presAssocID="{4FEF47A0-9A0D-41D7-8C9A-89D885292C44}" presName="LevelTwoTextNode" presStyleLbl="node2" presStyleIdx="0" presStyleCnt="7">
        <dgm:presLayoutVars>
          <dgm:chPref val="3"/>
        </dgm:presLayoutVars>
      </dgm:prSet>
      <dgm:spPr/>
      <dgm:t>
        <a:bodyPr/>
        <a:lstStyle/>
        <a:p>
          <a:endParaRPr lang="es-EC"/>
        </a:p>
      </dgm:t>
    </dgm:pt>
    <dgm:pt modelId="{3C1161EF-C300-42E5-BCAB-DB6DFEA7D7F8}" type="pres">
      <dgm:prSet presAssocID="{4FEF47A0-9A0D-41D7-8C9A-89D885292C44}" presName="level3hierChild" presStyleCnt="0"/>
      <dgm:spPr/>
      <dgm:t>
        <a:bodyPr/>
        <a:lstStyle/>
        <a:p>
          <a:endParaRPr lang="es-EC"/>
        </a:p>
      </dgm:t>
    </dgm:pt>
    <dgm:pt modelId="{6F547093-F63F-46FF-B987-61003E1A37F6}" type="pres">
      <dgm:prSet presAssocID="{599B4AAE-5E42-41C1-A888-8936C4EF5EC1}" presName="conn2-1" presStyleLbl="parChTrans1D2" presStyleIdx="1" presStyleCnt="7"/>
      <dgm:spPr/>
      <dgm:t>
        <a:bodyPr/>
        <a:lstStyle/>
        <a:p>
          <a:endParaRPr lang="es-EC"/>
        </a:p>
      </dgm:t>
    </dgm:pt>
    <dgm:pt modelId="{3E9A13F2-40E2-4FA0-9E47-8B21F86E9AF0}" type="pres">
      <dgm:prSet presAssocID="{599B4AAE-5E42-41C1-A888-8936C4EF5EC1}" presName="connTx" presStyleLbl="parChTrans1D2" presStyleIdx="1" presStyleCnt="7"/>
      <dgm:spPr/>
      <dgm:t>
        <a:bodyPr/>
        <a:lstStyle/>
        <a:p>
          <a:endParaRPr lang="es-EC"/>
        </a:p>
      </dgm:t>
    </dgm:pt>
    <dgm:pt modelId="{FC065853-140D-43ED-990E-D66CCB7546B1}" type="pres">
      <dgm:prSet presAssocID="{4483567E-A2B4-4DDA-AF3C-7750F1B5F1DB}" presName="root2" presStyleCnt="0"/>
      <dgm:spPr/>
      <dgm:t>
        <a:bodyPr/>
        <a:lstStyle/>
        <a:p>
          <a:endParaRPr lang="es-EC"/>
        </a:p>
      </dgm:t>
    </dgm:pt>
    <dgm:pt modelId="{77F75D36-01D9-425B-B728-ED53C70AE621}" type="pres">
      <dgm:prSet presAssocID="{4483567E-A2B4-4DDA-AF3C-7750F1B5F1DB}" presName="LevelTwoTextNode" presStyleLbl="node2" presStyleIdx="1" presStyleCnt="7">
        <dgm:presLayoutVars>
          <dgm:chPref val="3"/>
        </dgm:presLayoutVars>
      </dgm:prSet>
      <dgm:spPr/>
      <dgm:t>
        <a:bodyPr/>
        <a:lstStyle/>
        <a:p>
          <a:endParaRPr lang="es-EC"/>
        </a:p>
      </dgm:t>
    </dgm:pt>
    <dgm:pt modelId="{C7C900D9-8154-4379-8F3C-9C6CE261A79C}" type="pres">
      <dgm:prSet presAssocID="{4483567E-A2B4-4DDA-AF3C-7750F1B5F1DB}" presName="level3hierChild" presStyleCnt="0"/>
      <dgm:spPr/>
      <dgm:t>
        <a:bodyPr/>
        <a:lstStyle/>
        <a:p>
          <a:endParaRPr lang="es-EC"/>
        </a:p>
      </dgm:t>
    </dgm:pt>
    <dgm:pt modelId="{8CFB151E-6C66-44DC-83DA-8A9AA3912821}" type="pres">
      <dgm:prSet presAssocID="{239F46CD-04B5-4E73-8232-AFEC9FEEC0A0}" presName="conn2-1" presStyleLbl="parChTrans1D2" presStyleIdx="2" presStyleCnt="7"/>
      <dgm:spPr/>
      <dgm:t>
        <a:bodyPr/>
        <a:lstStyle/>
        <a:p>
          <a:endParaRPr lang="es-EC"/>
        </a:p>
      </dgm:t>
    </dgm:pt>
    <dgm:pt modelId="{9814250F-6DA1-43B0-8E75-E3148C121ED0}" type="pres">
      <dgm:prSet presAssocID="{239F46CD-04B5-4E73-8232-AFEC9FEEC0A0}" presName="connTx" presStyleLbl="parChTrans1D2" presStyleIdx="2" presStyleCnt="7"/>
      <dgm:spPr/>
      <dgm:t>
        <a:bodyPr/>
        <a:lstStyle/>
        <a:p>
          <a:endParaRPr lang="es-EC"/>
        </a:p>
      </dgm:t>
    </dgm:pt>
    <dgm:pt modelId="{5D66ADF8-51F7-4967-9C23-5D75E9D7D1AB}" type="pres">
      <dgm:prSet presAssocID="{D8B0C54A-F18A-4BA5-83A9-7A2A4D886A56}" presName="root2" presStyleCnt="0"/>
      <dgm:spPr/>
      <dgm:t>
        <a:bodyPr/>
        <a:lstStyle/>
        <a:p>
          <a:endParaRPr lang="es-EC"/>
        </a:p>
      </dgm:t>
    </dgm:pt>
    <dgm:pt modelId="{89933D28-0DB2-407F-AA6E-9282728609F1}" type="pres">
      <dgm:prSet presAssocID="{D8B0C54A-F18A-4BA5-83A9-7A2A4D886A56}" presName="LevelTwoTextNode" presStyleLbl="node2" presStyleIdx="2" presStyleCnt="7">
        <dgm:presLayoutVars>
          <dgm:chPref val="3"/>
        </dgm:presLayoutVars>
      </dgm:prSet>
      <dgm:spPr/>
      <dgm:t>
        <a:bodyPr/>
        <a:lstStyle/>
        <a:p>
          <a:endParaRPr lang="es-EC"/>
        </a:p>
      </dgm:t>
    </dgm:pt>
    <dgm:pt modelId="{CD1509C4-60A2-49C4-B56D-771B7606151D}" type="pres">
      <dgm:prSet presAssocID="{D8B0C54A-F18A-4BA5-83A9-7A2A4D886A56}" presName="level3hierChild" presStyleCnt="0"/>
      <dgm:spPr/>
      <dgm:t>
        <a:bodyPr/>
        <a:lstStyle/>
        <a:p>
          <a:endParaRPr lang="es-EC"/>
        </a:p>
      </dgm:t>
    </dgm:pt>
    <dgm:pt modelId="{05EC9D45-A021-4B4C-B1C5-CDD09C9C9CF1}" type="pres">
      <dgm:prSet presAssocID="{AAA43465-3A6B-4EC9-81A7-47E85D3F2720}" presName="conn2-1" presStyleLbl="parChTrans1D2" presStyleIdx="3" presStyleCnt="7"/>
      <dgm:spPr/>
      <dgm:t>
        <a:bodyPr/>
        <a:lstStyle/>
        <a:p>
          <a:endParaRPr lang="es-EC"/>
        </a:p>
      </dgm:t>
    </dgm:pt>
    <dgm:pt modelId="{1DD4B24B-3E7D-4E46-BA3C-E79527FC993E}" type="pres">
      <dgm:prSet presAssocID="{AAA43465-3A6B-4EC9-81A7-47E85D3F2720}" presName="connTx" presStyleLbl="parChTrans1D2" presStyleIdx="3" presStyleCnt="7"/>
      <dgm:spPr/>
      <dgm:t>
        <a:bodyPr/>
        <a:lstStyle/>
        <a:p>
          <a:endParaRPr lang="es-EC"/>
        </a:p>
      </dgm:t>
    </dgm:pt>
    <dgm:pt modelId="{43E4CA3D-FC11-4D98-AABD-CAC8608D9AE4}" type="pres">
      <dgm:prSet presAssocID="{BDFAE6E3-1C99-4043-9E61-0B004FE8599F}" presName="root2" presStyleCnt="0"/>
      <dgm:spPr/>
      <dgm:t>
        <a:bodyPr/>
        <a:lstStyle/>
        <a:p>
          <a:endParaRPr lang="es-EC"/>
        </a:p>
      </dgm:t>
    </dgm:pt>
    <dgm:pt modelId="{A458FF47-3018-43FE-812F-BF0CC9CE63EE}" type="pres">
      <dgm:prSet presAssocID="{BDFAE6E3-1C99-4043-9E61-0B004FE8599F}" presName="LevelTwoTextNode" presStyleLbl="node2" presStyleIdx="3" presStyleCnt="7">
        <dgm:presLayoutVars>
          <dgm:chPref val="3"/>
        </dgm:presLayoutVars>
      </dgm:prSet>
      <dgm:spPr/>
      <dgm:t>
        <a:bodyPr/>
        <a:lstStyle/>
        <a:p>
          <a:endParaRPr lang="es-EC"/>
        </a:p>
      </dgm:t>
    </dgm:pt>
    <dgm:pt modelId="{7A8E31BF-612E-4567-8A66-D1682D789C1E}" type="pres">
      <dgm:prSet presAssocID="{BDFAE6E3-1C99-4043-9E61-0B004FE8599F}" presName="level3hierChild" presStyleCnt="0"/>
      <dgm:spPr/>
      <dgm:t>
        <a:bodyPr/>
        <a:lstStyle/>
        <a:p>
          <a:endParaRPr lang="es-EC"/>
        </a:p>
      </dgm:t>
    </dgm:pt>
    <dgm:pt modelId="{E21F357E-6F01-4888-A12F-1B715400AEC6}" type="pres">
      <dgm:prSet presAssocID="{628D26A4-74BD-46A3-907D-9A54CFC3CF71}" presName="conn2-1" presStyleLbl="parChTrans1D2" presStyleIdx="4" presStyleCnt="7"/>
      <dgm:spPr/>
      <dgm:t>
        <a:bodyPr/>
        <a:lstStyle/>
        <a:p>
          <a:endParaRPr lang="es-EC"/>
        </a:p>
      </dgm:t>
    </dgm:pt>
    <dgm:pt modelId="{DC522425-2C86-453C-B72E-E92A7F61FDBB}" type="pres">
      <dgm:prSet presAssocID="{628D26A4-74BD-46A3-907D-9A54CFC3CF71}" presName="connTx" presStyleLbl="parChTrans1D2" presStyleIdx="4" presStyleCnt="7"/>
      <dgm:spPr/>
      <dgm:t>
        <a:bodyPr/>
        <a:lstStyle/>
        <a:p>
          <a:endParaRPr lang="es-EC"/>
        </a:p>
      </dgm:t>
    </dgm:pt>
    <dgm:pt modelId="{47865249-AEA1-40BF-AD66-F6F72DCC7479}" type="pres">
      <dgm:prSet presAssocID="{5DE04478-80AA-4054-8DC7-E65201ECC590}" presName="root2" presStyleCnt="0"/>
      <dgm:spPr/>
      <dgm:t>
        <a:bodyPr/>
        <a:lstStyle/>
        <a:p>
          <a:endParaRPr lang="es-EC"/>
        </a:p>
      </dgm:t>
    </dgm:pt>
    <dgm:pt modelId="{3D17EF49-9258-45A7-BF0C-3B8AF6309A14}" type="pres">
      <dgm:prSet presAssocID="{5DE04478-80AA-4054-8DC7-E65201ECC590}" presName="LevelTwoTextNode" presStyleLbl="node2" presStyleIdx="4" presStyleCnt="7">
        <dgm:presLayoutVars>
          <dgm:chPref val="3"/>
        </dgm:presLayoutVars>
      </dgm:prSet>
      <dgm:spPr/>
      <dgm:t>
        <a:bodyPr/>
        <a:lstStyle/>
        <a:p>
          <a:endParaRPr lang="es-EC"/>
        </a:p>
      </dgm:t>
    </dgm:pt>
    <dgm:pt modelId="{1E283A88-9881-4CB1-ABCF-74CDB8E595C7}" type="pres">
      <dgm:prSet presAssocID="{5DE04478-80AA-4054-8DC7-E65201ECC590}" presName="level3hierChild" presStyleCnt="0"/>
      <dgm:spPr/>
      <dgm:t>
        <a:bodyPr/>
        <a:lstStyle/>
        <a:p>
          <a:endParaRPr lang="es-EC"/>
        </a:p>
      </dgm:t>
    </dgm:pt>
    <dgm:pt modelId="{D073D28F-56E4-46C6-9BDA-8A2298F941D9}" type="pres">
      <dgm:prSet presAssocID="{7DAA658C-4757-4851-BCCC-60233C53CD15}" presName="conn2-1" presStyleLbl="parChTrans1D2" presStyleIdx="5" presStyleCnt="7"/>
      <dgm:spPr/>
      <dgm:t>
        <a:bodyPr/>
        <a:lstStyle/>
        <a:p>
          <a:endParaRPr lang="es-EC"/>
        </a:p>
      </dgm:t>
    </dgm:pt>
    <dgm:pt modelId="{E876B89F-BB68-432D-B16C-327019D3B996}" type="pres">
      <dgm:prSet presAssocID="{7DAA658C-4757-4851-BCCC-60233C53CD15}" presName="connTx" presStyleLbl="parChTrans1D2" presStyleIdx="5" presStyleCnt="7"/>
      <dgm:spPr/>
      <dgm:t>
        <a:bodyPr/>
        <a:lstStyle/>
        <a:p>
          <a:endParaRPr lang="es-EC"/>
        </a:p>
      </dgm:t>
    </dgm:pt>
    <dgm:pt modelId="{2F00422D-EC37-420E-8C96-0B84A591F625}" type="pres">
      <dgm:prSet presAssocID="{EF2E5285-B915-4C60-9400-0985B1163ACD}" presName="root2" presStyleCnt="0"/>
      <dgm:spPr/>
      <dgm:t>
        <a:bodyPr/>
        <a:lstStyle/>
        <a:p>
          <a:endParaRPr lang="es-EC"/>
        </a:p>
      </dgm:t>
    </dgm:pt>
    <dgm:pt modelId="{1504C06A-E99E-4AF6-B8F4-BB96C2EA2BFD}" type="pres">
      <dgm:prSet presAssocID="{EF2E5285-B915-4C60-9400-0985B1163ACD}" presName="LevelTwoTextNode" presStyleLbl="node2" presStyleIdx="5" presStyleCnt="7">
        <dgm:presLayoutVars>
          <dgm:chPref val="3"/>
        </dgm:presLayoutVars>
      </dgm:prSet>
      <dgm:spPr/>
      <dgm:t>
        <a:bodyPr/>
        <a:lstStyle/>
        <a:p>
          <a:endParaRPr lang="es-EC"/>
        </a:p>
      </dgm:t>
    </dgm:pt>
    <dgm:pt modelId="{1B14CD1C-4978-47B6-AD73-287D5CC2DA54}" type="pres">
      <dgm:prSet presAssocID="{EF2E5285-B915-4C60-9400-0985B1163ACD}" presName="level3hierChild" presStyleCnt="0"/>
      <dgm:spPr/>
      <dgm:t>
        <a:bodyPr/>
        <a:lstStyle/>
        <a:p>
          <a:endParaRPr lang="es-EC"/>
        </a:p>
      </dgm:t>
    </dgm:pt>
    <dgm:pt modelId="{2E7F6BD4-1757-4EDB-9849-35A3E1833CAE}" type="pres">
      <dgm:prSet presAssocID="{19EC4D3A-DEF3-4530-AF9B-CF2CC73E15FB}" presName="conn2-1" presStyleLbl="parChTrans1D2" presStyleIdx="6" presStyleCnt="7"/>
      <dgm:spPr/>
      <dgm:t>
        <a:bodyPr/>
        <a:lstStyle/>
        <a:p>
          <a:endParaRPr lang="es-EC"/>
        </a:p>
      </dgm:t>
    </dgm:pt>
    <dgm:pt modelId="{3C91D1D8-CD48-44B7-9AAE-35ADA3CECA3B}" type="pres">
      <dgm:prSet presAssocID="{19EC4D3A-DEF3-4530-AF9B-CF2CC73E15FB}" presName="connTx" presStyleLbl="parChTrans1D2" presStyleIdx="6" presStyleCnt="7"/>
      <dgm:spPr/>
      <dgm:t>
        <a:bodyPr/>
        <a:lstStyle/>
        <a:p>
          <a:endParaRPr lang="es-EC"/>
        </a:p>
      </dgm:t>
    </dgm:pt>
    <dgm:pt modelId="{6971B8E1-D1CD-41E4-89FD-AD1A0A544644}" type="pres">
      <dgm:prSet presAssocID="{8707A134-C56E-446F-8D21-98188662FAE8}" presName="root2" presStyleCnt="0"/>
      <dgm:spPr/>
      <dgm:t>
        <a:bodyPr/>
        <a:lstStyle/>
        <a:p>
          <a:endParaRPr lang="es-EC"/>
        </a:p>
      </dgm:t>
    </dgm:pt>
    <dgm:pt modelId="{7BFFB0C1-DA6E-45A1-925B-FFA8BE8D3EC5}" type="pres">
      <dgm:prSet presAssocID="{8707A134-C56E-446F-8D21-98188662FAE8}" presName="LevelTwoTextNode" presStyleLbl="node2" presStyleIdx="6" presStyleCnt="7">
        <dgm:presLayoutVars>
          <dgm:chPref val="3"/>
        </dgm:presLayoutVars>
      </dgm:prSet>
      <dgm:spPr/>
      <dgm:t>
        <a:bodyPr/>
        <a:lstStyle/>
        <a:p>
          <a:endParaRPr lang="es-EC"/>
        </a:p>
      </dgm:t>
    </dgm:pt>
    <dgm:pt modelId="{BE1BFC4D-C340-49F8-B276-D94FB4736E6F}" type="pres">
      <dgm:prSet presAssocID="{8707A134-C56E-446F-8D21-98188662FAE8}" presName="level3hierChild" presStyleCnt="0"/>
      <dgm:spPr/>
      <dgm:t>
        <a:bodyPr/>
        <a:lstStyle/>
        <a:p>
          <a:endParaRPr lang="es-EC"/>
        </a:p>
      </dgm:t>
    </dgm:pt>
  </dgm:ptLst>
  <dgm:cxnLst>
    <dgm:cxn modelId="{4EBAF815-EEEA-4291-A6C9-BEE853D774DF}" type="presOf" srcId="{7DAA658C-4757-4851-BCCC-60233C53CD15}" destId="{D073D28F-56E4-46C6-9BDA-8A2298F941D9}" srcOrd="0" destOrd="0" presId="urn:microsoft.com/office/officeart/2008/layout/HorizontalMultiLevelHierarchy"/>
    <dgm:cxn modelId="{8DC1D32F-6069-441B-9D85-3EEDFED5DD09}" type="presOf" srcId="{7DAA658C-4757-4851-BCCC-60233C53CD15}" destId="{E876B89F-BB68-432D-B16C-327019D3B996}" srcOrd="1" destOrd="0" presId="urn:microsoft.com/office/officeart/2008/layout/HorizontalMultiLevelHierarchy"/>
    <dgm:cxn modelId="{9BE60BF2-F382-4246-B67D-2FE35A296430}" type="presOf" srcId="{628D26A4-74BD-46A3-907D-9A54CFC3CF71}" destId="{DC522425-2C86-453C-B72E-E92A7F61FDBB}" srcOrd="1" destOrd="0" presId="urn:microsoft.com/office/officeart/2008/layout/HorizontalMultiLevelHierarchy"/>
    <dgm:cxn modelId="{0F1215CF-3EED-44A3-ABE7-C6259760A36B}" type="presOf" srcId="{8707A134-C56E-446F-8D21-98188662FAE8}" destId="{7BFFB0C1-DA6E-45A1-925B-FFA8BE8D3EC5}" srcOrd="0" destOrd="0" presId="urn:microsoft.com/office/officeart/2008/layout/HorizontalMultiLevelHierarchy"/>
    <dgm:cxn modelId="{FFD8D6F3-8709-478A-B755-C198D0EC0178}" srcId="{BC5B8A79-EC79-4294-B3BD-CC6B69222A5F}" destId="{D8B0C54A-F18A-4BA5-83A9-7A2A4D886A56}" srcOrd="2" destOrd="0" parTransId="{239F46CD-04B5-4E73-8232-AFEC9FEEC0A0}" sibTransId="{14891B76-1109-44D9-8B0C-8571431C3D9C}"/>
    <dgm:cxn modelId="{E096616E-7B8D-4088-84FB-F5E54275D691}" type="presOf" srcId="{D8B0C54A-F18A-4BA5-83A9-7A2A4D886A56}" destId="{89933D28-0DB2-407F-AA6E-9282728609F1}" srcOrd="0" destOrd="0" presId="urn:microsoft.com/office/officeart/2008/layout/HorizontalMultiLevelHierarchy"/>
    <dgm:cxn modelId="{7E717106-C69D-4DF1-97FC-2012BCD843CE}" srcId="{BC5B8A79-EC79-4294-B3BD-CC6B69222A5F}" destId="{4483567E-A2B4-4DDA-AF3C-7750F1B5F1DB}" srcOrd="1" destOrd="0" parTransId="{599B4AAE-5E42-41C1-A888-8936C4EF5EC1}" sibTransId="{8E560199-745A-4290-B898-39D2A4D0EA67}"/>
    <dgm:cxn modelId="{5098D7D7-0053-4944-9279-D2822E17C575}" type="presOf" srcId="{88D90745-D916-45C5-BF2D-E7CA879F342D}" destId="{A493B8AD-0662-4930-BAA1-FE6BDDC78585}" srcOrd="1" destOrd="0" presId="urn:microsoft.com/office/officeart/2008/layout/HorizontalMultiLevelHierarchy"/>
    <dgm:cxn modelId="{F258DA23-0F37-4A83-95F9-C695DBC13B7A}" type="presOf" srcId="{628D26A4-74BD-46A3-907D-9A54CFC3CF71}" destId="{E21F357E-6F01-4888-A12F-1B715400AEC6}" srcOrd="0" destOrd="0" presId="urn:microsoft.com/office/officeart/2008/layout/HorizontalMultiLevelHierarchy"/>
    <dgm:cxn modelId="{88EA51C0-61FE-42B6-957B-B848D295F829}" type="presOf" srcId="{4FEF47A0-9A0D-41D7-8C9A-89D885292C44}" destId="{108CEFEA-9E51-498B-91A3-4DEC66121955}" srcOrd="0" destOrd="0" presId="urn:microsoft.com/office/officeart/2008/layout/HorizontalMultiLevelHierarchy"/>
    <dgm:cxn modelId="{5A8B4394-FA57-44DA-8512-6575B38299AF}" srcId="{BC5B8A79-EC79-4294-B3BD-CC6B69222A5F}" destId="{8707A134-C56E-446F-8D21-98188662FAE8}" srcOrd="6" destOrd="0" parTransId="{19EC4D3A-DEF3-4530-AF9B-CF2CC73E15FB}" sibTransId="{89B0C336-1556-484F-B50D-FF87289E67A4}"/>
    <dgm:cxn modelId="{AD0E7DF3-DF7A-4154-BC06-350DBCCDA5E3}" type="presOf" srcId="{88D90745-D916-45C5-BF2D-E7CA879F342D}" destId="{461842C5-D4C4-45C1-A3F3-527463CA2ACC}" srcOrd="0" destOrd="0" presId="urn:microsoft.com/office/officeart/2008/layout/HorizontalMultiLevelHierarchy"/>
    <dgm:cxn modelId="{DD6E2A38-BD0A-41E3-BC01-EEAB127D308F}" type="presOf" srcId="{BDFAE6E3-1C99-4043-9E61-0B004FE8599F}" destId="{A458FF47-3018-43FE-812F-BF0CC9CE63EE}" srcOrd="0" destOrd="0" presId="urn:microsoft.com/office/officeart/2008/layout/HorizontalMultiLevelHierarchy"/>
    <dgm:cxn modelId="{8C528B9C-338A-408B-8352-E88F51B84345}" type="presOf" srcId="{19EC4D3A-DEF3-4530-AF9B-CF2CC73E15FB}" destId="{2E7F6BD4-1757-4EDB-9849-35A3E1833CAE}" srcOrd="0" destOrd="0" presId="urn:microsoft.com/office/officeart/2008/layout/HorizontalMultiLevelHierarchy"/>
    <dgm:cxn modelId="{EE88249D-0064-41FA-89EB-08CED51BDC86}" srcId="{99420390-7660-4DC3-BBEB-DE562A7BC299}" destId="{BC5B8A79-EC79-4294-B3BD-CC6B69222A5F}" srcOrd="0" destOrd="0" parTransId="{C68C3E28-2ABF-4355-9A45-54295F461488}" sibTransId="{A8E6C537-5E89-4AD8-9750-67469E85F2F1}"/>
    <dgm:cxn modelId="{8394EF68-0FEC-4C43-8E41-9D50B531AC63}" srcId="{BC5B8A79-EC79-4294-B3BD-CC6B69222A5F}" destId="{5DE04478-80AA-4054-8DC7-E65201ECC590}" srcOrd="4" destOrd="0" parTransId="{628D26A4-74BD-46A3-907D-9A54CFC3CF71}" sibTransId="{0D58B5E7-2498-4E39-B137-B5B041257953}"/>
    <dgm:cxn modelId="{97697BEA-8DB0-40C1-9288-A6D469DEC39E}" type="presOf" srcId="{99420390-7660-4DC3-BBEB-DE562A7BC299}" destId="{0BF4DDF5-D04E-44CA-B45D-2354F3880762}" srcOrd="0" destOrd="0" presId="urn:microsoft.com/office/officeart/2008/layout/HorizontalMultiLevelHierarchy"/>
    <dgm:cxn modelId="{A37ED3A6-76AD-4DAD-906F-C07AEB837AD9}" srcId="{BC5B8A79-EC79-4294-B3BD-CC6B69222A5F}" destId="{BDFAE6E3-1C99-4043-9E61-0B004FE8599F}" srcOrd="3" destOrd="0" parTransId="{AAA43465-3A6B-4EC9-81A7-47E85D3F2720}" sibTransId="{EC2931E4-F61F-403D-89E3-2366EB7B2E6D}"/>
    <dgm:cxn modelId="{2FE5BE2F-93A4-423A-88B1-0C724D85D597}" type="presOf" srcId="{239F46CD-04B5-4E73-8232-AFEC9FEEC0A0}" destId="{9814250F-6DA1-43B0-8E75-E3148C121ED0}" srcOrd="1" destOrd="0" presId="urn:microsoft.com/office/officeart/2008/layout/HorizontalMultiLevelHierarchy"/>
    <dgm:cxn modelId="{B87B1D5D-6304-4489-A020-32E1DF037F33}" srcId="{BC5B8A79-EC79-4294-B3BD-CC6B69222A5F}" destId="{EF2E5285-B915-4C60-9400-0985B1163ACD}" srcOrd="5" destOrd="0" parTransId="{7DAA658C-4757-4851-BCCC-60233C53CD15}" sibTransId="{783B2865-BADB-459C-95B5-A147D04CB66B}"/>
    <dgm:cxn modelId="{58A4AB49-2588-42B5-8533-C5713503B92C}" type="presOf" srcId="{AAA43465-3A6B-4EC9-81A7-47E85D3F2720}" destId="{1DD4B24B-3E7D-4E46-BA3C-E79527FC993E}" srcOrd="1" destOrd="0" presId="urn:microsoft.com/office/officeart/2008/layout/HorizontalMultiLevelHierarchy"/>
    <dgm:cxn modelId="{5C327CCD-462F-4A1A-87DC-3D938075826F}" type="presOf" srcId="{599B4AAE-5E42-41C1-A888-8936C4EF5EC1}" destId="{3E9A13F2-40E2-4FA0-9E47-8B21F86E9AF0}" srcOrd="1" destOrd="0" presId="urn:microsoft.com/office/officeart/2008/layout/HorizontalMultiLevelHierarchy"/>
    <dgm:cxn modelId="{0A13BA2D-159F-4E01-87B8-D7A0ABF56BC0}" type="presOf" srcId="{599B4AAE-5E42-41C1-A888-8936C4EF5EC1}" destId="{6F547093-F63F-46FF-B987-61003E1A37F6}" srcOrd="0" destOrd="0" presId="urn:microsoft.com/office/officeart/2008/layout/HorizontalMultiLevelHierarchy"/>
    <dgm:cxn modelId="{840495E1-6ADE-4310-B004-39626D596C62}" type="presOf" srcId="{19EC4D3A-DEF3-4530-AF9B-CF2CC73E15FB}" destId="{3C91D1D8-CD48-44B7-9AAE-35ADA3CECA3B}" srcOrd="1" destOrd="0" presId="urn:microsoft.com/office/officeart/2008/layout/HorizontalMultiLevelHierarchy"/>
    <dgm:cxn modelId="{3294143D-ED63-4D30-A264-77247D652F6E}" type="presOf" srcId="{EF2E5285-B915-4C60-9400-0985B1163ACD}" destId="{1504C06A-E99E-4AF6-B8F4-BB96C2EA2BFD}" srcOrd="0" destOrd="0" presId="urn:microsoft.com/office/officeart/2008/layout/HorizontalMultiLevelHierarchy"/>
    <dgm:cxn modelId="{3227E4CB-645F-417C-AB72-7F92C2569E76}" type="presOf" srcId="{AAA43465-3A6B-4EC9-81A7-47E85D3F2720}" destId="{05EC9D45-A021-4B4C-B1C5-CDD09C9C9CF1}" srcOrd="0" destOrd="0" presId="urn:microsoft.com/office/officeart/2008/layout/HorizontalMultiLevelHierarchy"/>
    <dgm:cxn modelId="{305BE2EF-D929-44B6-85D6-98DECBC577AE}" type="presOf" srcId="{239F46CD-04B5-4E73-8232-AFEC9FEEC0A0}" destId="{8CFB151E-6C66-44DC-83DA-8A9AA3912821}" srcOrd="0" destOrd="0" presId="urn:microsoft.com/office/officeart/2008/layout/HorizontalMultiLevelHierarchy"/>
    <dgm:cxn modelId="{E809C771-0CBE-4514-9194-57E9A363D0D1}" type="presOf" srcId="{4483567E-A2B4-4DDA-AF3C-7750F1B5F1DB}" destId="{77F75D36-01D9-425B-B728-ED53C70AE621}" srcOrd="0" destOrd="0" presId="urn:microsoft.com/office/officeart/2008/layout/HorizontalMultiLevelHierarchy"/>
    <dgm:cxn modelId="{CCCE0E30-E2FA-446D-A92D-8C1F6FA90FD8}" srcId="{BC5B8A79-EC79-4294-B3BD-CC6B69222A5F}" destId="{4FEF47A0-9A0D-41D7-8C9A-89D885292C44}" srcOrd="0" destOrd="0" parTransId="{88D90745-D916-45C5-BF2D-E7CA879F342D}" sibTransId="{6CFE2B49-1D0D-4526-B190-83B8A203A53E}"/>
    <dgm:cxn modelId="{1DF6009D-6D48-4A44-93C3-CCEBB043EB2B}" type="presOf" srcId="{BC5B8A79-EC79-4294-B3BD-CC6B69222A5F}" destId="{BC6E965F-F046-4C6E-9DD9-129AC0F852B9}" srcOrd="0" destOrd="0" presId="urn:microsoft.com/office/officeart/2008/layout/HorizontalMultiLevelHierarchy"/>
    <dgm:cxn modelId="{80B0DF1D-559B-44DD-BB0D-9263740B4EE4}" type="presOf" srcId="{5DE04478-80AA-4054-8DC7-E65201ECC590}" destId="{3D17EF49-9258-45A7-BF0C-3B8AF6309A14}" srcOrd="0" destOrd="0" presId="urn:microsoft.com/office/officeart/2008/layout/HorizontalMultiLevelHierarchy"/>
    <dgm:cxn modelId="{97A5113B-D106-44BA-8B5E-CDC25EDE50C5}" type="presParOf" srcId="{0BF4DDF5-D04E-44CA-B45D-2354F3880762}" destId="{5A24F3BF-C6E2-4A17-A1B4-F51578ECEE65}" srcOrd="0" destOrd="0" presId="urn:microsoft.com/office/officeart/2008/layout/HorizontalMultiLevelHierarchy"/>
    <dgm:cxn modelId="{E238D1B5-BAA9-474F-BF57-1E6698D85AD7}" type="presParOf" srcId="{5A24F3BF-C6E2-4A17-A1B4-F51578ECEE65}" destId="{BC6E965F-F046-4C6E-9DD9-129AC0F852B9}" srcOrd="0" destOrd="0" presId="urn:microsoft.com/office/officeart/2008/layout/HorizontalMultiLevelHierarchy"/>
    <dgm:cxn modelId="{658A571F-B18F-44B4-B7E0-6072485AF9EB}" type="presParOf" srcId="{5A24F3BF-C6E2-4A17-A1B4-F51578ECEE65}" destId="{2325B2F2-C030-40AE-93F0-28D5BE35483C}" srcOrd="1" destOrd="0" presId="urn:microsoft.com/office/officeart/2008/layout/HorizontalMultiLevelHierarchy"/>
    <dgm:cxn modelId="{9624A291-DEF5-4BC3-978A-AA3F8C5BF856}" type="presParOf" srcId="{2325B2F2-C030-40AE-93F0-28D5BE35483C}" destId="{461842C5-D4C4-45C1-A3F3-527463CA2ACC}" srcOrd="0" destOrd="0" presId="urn:microsoft.com/office/officeart/2008/layout/HorizontalMultiLevelHierarchy"/>
    <dgm:cxn modelId="{59DAD6EC-ABB1-452F-A05D-835511F3DBE8}" type="presParOf" srcId="{461842C5-D4C4-45C1-A3F3-527463CA2ACC}" destId="{A493B8AD-0662-4930-BAA1-FE6BDDC78585}" srcOrd="0" destOrd="0" presId="urn:microsoft.com/office/officeart/2008/layout/HorizontalMultiLevelHierarchy"/>
    <dgm:cxn modelId="{974245CD-E9D8-4E1D-87A2-2CD3515E31AA}" type="presParOf" srcId="{2325B2F2-C030-40AE-93F0-28D5BE35483C}" destId="{555548C4-DB2E-4A60-8A5C-88276D69355A}" srcOrd="1" destOrd="0" presId="urn:microsoft.com/office/officeart/2008/layout/HorizontalMultiLevelHierarchy"/>
    <dgm:cxn modelId="{A82EEBD7-E263-4C16-B05B-7DBD7030AE37}" type="presParOf" srcId="{555548C4-DB2E-4A60-8A5C-88276D69355A}" destId="{108CEFEA-9E51-498B-91A3-4DEC66121955}" srcOrd="0" destOrd="0" presId="urn:microsoft.com/office/officeart/2008/layout/HorizontalMultiLevelHierarchy"/>
    <dgm:cxn modelId="{6679135D-008F-4807-9A57-C9B6DBD3F75D}" type="presParOf" srcId="{555548C4-DB2E-4A60-8A5C-88276D69355A}" destId="{3C1161EF-C300-42E5-BCAB-DB6DFEA7D7F8}" srcOrd="1" destOrd="0" presId="urn:microsoft.com/office/officeart/2008/layout/HorizontalMultiLevelHierarchy"/>
    <dgm:cxn modelId="{60778EB4-CFA3-457D-B380-B4E13A313A4D}" type="presParOf" srcId="{2325B2F2-C030-40AE-93F0-28D5BE35483C}" destId="{6F547093-F63F-46FF-B987-61003E1A37F6}" srcOrd="2" destOrd="0" presId="urn:microsoft.com/office/officeart/2008/layout/HorizontalMultiLevelHierarchy"/>
    <dgm:cxn modelId="{BAA628F4-7112-4108-868B-953AF4768D31}" type="presParOf" srcId="{6F547093-F63F-46FF-B987-61003E1A37F6}" destId="{3E9A13F2-40E2-4FA0-9E47-8B21F86E9AF0}" srcOrd="0" destOrd="0" presId="urn:microsoft.com/office/officeart/2008/layout/HorizontalMultiLevelHierarchy"/>
    <dgm:cxn modelId="{E1FDA14E-B20E-4129-BED6-01F5399BD3A3}" type="presParOf" srcId="{2325B2F2-C030-40AE-93F0-28D5BE35483C}" destId="{FC065853-140D-43ED-990E-D66CCB7546B1}" srcOrd="3" destOrd="0" presId="urn:microsoft.com/office/officeart/2008/layout/HorizontalMultiLevelHierarchy"/>
    <dgm:cxn modelId="{8412457E-68C1-4F35-9FB0-D2423419C562}" type="presParOf" srcId="{FC065853-140D-43ED-990E-D66CCB7546B1}" destId="{77F75D36-01D9-425B-B728-ED53C70AE621}" srcOrd="0" destOrd="0" presId="urn:microsoft.com/office/officeart/2008/layout/HorizontalMultiLevelHierarchy"/>
    <dgm:cxn modelId="{C43146FF-9692-4ECD-8F02-F3B2363E337E}" type="presParOf" srcId="{FC065853-140D-43ED-990E-D66CCB7546B1}" destId="{C7C900D9-8154-4379-8F3C-9C6CE261A79C}" srcOrd="1" destOrd="0" presId="urn:microsoft.com/office/officeart/2008/layout/HorizontalMultiLevelHierarchy"/>
    <dgm:cxn modelId="{4B9CAA9A-0265-43C5-86E8-F603BEEFC27B}" type="presParOf" srcId="{2325B2F2-C030-40AE-93F0-28D5BE35483C}" destId="{8CFB151E-6C66-44DC-83DA-8A9AA3912821}" srcOrd="4" destOrd="0" presId="urn:microsoft.com/office/officeart/2008/layout/HorizontalMultiLevelHierarchy"/>
    <dgm:cxn modelId="{6ACC9A83-CD02-4986-ADE6-1933F3D3352A}" type="presParOf" srcId="{8CFB151E-6C66-44DC-83DA-8A9AA3912821}" destId="{9814250F-6DA1-43B0-8E75-E3148C121ED0}" srcOrd="0" destOrd="0" presId="urn:microsoft.com/office/officeart/2008/layout/HorizontalMultiLevelHierarchy"/>
    <dgm:cxn modelId="{529BCFC8-4231-4ECE-849C-7648EE3229B7}" type="presParOf" srcId="{2325B2F2-C030-40AE-93F0-28D5BE35483C}" destId="{5D66ADF8-51F7-4967-9C23-5D75E9D7D1AB}" srcOrd="5" destOrd="0" presId="urn:microsoft.com/office/officeart/2008/layout/HorizontalMultiLevelHierarchy"/>
    <dgm:cxn modelId="{562B22B9-EF1A-437B-9DB9-A9627B24848D}" type="presParOf" srcId="{5D66ADF8-51F7-4967-9C23-5D75E9D7D1AB}" destId="{89933D28-0DB2-407F-AA6E-9282728609F1}" srcOrd="0" destOrd="0" presId="urn:microsoft.com/office/officeart/2008/layout/HorizontalMultiLevelHierarchy"/>
    <dgm:cxn modelId="{A01DD1FC-6441-4163-9C03-CD0F09DA9DDA}" type="presParOf" srcId="{5D66ADF8-51F7-4967-9C23-5D75E9D7D1AB}" destId="{CD1509C4-60A2-49C4-B56D-771B7606151D}" srcOrd="1" destOrd="0" presId="urn:microsoft.com/office/officeart/2008/layout/HorizontalMultiLevelHierarchy"/>
    <dgm:cxn modelId="{BAF13A05-4876-4BF1-95E0-A3DCC1AA6D93}" type="presParOf" srcId="{2325B2F2-C030-40AE-93F0-28D5BE35483C}" destId="{05EC9D45-A021-4B4C-B1C5-CDD09C9C9CF1}" srcOrd="6" destOrd="0" presId="urn:microsoft.com/office/officeart/2008/layout/HorizontalMultiLevelHierarchy"/>
    <dgm:cxn modelId="{C8A05A0D-A655-4E24-A9B7-43F35E8E31BB}" type="presParOf" srcId="{05EC9D45-A021-4B4C-B1C5-CDD09C9C9CF1}" destId="{1DD4B24B-3E7D-4E46-BA3C-E79527FC993E}" srcOrd="0" destOrd="0" presId="urn:microsoft.com/office/officeart/2008/layout/HorizontalMultiLevelHierarchy"/>
    <dgm:cxn modelId="{3F7B7909-7165-40C0-8D1C-0E688EABEF06}" type="presParOf" srcId="{2325B2F2-C030-40AE-93F0-28D5BE35483C}" destId="{43E4CA3D-FC11-4D98-AABD-CAC8608D9AE4}" srcOrd="7" destOrd="0" presId="urn:microsoft.com/office/officeart/2008/layout/HorizontalMultiLevelHierarchy"/>
    <dgm:cxn modelId="{AED0FFC1-F264-4CD7-8FCE-7E72878B4043}" type="presParOf" srcId="{43E4CA3D-FC11-4D98-AABD-CAC8608D9AE4}" destId="{A458FF47-3018-43FE-812F-BF0CC9CE63EE}" srcOrd="0" destOrd="0" presId="urn:microsoft.com/office/officeart/2008/layout/HorizontalMultiLevelHierarchy"/>
    <dgm:cxn modelId="{FE8074D0-810B-41F0-8EA3-B2A01AE6E83A}" type="presParOf" srcId="{43E4CA3D-FC11-4D98-AABD-CAC8608D9AE4}" destId="{7A8E31BF-612E-4567-8A66-D1682D789C1E}" srcOrd="1" destOrd="0" presId="urn:microsoft.com/office/officeart/2008/layout/HorizontalMultiLevelHierarchy"/>
    <dgm:cxn modelId="{3CF047C8-1751-4250-809E-81A698A5C9A8}" type="presParOf" srcId="{2325B2F2-C030-40AE-93F0-28D5BE35483C}" destId="{E21F357E-6F01-4888-A12F-1B715400AEC6}" srcOrd="8" destOrd="0" presId="urn:microsoft.com/office/officeart/2008/layout/HorizontalMultiLevelHierarchy"/>
    <dgm:cxn modelId="{B4E55F16-951E-46B1-BFCF-70F4F112FA74}" type="presParOf" srcId="{E21F357E-6F01-4888-A12F-1B715400AEC6}" destId="{DC522425-2C86-453C-B72E-E92A7F61FDBB}" srcOrd="0" destOrd="0" presId="urn:microsoft.com/office/officeart/2008/layout/HorizontalMultiLevelHierarchy"/>
    <dgm:cxn modelId="{6E15CDBE-90CD-4EA5-9043-80F97F3AFED1}" type="presParOf" srcId="{2325B2F2-C030-40AE-93F0-28D5BE35483C}" destId="{47865249-AEA1-40BF-AD66-F6F72DCC7479}" srcOrd="9" destOrd="0" presId="urn:microsoft.com/office/officeart/2008/layout/HorizontalMultiLevelHierarchy"/>
    <dgm:cxn modelId="{1AE2C788-7B76-4351-AC5D-E6A3A2749384}" type="presParOf" srcId="{47865249-AEA1-40BF-AD66-F6F72DCC7479}" destId="{3D17EF49-9258-45A7-BF0C-3B8AF6309A14}" srcOrd="0" destOrd="0" presId="urn:microsoft.com/office/officeart/2008/layout/HorizontalMultiLevelHierarchy"/>
    <dgm:cxn modelId="{29FC707C-3134-4E1E-BA84-B9F493D41763}" type="presParOf" srcId="{47865249-AEA1-40BF-AD66-F6F72DCC7479}" destId="{1E283A88-9881-4CB1-ABCF-74CDB8E595C7}" srcOrd="1" destOrd="0" presId="urn:microsoft.com/office/officeart/2008/layout/HorizontalMultiLevelHierarchy"/>
    <dgm:cxn modelId="{3B8E48C0-C95E-4170-A6EA-C700B4D5E453}" type="presParOf" srcId="{2325B2F2-C030-40AE-93F0-28D5BE35483C}" destId="{D073D28F-56E4-46C6-9BDA-8A2298F941D9}" srcOrd="10" destOrd="0" presId="urn:microsoft.com/office/officeart/2008/layout/HorizontalMultiLevelHierarchy"/>
    <dgm:cxn modelId="{73EB8D12-C6E1-4867-868B-3D0B24EE8C31}" type="presParOf" srcId="{D073D28F-56E4-46C6-9BDA-8A2298F941D9}" destId="{E876B89F-BB68-432D-B16C-327019D3B996}" srcOrd="0" destOrd="0" presId="urn:microsoft.com/office/officeart/2008/layout/HorizontalMultiLevelHierarchy"/>
    <dgm:cxn modelId="{D9B222DE-97A5-4945-9FDF-139E106844FD}" type="presParOf" srcId="{2325B2F2-C030-40AE-93F0-28D5BE35483C}" destId="{2F00422D-EC37-420E-8C96-0B84A591F625}" srcOrd="11" destOrd="0" presId="urn:microsoft.com/office/officeart/2008/layout/HorizontalMultiLevelHierarchy"/>
    <dgm:cxn modelId="{EFB31181-1B45-4FB5-AE18-F819AB2CDC7E}" type="presParOf" srcId="{2F00422D-EC37-420E-8C96-0B84A591F625}" destId="{1504C06A-E99E-4AF6-B8F4-BB96C2EA2BFD}" srcOrd="0" destOrd="0" presId="urn:microsoft.com/office/officeart/2008/layout/HorizontalMultiLevelHierarchy"/>
    <dgm:cxn modelId="{6F187C6C-33B6-4864-90D0-E859EB1542F7}" type="presParOf" srcId="{2F00422D-EC37-420E-8C96-0B84A591F625}" destId="{1B14CD1C-4978-47B6-AD73-287D5CC2DA54}" srcOrd="1" destOrd="0" presId="urn:microsoft.com/office/officeart/2008/layout/HorizontalMultiLevelHierarchy"/>
    <dgm:cxn modelId="{B591A177-C053-4827-AFB0-F81EC351A183}" type="presParOf" srcId="{2325B2F2-C030-40AE-93F0-28D5BE35483C}" destId="{2E7F6BD4-1757-4EDB-9849-35A3E1833CAE}" srcOrd="12" destOrd="0" presId="urn:microsoft.com/office/officeart/2008/layout/HorizontalMultiLevelHierarchy"/>
    <dgm:cxn modelId="{9F358F59-AA76-42BE-9044-BDA4069683C4}" type="presParOf" srcId="{2E7F6BD4-1757-4EDB-9849-35A3E1833CAE}" destId="{3C91D1D8-CD48-44B7-9AAE-35ADA3CECA3B}" srcOrd="0" destOrd="0" presId="urn:microsoft.com/office/officeart/2008/layout/HorizontalMultiLevelHierarchy"/>
    <dgm:cxn modelId="{9F0B1563-8E7D-43B4-8410-D398BF4116BE}" type="presParOf" srcId="{2325B2F2-C030-40AE-93F0-28D5BE35483C}" destId="{6971B8E1-D1CD-41E4-89FD-AD1A0A544644}" srcOrd="13" destOrd="0" presId="urn:microsoft.com/office/officeart/2008/layout/HorizontalMultiLevelHierarchy"/>
    <dgm:cxn modelId="{5DAFC4D4-93CD-4FBB-BDA8-DA6C3FC65DD3}" type="presParOf" srcId="{6971B8E1-D1CD-41E4-89FD-AD1A0A544644}" destId="{7BFFB0C1-DA6E-45A1-925B-FFA8BE8D3EC5}" srcOrd="0" destOrd="0" presId="urn:microsoft.com/office/officeart/2008/layout/HorizontalMultiLevelHierarchy"/>
    <dgm:cxn modelId="{A1AB5D7F-2E73-44AB-9583-8973FFA0FC10}" type="presParOf" srcId="{6971B8E1-D1CD-41E4-89FD-AD1A0A544644}" destId="{BE1BFC4D-C340-49F8-B276-D94FB4736E6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845F274-5452-4D7A-B7CC-3B03B47843A4}"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A7B23A13-483D-41DB-8FF4-50A882A70132}">
      <dgm:prSet phldrT="[Texto]">
        <dgm:style>
          <a:lnRef idx="1">
            <a:schemeClr val="accent1"/>
          </a:lnRef>
          <a:fillRef idx="2">
            <a:schemeClr val="accent1"/>
          </a:fillRef>
          <a:effectRef idx="1">
            <a:schemeClr val="accent1"/>
          </a:effectRef>
          <a:fontRef idx="minor">
            <a:schemeClr val="dk1"/>
          </a:fontRef>
        </dgm:style>
      </dgm:prSet>
      <dgm:spPr>
        <a:solidFill>
          <a:schemeClr val="accent1">
            <a:lumMod val="40000"/>
            <a:lumOff val="60000"/>
          </a:schemeClr>
        </a:solidFill>
      </dgm:spPr>
      <dgm:t>
        <a:bodyPr/>
        <a:lstStyle/>
        <a:p>
          <a:r>
            <a:rPr lang="es-EC" dirty="0" smtClean="0"/>
            <a:t>Misión</a:t>
          </a:r>
          <a:endParaRPr lang="es-EC" dirty="0"/>
        </a:p>
      </dgm:t>
    </dgm:pt>
    <dgm:pt modelId="{EF7573A3-7917-486C-9361-5ABDB70878B5}" type="parTrans" cxnId="{4B3708DE-8CC4-4202-9521-26B69C80EA19}">
      <dgm:prSet/>
      <dgm:spPr/>
      <dgm:t>
        <a:bodyPr/>
        <a:lstStyle/>
        <a:p>
          <a:endParaRPr lang="es-EC"/>
        </a:p>
      </dgm:t>
    </dgm:pt>
    <dgm:pt modelId="{7746E1FA-21F5-4CF0-93F0-C12BBA50BC73}" type="sibTrans" cxnId="{4B3708DE-8CC4-4202-9521-26B69C80EA19}">
      <dgm:prSet/>
      <dgm:spPr/>
      <dgm:t>
        <a:bodyPr/>
        <a:lstStyle/>
        <a:p>
          <a:endParaRPr lang="es-EC"/>
        </a:p>
      </dgm:t>
    </dgm:pt>
    <dgm:pt modelId="{62AB71C7-2C82-4115-8A70-AC43855DEF6F}">
      <dgm:prSet phldrT="[Texto]">
        <dgm:style>
          <a:lnRef idx="2">
            <a:schemeClr val="accent1"/>
          </a:lnRef>
          <a:fillRef idx="1">
            <a:schemeClr val="lt1"/>
          </a:fillRef>
          <a:effectRef idx="0">
            <a:schemeClr val="accent1"/>
          </a:effectRef>
          <a:fontRef idx="minor">
            <a:schemeClr val="dk1"/>
          </a:fontRef>
        </dgm:style>
      </dgm:prSet>
      <dgm:spPr>
        <a:ln/>
      </dgm:spPr>
      <dgm:t>
        <a:bodyPr/>
        <a:lstStyle/>
        <a:p>
          <a:r>
            <a:rPr lang="es-ES" dirty="0" smtClean="0"/>
            <a:t>Reciclamos empaque blíster utilizando procesos con tecnología innovadora y amigable con el ambiente con la finalidad de disminuir el impacto ambiental  a través de la recolección, transporte y el uso alternativo de desechos sólidos, trabajando con honestidad y responsabilidad social.</a:t>
          </a:r>
          <a:endParaRPr lang="es-EC" dirty="0"/>
        </a:p>
      </dgm:t>
    </dgm:pt>
    <dgm:pt modelId="{93FF1167-BB6F-4B3B-A471-AC311CA2D19A}" type="parTrans" cxnId="{88BFBF6D-2DED-4E6B-80BE-DD06AA1FC804}">
      <dgm:prSet/>
      <dgm:spPr/>
      <dgm:t>
        <a:bodyPr/>
        <a:lstStyle/>
        <a:p>
          <a:endParaRPr lang="es-EC"/>
        </a:p>
      </dgm:t>
    </dgm:pt>
    <dgm:pt modelId="{263D5DE6-3E2C-4667-9B33-F6FEFCD75072}" type="sibTrans" cxnId="{88BFBF6D-2DED-4E6B-80BE-DD06AA1FC804}">
      <dgm:prSet/>
      <dgm:spPr/>
      <dgm:t>
        <a:bodyPr/>
        <a:lstStyle/>
        <a:p>
          <a:endParaRPr lang="es-EC"/>
        </a:p>
      </dgm:t>
    </dgm:pt>
    <dgm:pt modelId="{8CF184FF-33C2-4F69-A69B-6E8262B32D70}">
      <dgm:prSet phldrT="[Texto]">
        <dgm:style>
          <a:lnRef idx="1">
            <a:schemeClr val="accent1"/>
          </a:lnRef>
          <a:fillRef idx="2">
            <a:schemeClr val="accent1"/>
          </a:fillRef>
          <a:effectRef idx="1">
            <a:schemeClr val="accent1"/>
          </a:effectRef>
          <a:fontRef idx="minor">
            <a:schemeClr val="dk1"/>
          </a:fontRef>
        </dgm:style>
      </dgm:prSet>
      <dgm:spPr>
        <a:solidFill>
          <a:schemeClr val="accent1">
            <a:lumMod val="40000"/>
            <a:lumOff val="60000"/>
          </a:schemeClr>
        </a:solidFill>
      </dgm:spPr>
      <dgm:t>
        <a:bodyPr/>
        <a:lstStyle/>
        <a:p>
          <a:r>
            <a:rPr lang="es-EC" dirty="0" smtClean="0"/>
            <a:t>Visión</a:t>
          </a:r>
          <a:endParaRPr lang="es-EC" dirty="0"/>
        </a:p>
      </dgm:t>
    </dgm:pt>
    <dgm:pt modelId="{92C992DD-5FBA-425D-9CE5-26E51871B444}" type="parTrans" cxnId="{332C01B3-4B57-4729-81CC-44383DB85E6F}">
      <dgm:prSet/>
      <dgm:spPr/>
      <dgm:t>
        <a:bodyPr/>
        <a:lstStyle/>
        <a:p>
          <a:endParaRPr lang="es-EC"/>
        </a:p>
      </dgm:t>
    </dgm:pt>
    <dgm:pt modelId="{8DDA3EA7-0200-4DF8-8017-9B06397E2B03}" type="sibTrans" cxnId="{332C01B3-4B57-4729-81CC-44383DB85E6F}">
      <dgm:prSet/>
      <dgm:spPr/>
      <dgm:t>
        <a:bodyPr/>
        <a:lstStyle/>
        <a:p>
          <a:endParaRPr lang="es-EC"/>
        </a:p>
      </dgm:t>
    </dgm:pt>
    <dgm:pt modelId="{D4ABC188-D868-4DE5-8004-2C2FBC6A8156}">
      <dgm:prSet phldrT="[Texto]">
        <dgm:style>
          <a:lnRef idx="2">
            <a:schemeClr val="accent1"/>
          </a:lnRef>
          <a:fillRef idx="1">
            <a:schemeClr val="lt1"/>
          </a:fillRef>
          <a:effectRef idx="0">
            <a:schemeClr val="accent1"/>
          </a:effectRef>
          <a:fontRef idx="minor">
            <a:schemeClr val="dk1"/>
          </a:fontRef>
        </dgm:style>
      </dgm:prSet>
      <dgm:spPr>
        <a:ln/>
      </dgm:spPr>
      <dgm:t>
        <a:bodyPr/>
        <a:lstStyle/>
        <a:p>
          <a:r>
            <a:rPr lang="es-ES" dirty="0" smtClean="0"/>
            <a:t>Para el año 2019 RECIAL S.A. será una empresa líder en la investigación y desarrollo de nuevos productos elaborados a base de aluminio reciclado, mediante la innovación y mejoramiento continuo de sus procesos, logrando la satisfacción total de los clientes.</a:t>
          </a:r>
          <a:endParaRPr lang="es-EC" dirty="0"/>
        </a:p>
      </dgm:t>
    </dgm:pt>
    <dgm:pt modelId="{EDEC7E8E-224F-4444-BF4C-BC7C08ED374A}" type="parTrans" cxnId="{F7526668-1766-4201-86AC-F17A878F1888}">
      <dgm:prSet/>
      <dgm:spPr/>
      <dgm:t>
        <a:bodyPr/>
        <a:lstStyle/>
        <a:p>
          <a:endParaRPr lang="es-EC"/>
        </a:p>
      </dgm:t>
    </dgm:pt>
    <dgm:pt modelId="{B1FCEEDF-CA39-4E42-9308-61894AC92A17}" type="sibTrans" cxnId="{F7526668-1766-4201-86AC-F17A878F1888}">
      <dgm:prSet/>
      <dgm:spPr/>
      <dgm:t>
        <a:bodyPr/>
        <a:lstStyle/>
        <a:p>
          <a:endParaRPr lang="es-EC"/>
        </a:p>
      </dgm:t>
    </dgm:pt>
    <dgm:pt modelId="{6429D8CB-24E1-4DE0-9DBF-77C6EFF38368}" type="pres">
      <dgm:prSet presAssocID="{0845F274-5452-4D7A-B7CC-3B03B47843A4}" presName="diagram" presStyleCnt="0">
        <dgm:presLayoutVars>
          <dgm:chPref val="1"/>
          <dgm:dir/>
          <dgm:animOne val="branch"/>
          <dgm:animLvl val="lvl"/>
          <dgm:resizeHandles/>
        </dgm:presLayoutVars>
      </dgm:prSet>
      <dgm:spPr/>
      <dgm:t>
        <a:bodyPr/>
        <a:lstStyle/>
        <a:p>
          <a:endParaRPr lang="es-EC"/>
        </a:p>
      </dgm:t>
    </dgm:pt>
    <dgm:pt modelId="{A3029A00-E49D-4737-86BF-81D9CFD99535}" type="pres">
      <dgm:prSet presAssocID="{A7B23A13-483D-41DB-8FF4-50A882A70132}" presName="root" presStyleCnt="0"/>
      <dgm:spPr/>
    </dgm:pt>
    <dgm:pt modelId="{C133D7D8-59E4-41E3-A936-76A51301958A}" type="pres">
      <dgm:prSet presAssocID="{A7B23A13-483D-41DB-8FF4-50A882A70132}" presName="rootComposite" presStyleCnt="0"/>
      <dgm:spPr/>
    </dgm:pt>
    <dgm:pt modelId="{70C69400-ACCA-450F-BC9C-1C348B69BB33}" type="pres">
      <dgm:prSet presAssocID="{A7B23A13-483D-41DB-8FF4-50A882A70132}" presName="rootText" presStyleLbl="node1" presStyleIdx="0" presStyleCnt="2" custScaleY="33738" custLinFactNeighborX="860" custLinFactNeighborY="12379"/>
      <dgm:spPr/>
      <dgm:t>
        <a:bodyPr/>
        <a:lstStyle/>
        <a:p>
          <a:endParaRPr lang="es-EC"/>
        </a:p>
      </dgm:t>
    </dgm:pt>
    <dgm:pt modelId="{BE0496F7-53F4-41D9-8D48-D7C7B6FAA99C}" type="pres">
      <dgm:prSet presAssocID="{A7B23A13-483D-41DB-8FF4-50A882A70132}" presName="rootConnector" presStyleLbl="node1" presStyleIdx="0" presStyleCnt="2"/>
      <dgm:spPr/>
      <dgm:t>
        <a:bodyPr/>
        <a:lstStyle/>
        <a:p>
          <a:endParaRPr lang="es-EC"/>
        </a:p>
      </dgm:t>
    </dgm:pt>
    <dgm:pt modelId="{DC8F7F0F-F438-460B-ABB1-95D1C5E03CB6}" type="pres">
      <dgm:prSet presAssocID="{A7B23A13-483D-41DB-8FF4-50A882A70132}" presName="childShape" presStyleCnt="0"/>
      <dgm:spPr/>
    </dgm:pt>
    <dgm:pt modelId="{B807F0D0-A680-4FC3-AFCA-13F480149568}" type="pres">
      <dgm:prSet presAssocID="{93FF1167-BB6F-4B3B-A471-AC311CA2D19A}" presName="Name13" presStyleLbl="parChTrans1D2" presStyleIdx="0" presStyleCnt="2"/>
      <dgm:spPr/>
      <dgm:t>
        <a:bodyPr/>
        <a:lstStyle/>
        <a:p>
          <a:endParaRPr lang="es-EC"/>
        </a:p>
      </dgm:t>
    </dgm:pt>
    <dgm:pt modelId="{7BC37693-481C-467F-99BE-1049754AD7FF}" type="pres">
      <dgm:prSet presAssocID="{62AB71C7-2C82-4115-8A70-AC43855DEF6F}" presName="childText" presStyleLbl="bgAcc1" presStyleIdx="0" presStyleCnt="2" custScaleY="217312">
        <dgm:presLayoutVars>
          <dgm:bulletEnabled val="1"/>
        </dgm:presLayoutVars>
      </dgm:prSet>
      <dgm:spPr/>
      <dgm:t>
        <a:bodyPr/>
        <a:lstStyle/>
        <a:p>
          <a:endParaRPr lang="es-EC"/>
        </a:p>
      </dgm:t>
    </dgm:pt>
    <dgm:pt modelId="{EBF606F1-ABB1-40AE-AB78-803F2CC87AB4}" type="pres">
      <dgm:prSet presAssocID="{8CF184FF-33C2-4F69-A69B-6E8262B32D70}" presName="root" presStyleCnt="0"/>
      <dgm:spPr/>
    </dgm:pt>
    <dgm:pt modelId="{E3096151-5BBD-43C5-88B4-CF18B15695CC}" type="pres">
      <dgm:prSet presAssocID="{8CF184FF-33C2-4F69-A69B-6E8262B32D70}" presName="rootComposite" presStyleCnt="0"/>
      <dgm:spPr/>
    </dgm:pt>
    <dgm:pt modelId="{5559695E-BCD7-4324-A99A-910E25DDD343}" type="pres">
      <dgm:prSet presAssocID="{8CF184FF-33C2-4F69-A69B-6E8262B32D70}" presName="rootText" presStyleLbl="node1" presStyleIdx="1" presStyleCnt="2" custScaleY="33738" custLinFactNeighborX="27" custLinFactNeighborY="12379"/>
      <dgm:spPr/>
      <dgm:t>
        <a:bodyPr/>
        <a:lstStyle/>
        <a:p>
          <a:endParaRPr lang="es-EC"/>
        </a:p>
      </dgm:t>
    </dgm:pt>
    <dgm:pt modelId="{22CB4C67-E310-4635-947B-05FBDA7AA07A}" type="pres">
      <dgm:prSet presAssocID="{8CF184FF-33C2-4F69-A69B-6E8262B32D70}" presName="rootConnector" presStyleLbl="node1" presStyleIdx="1" presStyleCnt="2"/>
      <dgm:spPr/>
      <dgm:t>
        <a:bodyPr/>
        <a:lstStyle/>
        <a:p>
          <a:endParaRPr lang="es-EC"/>
        </a:p>
      </dgm:t>
    </dgm:pt>
    <dgm:pt modelId="{443811D2-C06C-4B17-804C-360DE68921E4}" type="pres">
      <dgm:prSet presAssocID="{8CF184FF-33C2-4F69-A69B-6E8262B32D70}" presName="childShape" presStyleCnt="0"/>
      <dgm:spPr/>
    </dgm:pt>
    <dgm:pt modelId="{8A6395D2-0E81-4FEB-A1B3-59605BDDFA79}" type="pres">
      <dgm:prSet presAssocID="{EDEC7E8E-224F-4444-BF4C-BC7C08ED374A}" presName="Name13" presStyleLbl="parChTrans1D2" presStyleIdx="1" presStyleCnt="2"/>
      <dgm:spPr/>
      <dgm:t>
        <a:bodyPr/>
        <a:lstStyle/>
        <a:p>
          <a:endParaRPr lang="es-EC"/>
        </a:p>
      </dgm:t>
    </dgm:pt>
    <dgm:pt modelId="{C0FB9ECB-1322-43A8-9C11-1E16CAE6C33C}" type="pres">
      <dgm:prSet presAssocID="{D4ABC188-D868-4DE5-8004-2C2FBC6A8156}" presName="childText" presStyleLbl="bgAcc1" presStyleIdx="1" presStyleCnt="2" custScaleY="217312">
        <dgm:presLayoutVars>
          <dgm:bulletEnabled val="1"/>
        </dgm:presLayoutVars>
      </dgm:prSet>
      <dgm:spPr/>
      <dgm:t>
        <a:bodyPr/>
        <a:lstStyle/>
        <a:p>
          <a:endParaRPr lang="es-EC"/>
        </a:p>
      </dgm:t>
    </dgm:pt>
  </dgm:ptLst>
  <dgm:cxnLst>
    <dgm:cxn modelId="{88BFBF6D-2DED-4E6B-80BE-DD06AA1FC804}" srcId="{A7B23A13-483D-41DB-8FF4-50A882A70132}" destId="{62AB71C7-2C82-4115-8A70-AC43855DEF6F}" srcOrd="0" destOrd="0" parTransId="{93FF1167-BB6F-4B3B-A471-AC311CA2D19A}" sibTransId="{263D5DE6-3E2C-4667-9B33-F6FEFCD75072}"/>
    <dgm:cxn modelId="{8E48137D-4EAB-437F-8AD1-089918A08930}" type="presOf" srcId="{93FF1167-BB6F-4B3B-A471-AC311CA2D19A}" destId="{B807F0D0-A680-4FC3-AFCA-13F480149568}" srcOrd="0" destOrd="0" presId="urn:microsoft.com/office/officeart/2005/8/layout/hierarchy3"/>
    <dgm:cxn modelId="{F7526668-1766-4201-86AC-F17A878F1888}" srcId="{8CF184FF-33C2-4F69-A69B-6E8262B32D70}" destId="{D4ABC188-D868-4DE5-8004-2C2FBC6A8156}" srcOrd="0" destOrd="0" parTransId="{EDEC7E8E-224F-4444-BF4C-BC7C08ED374A}" sibTransId="{B1FCEEDF-CA39-4E42-9308-61894AC92A17}"/>
    <dgm:cxn modelId="{40D011FB-6DDB-494D-8552-ABB14335716F}" type="presOf" srcId="{62AB71C7-2C82-4115-8A70-AC43855DEF6F}" destId="{7BC37693-481C-467F-99BE-1049754AD7FF}" srcOrd="0" destOrd="0" presId="urn:microsoft.com/office/officeart/2005/8/layout/hierarchy3"/>
    <dgm:cxn modelId="{3785F0C2-CED9-4D51-ADAD-5C7033CA7AA6}" type="presOf" srcId="{D4ABC188-D868-4DE5-8004-2C2FBC6A8156}" destId="{C0FB9ECB-1322-43A8-9C11-1E16CAE6C33C}" srcOrd="0" destOrd="0" presId="urn:microsoft.com/office/officeart/2005/8/layout/hierarchy3"/>
    <dgm:cxn modelId="{1C968600-5106-4CA1-982E-2514D9518BEC}" type="presOf" srcId="{EDEC7E8E-224F-4444-BF4C-BC7C08ED374A}" destId="{8A6395D2-0E81-4FEB-A1B3-59605BDDFA79}" srcOrd="0" destOrd="0" presId="urn:microsoft.com/office/officeart/2005/8/layout/hierarchy3"/>
    <dgm:cxn modelId="{0CD9C850-BA7A-4538-A2FC-353919C089EE}" type="presOf" srcId="{8CF184FF-33C2-4F69-A69B-6E8262B32D70}" destId="{5559695E-BCD7-4324-A99A-910E25DDD343}" srcOrd="0" destOrd="0" presId="urn:microsoft.com/office/officeart/2005/8/layout/hierarchy3"/>
    <dgm:cxn modelId="{EAD28901-C69B-4089-989D-AF165D732CA3}" type="presOf" srcId="{8CF184FF-33C2-4F69-A69B-6E8262B32D70}" destId="{22CB4C67-E310-4635-947B-05FBDA7AA07A}" srcOrd="1" destOrd="0" presId="urn:microsoft.com/office/officeart/2005/8/layout/hierarchy3"/>
    <dgm:cxn modelId="{332C01B3-4B57-4729-81CC-44383DB85E6F}" srcId="{0845F274-5452-4D7A-B7CC-3B03B47843A4}" destId="{8CF184FF-33C2-4F69-A69B-6E8262B32D70}" srcOrd="1" destOrd="0" parTransId="{92C992DD-5FBA-425D-9CE5-26E51871B444}" sibTransId="{8DDA3EA7-0200-4DF8-8017-9B06397E2B03}"/>
    <dgm:cxn modelId="{C916F18D-CB09-4E6E-94D2-5695D2F32487}" type="presOf" srcId="{0845F274-5452-4D7A-B7CC-3B03B47843A4}" destId="{6429D8CB-24E1-4DE0-9DBF-77C6EFF38368}" srcOrd="0" destOrd="0" presId="urn:microsoft.com/office/officeart/2005/8/layout/hierarchy3"/>
    <dgm:cxn modelId="{EA1AD4A6-1DE5-4511-B7F3-FC6584BE56D0}" type="presOf" srcId="{A7B23A13-483D-41DB-8FF4-50A882A70132}" destId="{BE0496F7-53F4-41D9-8D48-D7C7B6FAA99C}" srcOrd="1" destOrd="0" presId="urn:microsoft.com/office/officeart/2005/8/layout/hierarchy3"/>
    <dgm:cxn modelId="{F33FF6F7-F4C6-48C3-AF28-C2899B28EE5C}" type="presOf" srcId="{A7B23A13-483D-41DB-8FF4-50A882A70132}" destId="{70C69400-ACCA-450F-BC9C-1C348B69BB33}" srcOrd="0" destOrd="0" presId="urn:microsoft.com/office/officeart/2005/8/layout/hierarchy3"/>
    <dgm:cxn modelId="{4B3708DE-8CC4-4202-9521-26B69C80EA19}" srcId="{0845F274-5452-4D7A-B7CC-3B03B47843A4}" destId="{A7B23A13-483D-41DB-8FF4-50A882A70132}" srcOrd="0" destOrd="0" parTransId="{EF7573A3-7917-486C-9361-5ABDB70878B5}" sibTransId="{7746E1FA-21F5-4CF0-93F0-C12BBA50BC73}"/>
    <dgm:cxn modelId="{9B53D1C3-1A7B-409A-94E6-81A8A5459A89}" type="presParOf" srcId="{6429D8CB-24E1-4DE0-9DBF-77C6EFF38368}" destId="{A3029A00-E49D-4737-86BF-81D9CFD99535}" srcOrd="0" destOrd="0" presId="urn:microsoft.com/office/officeart/2005/8/layout/hierarchy3"/>
    <dgm:cxn modelId="{E3557E7F-5E19-477C-94F6-2E5FE61AB10C}" type="presParOf" srcId="{A3029A00-E49D-4737-86BF-81D9CFD99535}" destId="{C133D7D8-59E4-41E3-A936-76A51301958A}" srcOrd="0" destOrd="0" presId="urn:microsoft.com/office/officeart/2005/8/layout/hierarchy3"/>
    <dgm:cxn modelId="{E545A254-A8F9-47C8-BED0-39555FB662E1}" type="presParOf" srcId="{C133D7D8-59E4-41E3-A936-76A51301958A}" destId="{70C69400-ACCA-450F-BC9C-1C348B69BB33}" srcOrd="0" destOrd="0" presId="urn:microsoft.com/office/officeart/2005/8/layout/hierarchy3"/>
    <dgm:cxn modelId="{9D7BACA5-3F6E-4E38-AC00-A8760B39F3D5}" type="presParOf" srcId="{C133D7D8-59E4-41E3-A936-76A51301958A}" destId="{BE0496F7-53F4-41D9-8D48-D7C7B6FAA99C}" srcOrd="1" destOrd="0" presId="urn:microsoft.com/office/officeart/2005/8/layout/hierarchy3"/>
    <dgm:cxn modelId="{E08337CC-B239-47A3-AB35-04E0970C32DC}" type="presParOf" srcId="{A3029A00-E49D-4737-86BF-81D9CFD99535}" destId="{DC8F7F0F-F438-460B-ABB1-95D1C5E03CB6}" srcOrd="1" destOrd="0" presId="urn:microsoft.com/office/officeart/2005/8/layout/hierarchy3"/>
    <dgm:cxn modelId="{C3F0A061-045C-4277-9480-64D8864A1239}" type="presParOf" srcId="{DC8F7F0F-F438-460B-ABB1-95D1C5E03CB6}" destId="{B807F0D0-A680-4FC3-AFCA-13F480149568}" srcOrd="0" destOrd="0" presId="urn:microsoft.com/office/officeart/2005/8/layout/hierarchy3"/>
    <dgm:cxn modelId="{50B3E2C1-4B2B-4692-B360-C9FE2F6AA99B}" type="presParOf" srcId="{DC8F7F0F-F438-460B-ABB1-95D1C5E03CB6}" destId="{7BC37693-481C-467F-99BE-1049754AD7FF}" srcOrd="1" destOrd="0" presId="urn:microsoft.com/office/officeart/2005/8/layout/hierarchy3"/>
    <dgm:cxn modelId="{00EAE182-11F5-481B-A83E-DFA698B68C9F}" type="presParOf" srcId="{6429D8CB-24E1-4DE0-9DBF-77C6EFF38368}" destId="{EBF606F1-ABB1-40AE-AB78-803F2CC87AB4}" srcOrd="1" destOrd="0" presId="urn:microsoft.com/office/officeart/2005/8/layout/hierarchy3"/>
    <dgm:cxn modelId="{84C2AAA8-B3A4-4758-8AC0-82A80ADF2D4B}" type="presParOf" srcId="{EBF606F1-ABB1-40AE-AB78-803F2CC87AB4}" destId="{E3096151-5BBD-43C5-88B4-CF18B15695CC}" srcOrd="0" destOrd="0" presId="urn:microsoft.com/office/officeart/2005/8/layout/hierarchy3"/>
    <dgm:cxn modelId="{036A2DC6-4285-4E4B-BF40-B73034F43685}" type="presParOf" srcId="{E3096151-5BBD-43C5-88B4-CF18B15695CC}" destId="{5559695E-BCD7-4324-A99A-910E25DDD343}" srcOrd="0" destOrd="0" presId="urn:microsoft.com/office/officeart/2005/8/layout/hierarchy3"/>
    <dgm:cxn modelId="{B7AB3899-D90F-496F-9D58-0A99C50F69E6}" type="presParOf" srcId="{E3096151-5BBD-43C5-88B4-CF18B15695CC}" destId="{22CB4C67-E310-4635-947B-05FBDA7AA07A}" srcOrd="1" destOrd="0" presId="urn:microsoft.com/office/officeart/2005/8/layout/hierarchy3"/>
    <dgm:cxn modelId="{1B1114F4-C952-4F9C-95AC-94D743CEDC41}" type="presParOf" srcId="{EBF606F1-ABB1-40AE-AB78-803F2CC87AB4}" destId="{443811D2-C06C-4B17-804C-360DE68921E4}" srcOrd="1" destOrd="0" presId="urn:microsoft.com/office/officeart/2005/8/layout/hierarchy3"/>
    <dgm:cxn modelId="{88CD6130-A422-4635-8A5B-402632001C54}" type="presParOf" srcId="{443811D2-C06C-4B17-804C-360DE68921E4}" destId="{8A6395D2-0E81-4FEB-A1B3-59605BDDFA79}" srcOrd="0" destOrd="0" presId="urn:microsoft.com/office/officeart/2005/8/layout/hierarchy3"/>
    <dgm:cxn modelId="{EA51F1A3-BDDA-4E3E-89C3-EEB0CCE99E91}" type="presParOf" srcId="{443811D2-C06C-4B17-804C-360DE68921E4}" destId="{C0FB9ECB-1322-43A8-9C11-1E16CAE6C33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295A026-743C-4DA1-8240-CB9E73C2F85C}"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s-EC"/>
        </a:p>
      </dgm:t>
    </dgm:pt>
    <dgm:pt modelId="{821AB05B-B18B-4CE9-AAE2-7B062793A61F}">
      <dgm:prSet phldrT="[Texto]" custT="1"/>
      <dgm:spPr/>
      <dgm:t>
        <a:bodyPr/>
        <a:lstStyle/>
        <a:p>
          <a:r>
            <a:rPr lang="es-EC" sz="1800" dirty="0" smtClean="0"/>
            <a:t>JUNTA DE SOCIOS</a:t>
          </a:r>
          <a:endParaRPr lang="es-EC" sz="1800" dirty="0"/>
        </a:p>
      </dgm:t>
    </dgm:pt>
    <dgm:pt modelId="{E5014EF7-2B87-4A51-B5B3-9BEDBB124AE7}" type="parTrans" cxnId="{50ADF104-FB8A-4BB0-97D3-D722CB43F535}">
      <dgm:prSet/>
      <dgm:spPr/>
      <dgm:t>
        <a:bodyPr/>
        <a:lstStyle/>
        <a:p>
          <a:endParaRPr lang="es-EC"/>
        </a:p>
      </dgm:t>
    </dgm:pt>
    <dgm:pt modelId="{D3408004-5684-46FA-BF08-7479D2AC8EFA}" type="sibTrans" cxnId="{50ADF104-FB8A-4BB0-97D3-D722CB43F535}">
      <dgm:prSet/>
      <dgm:spPr/>
      <dgm:t>
        <a:bodyPr/>
        <a:lstStyle/>
        <a:p>
          <a:endParaRPr lang="es-EC"/>
        </a:p>
      </dgm:t>
    </dgm:pt>
    <dgm:pt modelId="{936DBB04-FC5E-48A1-A291-46797548C150}">
      <dgm:prSet phldrT="[Texto]" custT="1"/>
      <dgm:spPr/>
      <dgm:t>
        <a:bodyPr/>
        <a:lstStyle/>
        <a:p>
          <a:r>
            <a:rPr lang="es-EC" sz="1800" dirty="0" smtClean="0"/>
            <a:t>Gerencia General</a:t>
          </a:r>
          <a:endParaRPr lang="es-EC" sz="1800" dirty="0"/>
        </a:p>
      </dgm:t>
    </dgm:pt>
    <dgm:pt modelId="{BBDDA928-B703-4379-B1D2-4E9DF022D92B}" type="parTrans" cxnId="{B1A63EB5-19F8-4DDF-BFFE-F61F7C0FF851}">
      <dgm:prSet/>
      <dgm:spPr/>
      <dgm:t>
        <a:bodyPr/>
        <a:lstStyle/>
        <a:p>
          <a:endParaRPr lang="es-EC"/>
        </a:p>
      </dgm:t>
    </dgm:pt>
    <dgm:pt modelId="{D72E1EEF-24FD-4339-8770-A872C0D80C6D}" type="sibTrans" cxnId="{B1A63EB5-19F8-4DDF-BFFE-F61F7C0FF851}">
      <dgm:prSet/>
      <dgm:spPr/>
      <dgm:t>
        <a:bodyPr/>
        <a:lstStyle/>
        <a:p>
          <a:endParaRPr lang="es-EC"/>
        </a:p>
      </dgm:t>
    </dgm:pt>
    <dgm:pt modelId="{3E649D39-9850-49BF-889B-D001E1FA402D}">
      <dgm:prSet phldrT="[Texto]" custT="1"/>
      <dgm:spPr/>
      <dgm:t>
        <a:bodyPr/>
        <a:lstStyle/>
        <a:p>
          <a:r>
            <a:rPr lang="es-EC" sz="1800" dirty="0" smtClean="0"/>
            <a:t>Departamento Administrativo</a:t>
          </a:r>
          <a:endParaRPr lang="es-EC" sz="1800" dirty="0"/>
        </a:p>
      </dgm:t>
    </dgm:pt>
    <dgm:pt modelId="{A13B617C-CE04-435C-836B-B436E2DE0076}" type="parTrans" cxnId="{391DA4D9-A981-4413-A441-B6C770FBD05B}">
      <dgm:prSet/>
      <dgm:spPr/>
      <dgm:t>
        <a:bodyPr/>
        <a:lstStyle/>
        <a:p>
          <a:endParaRPr lang="es-EC"/>
        </a:p>
      </dgm:t>
    </dgm:pt>
    <dgm:pt modelId="{3EEE07D6-CCCE-4A79-891F-B574BC120F66}" type="sibTrans" cxnId="{391DA4D9-A981-4413-A441-B6C770FBD05B}">
      <dgm:prSet/>
      <dgm:spPr/>
      <dgm:t>
        <a:bodyPr/>
        <a:lstStyle/>
        <a:p>
          <a:endParaRPr lang="es-EC"/>
        </a:p>
      </dgm:t>
    </dgm:pt>
    <dgm:pt modelId="{DF03E29C-F2DC-4B20-86C5-16D45F86E200}">
      <dgm:prSet phldrT="[Texto]" custT="1"/>
      <dgm:spPr/>
      <dgm:t>
        <a:bodyPr/>
        <a:lstStyle/>
        <a:p>
          <a:r>
            <a:rPr lang="es-EC" sz="1800" dirty="0" smtClean="0"/>
            <a:t>Departamento Operacional</a:t>
          </a:r>
          <a:endParaRPr lang="es-EC" sz="1800" dirty="0"/>
        </a:p>
      </dgm:t>
    </dgm:pt>
    <dgm:pt modelId="{D3F2FDD2-7825-4E7A-983B-162985DAAEF9}" type="parTrans" cxnId="{7F057A29-E760-4265-81BB-6A8591F99F48}">
      <dgm:prSet/>
      <dgm:spPr/>
      <dgm:t>
        <a:bodyPr/>
        <a:lstStyle/>
        <a:p>
          <a:endParaRPr lang="es-EC"/>
        </a:p>
      </dgm:t>
    </dgm:pt>
    <dgm:pt modelId="{4B428948-4C35-41E2-976A-F3FB5505603F}" type="sibTrans" cxnId="{7F057A29-E760-4265-81BB-6A8591F99F48}">
      <dgm:prSet/>
      <dgm:spPr/>
      <dgm:t>
        <a:bodyPr/>
        <a:lstStyle/>
        <a:p>
          <a:endParaRPr lang="es-EC"/>
        </a:p>
      </dgm:t>
    </dgm:pt>
    <dgm:pt modelId="{07DB187A-F66D-41BB-B6AD-2DA148BCDF0B}" type="pres">
      <dgm:prSet presAssocID="{4295A026-743C-4DA1-8240-CB9E73C2F85C}" presName="hierChild1" presStyleCnt="0">
        <dgm:presLayoutVars>
          <dgm:chPref val="1"/>
          <dgm:dir/>
          <dgm:animOne val="branch"/>
          <dgm:animLvl val="lvl"/>
          <dgm:resizeHandles/>
        </dgm:presLayoutVars>
      </dgm:prSet>
      <dgm:spPr/>
      <dgm:t>
        <a:bodyPr/>
        <a:lstStyle/>
        <a:p>
          <a:endParaRPr lang="es-EC"/>
        </a:p>
      </dgm:t>
    </dgm:pt>
    <dgm:pt modelId="{C357BA7B-01C8-4DED-9C6B-E5D495D06499}" type="pres">
      <dgm:prSet presAssocID="{821AB05B-B18B-4CE9-AAE2-7B062793A61F}" presName="hierRoot1" presStyleCnt="0"/>
      <dgm:spPr/>
      <dgm:t>
        <a:bodyPr/>
        <a:lstStyle/>
        <a:p>
          <a:endParaRPr lang="es-EC"/>
        </a:p>
      </dgm:t>
    </dgm:pt>
    <dgm:pt modelId="{6D5FCEA3-693E-4E65-8CAC-7FC3FA5EED20}" type="pres">
      <dgm:prSet presAssocID="{821AB05B-B18B-4CE9-AAE2-7B062793A61F}" presName="composite" presStyleCnt="0"/>
      <dgm:spPr/>
      <dgm:t>
        <a:bodyPr/>
        <a:lstStyle/>
        <a:p>
          <a:endParaRPr lang="es-EC"/>
        </a:p>
      </dgm:t>
    </dgm:pt>
    <dgm:pt modelId="{A739E998-C330-43A0-BC0F-C691BD08660A}" type="pres">
      <dgm:prSet presAssocID="{821AB05B-B18B-4CE9-AAE2-7B062793A61F}" presName="background" presStyleLbl="node0" presStyleIdx="0" presStyleCnt="1">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es-EC"/>
        </a:p>
      </dgm:t>
    </dgm:pt>
    <dgm:pt modelId="{B3C884F2-AC0E-4357-91D1-BF5707E024AE}" type="pres">
      <dgm:prSet presAssocID="{821AB05B-B18B-4CE9-AAE2-7B062793A61F}" presName="text" presStyleLbl="fgAcc0" presStyleIdx="0" presStyleCnt="1" custScaleX="161628">
        <dgm:presLayoutVars>
          <dgm:chPref val="3"/>
        </dgm:presLayoutVars>
      </dgm:prSet>
      <dgm:spPr/>
      <dgm:t>
        <a:bodyPr/>
        <a:lstStyle/>
        <a:p>
          <a:endParaRPr lang="es-EC"/>
        </a:p>
      </dgm:t>
    </dgm:pt>
    <dgm:pt modelId="{317EAC74-47E0-4100-9990-2F46A8959F6D}" type="pres">
      <dgm:prSet presAssocID="{821AB05B-B18B-4CE9-AAE2-7B062793A61F}" presName="hierChild2" presStyleCnt="0"/>
      <dgm:spPr/>
      <dgm:t>
        <a:bodyPr/>
        <a:lstStyle/>
        <a:p>
          <a:endParaRPr lang="es-EC"/>
        </a:p>
      </dgm:t>
    </dgm:pt>
    <dgm:pt modelId="{5CE60D93-02D1-4710-9872-CDDF7A9CAD58}" type="pres">
      <dgm:prSet presAssocID="{BBDDA928-B703-4379-B1D2-4E9DF022D92B}" presName="Name10" presStyleLbl="parChTrans1D2" presStyleIdx="0" presStyleCnt="1"/>
      <dgm:spPr/>
      <dgm:t>
        <a:bodyPr/>
        <a:lstStyle/>
        <a:p>
          <a:endParaRPr lang="es-EC"/>
        </a:p>
      </dgm:t>
    </dgm:pt>
    <dgm:pt modelId="{A66964B8-7EE9-466C-98D8-81F1D0106A3A}" type="pres">
      <dgm:prSet presAssocID="{936DBB04-FC5E-48A1-A291-46797548C150}" presName="hierRoot2" presStyleCnt="0"/>
      <dgm:spPr/>
      <dgm:t>
        <a:bodyPr/>
        <a:lstStyle/>
        <a:p>
          <a:endParaRPr lang="es-EC"/>
        </a:p>
      </dgm:t>
    </dgm:pt>
    <dgm:pt modelId="{73F08E5E-67DD-4CE6-A3A2-DA285B9325FF}" type="pres">
      <dgm:prSet presAssocID="{936DBB04-FC5E-48A1-A291-46797548C150}" presName="composite2" presStyleCnt="0"/>
      <dgm:spPr/>
      <dgm:t>
        <a:bodyPr/>
        <a:lstStyle/>
        <a:p>
          <a:endParaRPr lang="es-EC"/>
        </a:p>
      </dgm:t>
    </dgm:pt>
    <dgm:pt modelId="{E67141ED-74BE-43E6-8F99-39AB715686DD}" type="pres">
      <dgm:prSet presAssocID="{936DBB04-FC5E-48A1-A291-46797548C150}" presName="background2" presStyleLbl="node2" presStyleIdx="0" presStyleCnt="1">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es-EC"/>
        </a:p>
      </dgm:t>
    </dgm:pt>
    <dgm:pt modelId="{BB260FE3-6729-4003-B177-C8CCFBCF72F4}" type="pres">
      <dgm:prSet presAssocID="{936DBB04-FC5E-48A1-A291-46797548C150}" presName="text2" presStyleLbl="fgAcc2" presStyleIdx="0" presStyleCnt="1" custScaleX="161628">
        <dgm:presLayoutVars>
          <dgm:chPref val="3"/>
        </dgm:presLayoutVars>
      </dgm:prSet>
      <dgm:spPr/>
      <dgm:t>
        <a:bodyPr/>
        <a:lstStyle/>
        <a:p>
          <a:endParaRPr lang="es-EC"/>
        </a:p>
      </dgm:t>
    </dgm:pt>
    <dgm:pt modelId="{27C105F4-0526-4E43-AC6C-B5A8292441DE}" type="pres">
      <dgm:prSet presAssocID="{936DBB04-FC5E-48A1-A291-46797548C150}" presName="hierChild3" presStyleCnt="0"/>
      <dgm:spPr/>
      <dgm:t>
        <a:bodyPr/>
        <a:lstStyle/>
        <a:p>
          <a:endParaRPr lang="es-EC"/>
        </a:p>
      </dgm:t>
    </dgm:pt>
    <dgm:pt modelId="{618FFBFD-08EF-4D58-959C-A2296F11E237}" type="pres">
      <dgm:prSet presAssocID="{A13B617C-CE04-435C-836B-B436E2DE0076}" presName="Name17" presStyleLbl="parChTrans1D3" presStyleIdx="0" presStyleCnt="2"/>
      <dgm:spPr/>
      <dgm:t>
        <a:bodyPr/>
        <a:lstStyle/>
        <a:p>
          <a:endParaRPr lang="es-EC"/>
        </a:p>
      </dgm:t>
    </dgm:pt>
    <dgm:pt modelId="{35D81B19-1B7F-4CA8-BCA0-F41E49BF4599}" type="pres">
      <dgm:prSet presAssocID="{3E649D39-9850-49BF-889B-D001E1FA402D}" presName="hierRoot3" presStyleCnt="0"/>
      <dgm:spPr/>
      <dgm:t>
        <a:bodyPr/>
        <a:lstStyle/>
        <a:p>
          <a:endParaRPr lang="es-EC"/>
        </a:p>
      </dgm:t>
    </dgm:pt>
    <dgm:pt modelId="{72710F42-1786-479B-BBD7-A0156FCECF7A}" type="pres">
      <dgm:prSet presAssocID="{3E649D39-9850-49BF-889B-D001E1FA402D}" presName="composite3" presStyleCnt="0"/>
      <dgm:spPr/>
      <dgm:t>
        <a:bodyPr/>
        <a:lstStyle/>
        <a:p>
          <a:endParaRPr lang="es-EC"/>
        </a:p>
      </dgm:t>
    </dgm:pt>
    <dgm:pt modelId="{1A3E8CED-1469-46FF-B979-1C8148E4696B}" type="pres">
      <dgm:prSet presAssocID="{3E649D39-9850-49BF-889B-D001E1FA402D}" presName="background3" presStyleLbl="node3" presStyleIdx="0" presStyleCnt="2"/>
      <dgm:spPr/>
      <dgm:t>
        <a:bodyPr/>
        <a:lstStyle/>
        <a:p>
          <a:endParaRPr lang="es-EC"/>
        </a:p>
      </dgm:t>
    </dgm:pt>
    <dgm:pt modelId="{6745F5BC-3DD6-4B31-9FA5-9F16881F5CDF}" type="pres">
      <dgm:prSet presAssocID="{3E649D39-9850-49BF-889B-D001E1FA402D}" presName="text3" presStyleLbl="fgAcc3" presStyleIdx="0" presStyleCnt="2" custScaleX="161628">
        <dgm:presLayoutVars>
          <dgm:chPref val="3"/>
        </dgm:presLayoutVars>
      </dgm:prSet>
      <dgm:spPr/>
      <dgm:t>
        <a:bodyPr/>
        <a:lstStyle/>
        <a:p>
          <a:endParaRPr lang="es-EC"/>
        </a:p>
      </dgm:t>
    </dgm:pt>
    <dgm:pt modelId="{BCF7AE5A-6FB5-467A-8E91-6974D7FB0806}" type="pres">
      <dgm:prSet presAssocID="{3E649D39-9850-49BF-889B-D001E1FA402D}" presName="hierChild4" presStyleCnt="0"/>
      <dgm:spPr/>
      <dgm:t>
        <a:bodyPr/>
        <a:lstStyle/>
        <a:p>
          <a:endParaRPr lang="es-EC"/>
        </a:p>
      </dgm:t>
    </dgm:pt>
    <dgm:pt modelId="{D6097E7B-1E17-45FE-95C2-E5A7E0970D59}" type="pres">
      <dgm:prSet presAssocID="{D3F2FDD2-7825-4E7A-983B-162985DAAEF9}" presName="Name17" presStyleLbl="parChTrans1D3" presStyleIdx="1" presStyleCnt="2"/>
      <dgm:spPr/>
      <dgm:t>
        <a:bodyPr/>
        <a:lstStyle/>
        <a:p>
          <a:endParaRPr lang="es-EC"/>
        </a:p>
      </dgm:t>
    </dgm:pt>
    <dgm:pt modelId="{CE910EFF-C057-4F9E-8ED0-FFEE425E7295}" type="pres">
      <dgm:prSet presAssocID="{DF03E29C-F2DC-4B20-86C5-16D45F86E200}" presName="hierRoot3" presStyleCnt="0"/>
      <dgm:spPr/>
      <dgm:t>
        <a:bodyPr/>
        <a:lstStyle/>
        <a:p>
          <a:endParaRPr lang="es-EC"/>
        </a:p>
      </dgm:t>
    </dgm:pt>
    <dgm:pt modelId="{1BD2FB91-EDA2-4292-AA1D-2F84E2E26BE4}" type="pres">
      <dgm:prSet presAssocID="{DF03E29C-F2DC-4B20-86C5-16D45F86E200}" presName="composite3" presStyleCnt="0"/>
      <dgm:spPr/>
      <dgm:t>
        <a:bodyPr/>
        <a:lstStyle/>
        <a:p>
          <a:endParaRPr lang="es-EC"/>
        </a:p>
      </dgm:t>
    </dgm:pt>
    <dgm:pt modelId="{C6DD069B-AA3B-4128-9A47-929BF9DBDF15}" type="pres">
      <dgm:prSet presAssocID="{DF03E29C-F2DC-4B20-86C5-16D45F86E200}" presName="background3" presStyleLbl="node3" presStyleIdx="1" presStyleCnt="2"/>
      <dgm:spPr/>
      <dgm:t>
        <a:bodyPr/>
        <a:lstStyle/>
        <a:p>
          <a:endParaRPr lang="es-EC"/>
        </a:p>
      </dgm:t>
    </dgm:pt>
    <dgm:pt modelId="{90D90C6B-FBA7-44FE-B2D5-2ECCB62563DC}" type="pres">
      <dgm:prSet presAssocID="{DF03E29C-F2DC-4B20-86C5-16D45F86E200}" presName="text3" presStyleLbl="fgAcc3" presStyleIdx="1" presStyleCnt="2" custScaleX="161628">
        <dgm:presLayoutVars>
          <dgm:chPref val="3"/>
        </dgm:presLayoutVars>
      </dgm:prSet>
      <dgm:spPr/>
      <dgm:t>
        <a:bodyPr/>
        <a:lstStyle/>
        <a:p>
          <a:endParaRPr lang="es-EC"/>
        </a:p>
      </dgm:t>
    </dgm:pt>
    <dgm:pt modelId="{3394899F-D384-44B3-83B5-4BDFDC68B562}" type="pres">
      <dgm:prSet presAssocID="{DF03E29C-F2DC-4B20-86C5-16D45F86E200}" presName="hierChild4" presStyleCnt="0"/>
      <dgm:spPr/>
      <dgm:t>
        <a:bodyPr/>
        <a:lstStyle/>
        <a:p>
          <a:endParaRPr lang="es-EC"/>
        </a:p>
      </dgm:t>
    </dgm:pt>
  </dgm:ptLst>
  <dgm:cxnLst>
    <dgm:cxn modelId="{F553AA79-BB63-4169-B3B7-A6B90A552673}" type="presOf" srcId="{936DBB04-FC5E-48A1-A291-46797548C150}" destId="{BB260FE3-6729-4003-B177-C8CCFBCF72F4}" srcOrd="0" destOrd="0" presId="urn:microsoft.com/office/officeart/2005/8/layout/hierarchy1"/>
    <dgm:cxn modelId="{50ADF104-FB8A-4BB0-97D3-D722CB43F535}" srcId="{4295A026-743C-4DA1-8240-CB9E73C2F85C}" destId="{821AB05B-B18B-4CE9-AAE2-7B062793A61F}" srcOrd="0" destOrd="0" parTransId="{E5014EF7-2B87-4A51-B5B3-9BEDBB124AE7}" sibTransId="{D3408004-5684-46FA-BF08-7479D2AC8EFA}"/>
    <dgm:cxn modelId="{7F057A29-E760-4265-81BB-6A8591F99F48}" srcId="{936DBB04-FC5E-48A1-A291-46797548C150}" destId="{DF03E29C-F2DC-4B20-86C5-16D45F86E200}" srcOrd="1" destOrd="0" parTransId="{D3F2FDD2-7825-4E7A-983B-162985DAAEF9}" sibTransId="{4B428948-4C35-41E2-976A-F3FB5505603F}"/>
    <dgm:cxn modelId="{8289D570-8D75-4425-AFCE-A59988E96F6B}" type="presOf" srcId="{4295A026-743C-4DA1-8240-CB9E73C2F85C}" destId="{07DB187A-F66D-41BB-B6AD-2DA148BCDF0B}" srcOrd="0" destOrd="0" presId="urn:microsoft.com/office/officeart/2005/8/layout/hierarchy1"/>
    <dgm:cxn modelId="{C7D66939-E088-499C-87D0-90A425197E5F}" type="presOf" srcId="{D3F2FDD2-7825-4E7A-983B-162985DAAEF9}" destId="{D6097E7B-1E17-45FE-95C2-E5A7E0970D59}" srcOrd="0" destOrd="0" presId="urn:microsoft.com/office/officeart/2005/8/layout/hierarchy1"/>
    <dgm:cxn modelId="{5D797D35-2E47-457E-908E-64175436FECF}" type="presOf" srcId="{DF03E29C-F2DC-4B20-86C5-16D45F86E200}" destId="{90D90C6B-FBA7-44FE-B2D5-2ECCB62563DC}" srcOrd="0" destOrd="0" presId="urn:microsoft.com/office/officeart/2005/8/layout/hierarchy1"/>
    <dgm:cxn modelId="{B1EBC547-E405-4038-BAF5-5967341D5D66}" type="presOf" srcId="{821AB05B-B18B-4CE9-AAE2-7B062793A61F}" destId="{B3C884F2-AC0E-4357-91D1-BF5707E024AE}" srcOrd="0" destOrd="0" presId="urn:microsoft.com/office/officeart/2005/8/layout/hierarchy1"/>
    <dgm:cxn modelId="{54F454B8-0F77-4E4F-941B-788405144A95}" type="presOf" srcId="{A13B617C-CE04-435C-836B-B436E2DE0076}" destId="{618FFBFD-08EF-4D58-959C-A2296F11E237}" srcOrd="0" destOrd="0" presId="urn:microsoft.com/office/officeart/2005/8/layout/hierarchy1"/>
    <dgm:cxn modelId="{391DA4D9-A981-4413-A441-B6C770FBD05B}" srcId="{936DBB04-FC5E-48A1-A291-46797548C150}" destId="{3E649D39-9850-49BF-889B-D001E1FA402D}" srcOrd="0" destOrd="0" parTransId="{A13B617C-CE04-435C-836B-B436E2DE0076}" sibTransId="{3EEE07D6-CCCE-4A79-891F-B574BC120F66}"/>
    <dgm:cxn modelId="{D72DB8FE-8BD1-4488-A0EB-DC829783BB21}" type="presOf" srcId="{BBDDA928-B703-4379-B1D2-4E9DF022D92B}" destId="{5CE60D93-02D1-4710-9872-CDDF7A9CAD58}" srcOrd="0" destOrd="0" presId="urn:microsoft.com/office/officeart/2005/8/layout/hierarchy1"/>
    <dgm:cxn modelId="{6D6AFE4F-9CE6-4EAB-863E-FED1F0D8AF3D}" type="presOf" srcId="{3E649D39-9850-49BF-889B-D001E1FA402D}" destId="{6745F5BC-3DD6-4B31-9FA5-9F16881F5CDF}" srcOrd="0" destOrd="0" presId="urn:microsoft.com/office/officeart/2005/8/layout/hierarchy1"/>
    <dgm:cxn modelId="{B1A63EB5-19F8-4DDF-BFFE-F61F7C0FF851}" srcId="{821AB05B-B18B-4CE9-AAE2-7B062793A61F}" destId="{936DBB04-FC5E-48A1-A291-46797548C150}" srcOrd="0" destOrd="0" parTransId="{BBDDA928-B703-4379-B1D2-4E9DF022D92B}" sibTransId="{D72E1EEF-24FD-4339-8770-A872C0D80C6D}"/>
    <dgm:cxn modelId="{C67A02C6-3097-428D-910A-0027E7A98D3C}" type="presParOf" srcId="{07DB187A-F66D-41BB-B6AD-2DA148BCDF0B}" destId="{C357BA7B-01C8-4DED-9C6B-E5D495D06499}" srcOrd="0" destOrd="0" presId="urn:microsoft.com/office/officeart/2005/8/layout/hierarchy1"/>
    <dgm:cxn modelId="{901E80D5-7B2B-4B24-9C7C-D29560A1324E}" type="presParOf" srcId="{C357BA7B-01C8-4DED-9C6B-E5D495D06499}" destId="{6D5FCEA3-693E-4E65-8CAC-7FC3FA5EED20}" srcOrd="0" destOrd="0" presId="urn:microsoft.com/office/officeart/2005/8/layout/hierarchy1"/>
    <dgm:cxn modelId="{ED79EE9B-99D4-46B8-8E7A-ABC093B2C9FE}" type="presParOf" srcId="{6D5FCEA3-693E-4E65-8CAC-7FC3FA5EED20}" destId="{A739E998-C330-43A0-BC0F-C691BD08660A}" srcOrd="0" destOrd="0" presId="urn:microsoft.com/office/officeart/2005/8/layout/hierarchy1"/>
    <dgm:cxn modelId="{AB1D0B39-845C-4380-AFE7-D8DCE81A42E7}" type="presParOf" srcId="{6D5FCEA3-693E-4E65-8CAC-7FC3FA5EED20}" destId="{B3C884F2-AC0E-4357-91D1-BF5707E024AE}" srcOrd="1" destOrd="0" presId="urn:microsoft.com/office/officeart/2005/8/layout/hierarchy1"/>
    <dgm:cxn modelId="{D98F336C-9ADA-45CE-9890-F28356DF993A}" type="presParOf" srcId="{C357BA7B-01C8-4DED-9C6B-E5D495D06499}" destId="{317EAC74-47E0-4100-9990-2F46A8959F6D}" srcOrd="1" destOrd="0" presId="urn:microsoft.com/office/officeart/2005/8/layout/hierarchy1"/>
    <dgm:cxn modelId="{F6F1E85D-5292-4256-BBF0-4463530559D5}" type="presParOf" srcId="{317EAC74-47E0-4100-9990-2F46A8959F6D}" destId="{5CE60D93-02D1-4710-9872-CDDF7A9CAD58}" srcOrd="0" destOrd="0" presId="urn:microsoft.com/office/officeart/2005/8/layout/hierarchy1"/>
    <dgm:cxn modelId="{4C10734D-748C-4F22-850E-B06268D4E246}" type="presParOf" srcId="{317EAC74-47E0-4100-9990-2F46A8959F6D}" destId="{A66964B8-7EE9-466C-98D8-81F1D0106A3A}" srcOrd="1" destOrd="0" presId="urn:microsoft.com/office/officeart/2005/8/layout/hierarchy1"/>
    <dgm:cxn modelId="{DA5338C9-59FB-4390-9563-0BCA115F15E2}" type="presParOf" srcId="{A66964B8-7EE9-466C-98D8-81F1D0106A3A}" destId="{73F08E5E-67DD-4CE6-A3A2-DA285B9325FF}" srcOrd="0" destOrd="0" presId="urn:microsoft.com/office/officeart/2005/8/layout/hierarchy1"/>
    <dgm:cxn modelId="{957E0D83-2DA8-48CD-B0D3-5C8B2F6FE999}" type="presParOf" srcId="{73F08E5E-67DD-4CE6-A3A2-DA285B9325FF}" destId="{E67141ED-74BE-43E6-8F99-39AB715686DD}" srcOrd="0" destOrd="0" presId="urn:microsoft.com/office/officeart/2005/8/layout/hierarchy1"/>
    <dgm:cxn modelId="{2E841660-A5B4-47A0-B5F9-B06B4322115F}" type="presParOf" srcId="{73F08E5E-67DD-4CE6-A3A2-DA285B9325FF}" destId="{BB260FE3-6729-4003-B177-C8CCFBCF72F4}" srcOrd="1" destOrd="0" presId="urn:microsoft.com/office/officeart/2005/8/layout/hierarchy1"/>
    <dgm:cxn modelId="{73E6C577-D57C-4C4C-A321-2BDE35204CD7}" type="presParOf" srcId="{A66964B8-7EE9-466C-98D8-81F1D0106A3A}" destId="{27C105F4-0526-4E43-AC6C-B5A8292441DE}" srcOrd="1" destOrd="0" presId="urn:microsoft.com/office/officeart/2005/8/layout/hierarchy1"/>
    <dgm:cxn modelId="{5A2ACBD7-EE6F-44E2-84AB-EC080EC38071}" type="presParOf" srcId="{27C105F4-0526-4E43-AC6C-B5A8292441DE}" destId="{618FFBFD-08EF-4D58-959C-A2296F11E237}" srcOrd="0" destOrd="0" presId="urn:microsoft.com/office/officeart/2005/8/layout/hierarchy1"/>
    <dgm:cxn modelId="{F9F50439-F414-460C-88AA-FA9F95A2934A}" type="presParOf" srcId="{27C105F4-0526-4E43-AC6C-B5A8292441DE}" destId="{35D81B19-1B7F-4CA8-BCA0-F41E49BF4599}" srcOrd="1" destOrd="0" presId="urn:microsoft.com/office/officeart/2005/8/layout/hierarchy1"/>
    <dgm:cxn modelId="{469DF80F-5965-4537-B447-F1D48D7EF278}" type="presParOf" srcId="{35D81B19-1B7F-4CA8-BCA0-F41E49BF4599}" destId="{72710F42-1786-479B-BBD7-A0156FCECF7A}" srcOrd="0" destOrd="0" presId="urn:microsoft.com/office/officeart/2005/8/layout/hierarchy1"/>
    <dgm:cxn modelId="{1E4C4DCD-7AC0-4755-8D25-72526E309C92}" type="presParOf" srcId="{72710F42-1786-479B-BBD7-A0156FCECF7A}" destId="{1A3E8CED-1469-46FF-B979-1C8148E4696B}" srcOrd="0" destOrd="0" presId="urn:microsoft.com/office/officeart/2005/8/layout/hierarchy1"/>
    <dgm:cxn modelId="{F8DAD5C7-6336-470D-96B5-4B75A3FBBF31}" type="presParOf" srcId="{72710F42-1786-479B-BBD7-A0156FCECF7A}" destId="{6745F5BC-3DD6-4B31-9FA5-9F16881F5CDF}" srcOrd="1" destOrd="0" presId="urn:microsoft.com/office/officeart/2005/8/layout/hierarchy1"/>
    <dgm:cxn modelId="{15D6B2B8-F4D7-4A17-AE1F-FC6E3F949356}" type="presParOf" srcId="{35D81B19-1B7F-4CA8-BCA0-F41E49BF4599}" destId="{BCF7AE5A-6FB5-467A-8E91-6974D7FB0806}" srcOrd="1" destOrd="0" presId="urn:microsoft.com/office/officeart/2005/8/layout/hierarchy1"/>
    <dgm:cxn modelId="{ECEAB9E8-B04B-457D-8680-872FF2BA1032}" type="presParOf" srcId="{27C105F4-0526-4E43-AC6C-B5A8292441DE}" destId="{D6097E7B-1E17-45FE-95C2-E5A7E0970D59}" srcOrd="2" destOrd="0" presId="urn:microsoft.com/office/officeart/2005/8/layout/hierarchy1"/>
    <dgm:cxn modelId="{D9EA39C4-EE33-4299-B1E4-2CACDB5AF5C9}" type="presParOf" srcId="{27C105F4-0526-4E43-AC6C-B5A8292441DE}" destId="{CE910EFF-C057-4F9E-8ED0-FFEE425E7295}" srcOrd="3" destOrd="0" presId="urn:microsoft.com/office/officeart/2005/8/layout/hierarchy1"/>
    <dgm:cxn modelId="{FD60A911-09D8-44A1-B913-BBCCBD68B351}" type="presParOf" srcId="{CE910EFF-C057-4F9E-8ED0-FFEE425E7295}" destId="{1BD2FB91-EDA2-4292-AA1D-2F84E2E26BE4}" srcOrd="0" destOrd="0" presId="urn:microsoft.com/office/officeart/2005/8/layout/hierarchy1"/>
    <dgm:cxn modelId="{5377A3C4-08D5-4D10-BF81-7E9856D5124B}" type="presParOf" srcId="{1BD2FB91-EDA2-4292-AA1D-2F84E2E26BE4}" destId="{C6DD069B-AA3B-4128-9A47-929BF9DBDF15}" srcOrd="0" destOrd="0" presId="urn:microsoft.com/office/officeart/2005/8/layout/hierarchy1"/>
    <dgm:cxn modelId="{031AE18C-B2A7-4C1B-AE0B-F17C63158212}" type="presParOf" srcId="{1BD2FB91-EDA2-4292-AA1D-2F84E2E26BE4}" destId="{90D90C6B-FBA7-44FE-B2D5-2ECCB62563DC}" srcOrd="1" destOrd="0" presId="urn:microsoft.com/office/officeart/2005/8/layout/hierarchy1"/>
    <dgm:cxn modelId="{F799241C-29FA-4F60-AD06-A8416540D985}" type="presParOf" srcId="{CE910EFF-C057-4F9E-8ED0-FFEE425E7295}" destId="{3394899F-D384-44B3-83B5-4BDFDC68B56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EF34692-6F51-4512-AEC6-9F8066200C94}" type="doc">
      <dgm:prSet loTypeId="urn:microsoft.com/office/officeart/2005/8/layout/target3" loCatId="relationship" qsTypeId="urn:microsoft.com/office/officeart/2005/8/quickstyle/simple1" qsCatId="simple" csTypeId="urn:microsoft.com/office/officeart/2005/8/colors/accent1_4" csCatId="accent1" phldr="1"/>
      <dgm:spPr/>
    </dgm:pt>
    <dgm:pt modelId="{ED5959A6-F0CB-4850-9F0B-6DC59DCFF426}">
      <dgm:prSet phldrT="[Texto]"/>
      <dgm:spPr/>
      <dgm:t>
        <a:bodyPr/>
        <a:lstStyle/>
        <a:p>
          <a:r>
            <a:rPr lang="es-EC" dirty="0" smtClean="0"/>
            <a:t>Presupuesto de Inversión</a:t>
          </a:r>
          <a:endParaRPr lang="es-EC"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7709A801-E005-4FF9-AAFB-A6D415F1A691}" type="parTrans" cxnId="{80F0F76D-5468-42F4-B474-0A10C9C44484}">
      <dgm:prSet/>
      <dgm:spPr/>
      <dgm:t>
        <a:bodyPr/>
        <a:lstStyle/>
        <a:p>
          <a:endParaRPr lang="es-EC"/>
        </a:p>
      </dgm:t>
    </dgm:pt>
    <dgm:pt modelId="{39A9D88F-A2A9-47FE-8C9C-2F4D46FAACBF}" type="sibTrans" cxnId="{80F0F76D-5468-42F4-B474-0A10C9C44484}">
      <dgm:prSet/>
      <dgm:spPr/>
      <dgm:t>
        <a:bodyPr/>
        <a:lstStyle/>
        <a:p>
          <a:endParaRPr lang="es-EC"/>
        </a:p>
      </dgm:t>
    </dgm:pt>
    <dgm:pt modelId="{405A115F-FE67-4A38-BBB0-23D10FC60ED7}">
      <dgm:prSet phldrT="[Texto]"/>
      <dgm:spPr/>
      <dgm:t>
        <a:bodyPr/>
        <a:lstStyle/>
        <a:p>
          <a:r>
            <a:rPr lang="es-EC" dirty="0" smtClean="0"/>
            <a:t>Estados financieros</a:t>
          </a:r>
          <a:endParaRPr lang="es-EC"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6216CCED-3998-4F5A-B4E9-9523CF31CAB4}" type="parTrans" cxnId="{E0C13394-7BE5-4539-845E-27DD2B8855BA}">
      <dgm:prSet/>
      <dgm:spPr/>
      <dgm:t>
        <a:bodyPr/>
        <a:lstStyle/>
        <a:p>
          <a:endParaRPr lang="es-EC"/>
        </a:p>
      </dgm:t>
    </dgm:pt>
    <dgm:pt modelId="{538D76EB-810A-41D8-A397-19E685EAA7DB}" type="sibTrans" cxnId="{E0C13394-7BE5-4539-845E-27DD2B8855BA}">
      <dgm:prSet/>
      <dgm:spPr/>
      <dgm:t>
        <a:bodyPr/>
        <a:lstStyle/>
        <a:p>
          <a:endParaRPr lang="es-EC"/>
        </a:p>
      </dgm:t>
    </dgm:pt>
    <dgm:pt modelId="{50688928-303E-45CB-8B8E-DAD9EEB0D5E8}">
      <dgm:prSet phldrT="[Texto]"/>
      <dgm:spPr/>
      <dgm:t>
        <a:bodyPr/>
        <a:lstStyle/>
        <a:p>
          <a:r>
            <a:rPr lang="es-EC" dirty="0" smtClean="0"/>
            <a:t>Presupuesto de Operación</a:t>
          </a:r>
          <a:endParaRPr lang="es-EC"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501D1DE9-4012-4A79-9DDA-984F77DCD124}" type="parTrans" cxnId="{351786B4-917C-4A74-9792-C31372A7405B}">
      <dgm:prSet/>
      <dgm:spPr/>
      <dgm:t>
        <a:bodyPr/>
        <a:lstStyle/>
        <a:p>
          <a:endParaRPr lang="es-EC"/>
        </a:p>
      </dgm:t>
    </dgm:pt>
    <dgm:pt modelId="{4B8734AE-0A0E-4C4B-9BB5-6B7E4C6028FF}" type="sibTrans" cxnId="{351786B4-917C-4A74-9792-C31372A7405B}">
      <dgm:prSet/>
      <dgm:spPr/>
      <dgm:t>
        <a:bodyPr/>
        <a:lstStyle/>
        <a:p>
          <a:endParaRPr lang="es-EC"/>
        </a:p>
      </dgm:t>
    </dgm:pt>
    <dgm:pt modelId="{0624B07A-7AB7-48F4-857A-9070879FDD52}">
      <dgm:prSet phldrT="[Texto]"/>
      <dgm:spPr/>
      <dgm:t>
        <a:bodyPr/>
        <a:lstStyle/>
        <a:p>
          <a:r>
            <a:rPr lang="es-EC" dirty="0" smtClean="0"/>
            <a:t>Punto de Equilibrio</a:t>
          </a:r>
          <a:endParaRPr lang="es-EC"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654ECBEA-5788-46B5-A927-0283A626077D}" type="parTrans" cxnId="{97BCE912-0907-4BDD-BA25-A8C6FD21452D}">
      <dgm:prSet/>
      <dgm:spPr/>
      <dgm:t>
        <a:bodyPr/>
        <a:lstStyle/>
        <a:p>
          <a:endParaRPr lang="es-EC"/>
        </a:p>
      </dgm:t>
    </dgm:pt>
    <dgm:pt modelId="{555181AC-C52C-4416-A866-1F075183D897}" type="sibTrans" cxnId="{97BCE912-0907-4BDD-BA25-A8C6FD21452D}">
      <dgm:prSet/>
      <dgm:spPr/>
      <dgm:t>
        <a:bodyPr/>
        <a:lstStyle/>
        <a:p>
          <a:endParaRPr lang="es-EC"/>
        </a:p>
      </dgm:t>
    </dgm:pt>
    <dgm:pt modelId="{D15074A3-9722-4B46-BA03-485AF939CE30}">
      <dgm:prSet phldrT="[Texto]"/>
      <dgm:spPr/>
      <dgm:t>
        <a:bodyPr/>
        <a:lstStyle/>
        <a:p>
          <a:r>
            <a:rPr lang="es-EC" dirty="0" smtClean="0"/>
            <a:t>Evaluación Financiera</a:t>
          </a:r>
          <a:endParaRPr lang="es-EC"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AA676657-9406-499A-B323-DC1B795EB01D}" type="parTrans" cxnId="{A73B25F0-2ABB-4262-8C7D-CEEFE74CF5F6}">
      <dgm:prSet/>
      <dgm:spPr/>
      <dgm:t>
        <a:bodyPr/>
        <a:lstStyle/>
        <a:p>
          <a:endParaRPr lang="es-EC"/>
        </a:p>
      </dgm:t>
    </dgm:pt>
    <dgm:pt modelId="{09BB5B72-423C-4C41-9168-47B69A870773}" type="sibTrans" cxnId="{A73B25F0-2ABB-4262-8C7D-CEEFE74CF5F6}">
      <dgm:prSet/>
      <dgm:spPr/>
      <dgm:t>
        <a:bodyPr/>
        <a:lstStyle/>
        <a:p>
          <a:endParaRPr lang="es-EC"/>
        </a:p>
      </dgm:t>
    </dgm:pt>
    <dgm:pt modelId="{DFA77A05-FB38-4824-BCE0-2800093E4AE3}">
      <dgm:prSet phldrT="[Texto]"/>
      <dgm:spPr/>
      <dgm:t>
        <a:bodyPr/>
        <a:lstStyle/>
        <a:p>
          <a:r>
            <a:rPr lang="es-EC" dirty="0" smtClean="0"/>
            <a:t>Análisis de Sensibilidad</a:t>
          </a:r>
          <a:endParaRPr lang="es-EC"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B05DFFBD-7448-4810-86B8-1E59C5854DF1}" type="parTrans" cxnId="{0997DE3D-9F7F-4B33-9F22-8BA3D192FF76}">
      <dgm:prSet/>
      <dgm:spPr/>
      <dgm:t>
        <a:bodyPr/>
        <a:lstStyle/>
        <a:p>
          <a:endParaRPr lang="es-EC"/>
        </a:p>
      </dgm:t>
    </dgm:pt>
    <dgm:pt modelId="{EF9A3668-0CFC-457B-BF82-B8847EC03558}" type="sibTrans" cxnId="{0997DE3D-9F7F-4B33-9F22-8BA3D192FF76}">
      <dgm:prSet/>
      <dgm:spPr/>
      <dgm:t>
        <a:bodyPr/>
        <a:lstStyle/>
        <a:p>
          <a:endParaRPr lang="es-EC"/>
        </a:p>
      </dgm:t>
    </dgm:pt>
    <dgm:pt modelId="{68B27648-871F-46FD-91EE-9D231A849605}" type="pres">
      <dgm:prSet presAssocID="{7EF34692-6F51-4512-AEC6-9F8066200C94}" presName="Name0" presStyleCnt="0">
        <dgm:presLayoutVars>
          <dgm:chMax val="7"/>
          <dgm:dir/>
          <dgm:animLvl val="lvl"/>
          <dgm:resizeHandles val="exact"/>
        </dgm:presLayoutVars>
      </dgm:prSet>
      <dgm:spPr/>
    </dgm:pt>
    <dgm:pt modelId="{5D69B7D1-6D0F-4F0D-A469-FA919DEF1098}" type="pres">
      <dgm:prSet presAssocID="{ED5959A6-F0CB-4850-9F0B-6DC59DCFF426}" presName="circle1" presStyleLbl="node1" presStyleIdx="0" presStyleCnt="6"/>
      <dgm:spPr/>
    </dgm:pt>
    <dgm:pt modelId="{6B062D36-EAFA-45FC-8CCD-C1C3F6AB28C1}" type="pres">
      <dgm:prSet presAssocID="{ED5959A6-F0CB-4850-9F0B-6DC59DCFF426}" presName="space" presStyleCnt="0"/>
      <dgm:spPr/>
    </dgm:pt>
    <dgm:pt modelId="{FBC1D5F4-4238-461D-9849-E28F6D0D2168}" type="pres">
      <dgm:prSet presAssocID="{ED5959A6-F0CB-4850-9F0B-6DC59DCFF426}" presName="rect1" presStyleLbl="alignAcc1" presStyleIdx="0" presStyleCnt="6"/>
      <dgm:spPr/>
      <dgm:t>
        <a:bodyPr/>
        <a:lstStyle/>
        <a:p>
          <a:endParaRPr lang="es-EC"/>
        </a:p>
      </dgm:t>
    </dgm:pt>
    <dgm:pt modelId="{CF9EC4AA-5F37-49AE-AF30-7F03CEE99A63}" type="pres">
      <dgm:prSet presAssocID="{50688928-303E-45CB-8B8E-DAD9EEB0D5E8}" presName="vertSpace2" presStyleLbl="node1" presStyleIdx="0" presStyleCnt="6"/>
      <dgm:spPr/>
    </dgm:pt>
    <dgm:pt modelId="{9FEB1CEF-DED3-40B3-A675-490C50001C88}" type="pres">
      <dgm:prSet presAssocID="{50688928-303E-45CB-8B8E-DAD9EEB0D5E8}" presName="circle2" presStyleLbl="node1" presStyleIdx="1" presStyleCnt="6"/>
      <dgm:spPr/>
    </dgm:pt>
    <dgm:pt modelId="{15760488-5720-4690-8E05-AB0B6D14ACC3}" type="pres">
      <dgm:prSet presAssocID="{50688928-303E-45CB-8B8E-DAD9EEB0D5E8}" presName="rect2" presStyleLbl="alignAcc1" presStyleIdx="1" presStyleCnt="6"/>
      <dgm:spPr/>
      <dgm:t>
        <a:bodyPr/>
        <a:lstStyle/>
        <a:p>
          <a:endParaRPr lang="es-EC"/>
        </a:p>
      </dgm:t>
    </dgm:pt>
    <dgm:pt modelId="{F87880B7-1BF5-4CDB-97B8-5E6D09586B94}" type="pres">
      <dgm:prSet presAssocID="{0624B07A-7AB7-48F4-857A-9070879FDD52}" presName="vertSpace3" presStyleLbl="node1" presStyleIdx="1" presStyleCnt="6"/>
      <dgm:spPr/>
    </dgm:pt>
    <dgm:pt modelId="{2E457C10-8AD9-4435-8F03-A7550DDB8A4D}" type="pres">
      <dgm:prSet presAssocID="{0624B07A-7AB7-48F4-857A-9070879FDD52}" presName="circle3" presStyleLbl="node1" presStyleIdx="2" presStyleCnt="6"/>
      <dgm:spPr/>
    </dgm:pt>
    <dgm:pt modelId="{718FABA1-005F-4926-AA34-0F2DF7BF8960}" type="pres">
      <dgm:prSet presAssocID="{0624B07A-7AB7-48F4-857A-9070879FDD52}" presName="rect3" presStyleLbl="alignAcc1" presStyleIdx="2" presStyleCnt="6"/>
      <dgm:spPr/>
      <dgm:t>
        <a:bodyPr/>
        <a:lstStyle/>
        <a:p>
          <a:endParaRPr lang="es-EC"/>
        </a:p>
      </dgm:t>
    </dgm:pt>
    <dgm:pt modelId="{4809E514-F7F3-4CF3-B54A-53F2130AF443}" type="pres">
      <dgm:prSet presAssocID="{405A115F-FE67-4A38-BBB0-23D10FC60ED7}" presName="vertSpace4" presStyleLbl="node1" presStyleIdx="2" presStyleCnt="6"/>
      <dgm:spPr/>
    </dgm:pt>
    <dgm:pt modelId="{E3099FBB-18A6-4E27-89A8-7DB7A46BBA5A}" type="pres">
      <dgm:prSet presAssocID="{405A115F-FE67-4A38-BBB0-23D10FC60ED7}" presName="circle4" presStyleLbl="node1" presStyleIdx="3" presStyleCnt="6"/>
      <dgm:spPr/>
    </dgm:pt>
    <dgm:pt modelId="{3D3680FD-FE08-454A-BB75-AF0320AB0B02}" type="pres">
      <dgm:prSet presAssocID="{405A115F-FE67-4A38-BBB0-23D10FC60ED7}" presName="rect4" presStyleLbl="alignAcc1" presStyleIdx="3" presStyleCnt="6"/>
      <dgm:spPr/>
      <dgm:t>
        <a:bodyPr/>
        <a:lstStyle/>
        <a:p>
          <a:endParaRPr lang="es-EC"/>
        </a:p>
      </dgm:t>
    </dgm:pt>
    <dgm:pt modelId="{CC9AF5AC-ED96-4868-BA31-8CA10251F429}" type="pres">
      <dgm:prSet presAssocID="{D15074A3-9722-4B46-BA03-485AF939CE30}" presName="vertSpace5" presStyleLbl="node1" presStyleIdx="3" presStyleCnt="6"/>
      <dgm:spPr/>
    </dgm:pt>
    <dgm:pt modelId="{A55D21EB-1157-46A8-B64F-C35C31D4C84D}" type="pres">
      <dgm:prSet presAssocID="{D15074A3-9722-4B46-BA03-485AF939CE30}" presName="circle5" presStyleLbl="node1" presStyleIdx="4" presStyleCnt="6"/>
      <dgm:spPr/>
    </dgm:pt>
    <dgm:pt modelId="{0ECEE7B5-C4EA-4D0C-B85F-7B4EE21149DD}" type="pres">
      <dgm:prSet presAssocID="{D15074A3-9722-4B46-BA03-485AF939CE30}" presName="rect5" presStyleLbl="alignAcc1" presStyleIdx="4" presStyleCnt="6"/>
      <dgm:spPr/>
      <dgm:t>
        <a:bodyPr/>
        <a:lstStyle/>
        <a:p>
          <a:endParaRPr lang="es-EC"/>
        </a:p>
      </dgm:t>
    </dgm:pt>
    <dgm:pt modelId="{A3B5AD15-0C22-4713-AFA5-A8DF6583CF1A}" type="pres">
      <dgm:prSet presAssocID="{DFA77A05-FB38-4824-BCE0-2800093E4AE3}" presName="vertSpace6" presStyleLbl="node1" presStyleIdx="4" presStyleCnt="6"/>
      <dgm:spPr/>
    </dgm:pt>
    <dgm:pt modelId="{B2E65F40-04A7-4235-9C1C-CB5CA2ACF35F}" type="pres">
      <dgm:prSet presAssocID="{DFA77A05-FB38-4824-BCE0-2800093E4AE3}" presName="circle6" presStyleLbl="node1" presStyleIdx="5" presStyleCnt="6"/>
      <dgm:spPr/>
    </dgm:pt>
    <dgm:pt modelId="{BF50AF18-B277-44B8-B00A-65F860EF6520}" type="pres">
      <dgm:prSet presAssocID="{DFA77A05-FB38-4824-BCE0-2800093E4AE3}" presName="rect6" presStyleLbl="alignAcc1" presStyleIdx="5" presStyleCnt="6"/>
      <dgm:spPr/>
      <dgm:t>
        <a:bodyPr/>
        <a:lstStyle/>
        <a:p>
          <a:endParaRPr lang="es-EC"/>
        </a:p>
      </dgm:t>
    </dgm:pt>
    <dgm:pt modelId="{8AA2AFDF-4D92-4F2D-9D9C-081702C42018}" type="pres">
      <dgm:prSet presAssocID="{ED5959A6-F0CB-4850-9F0B-6DC59DCFF426}" presName="rect1ParTxNoCh" presStyleLbl="alignAcc1" presStyleIdx="5" presStyleCnt="6">
        <dgm:presLayoutVars>
          <dgm:chMax val="1"/>
          <dgm:bulletEnabled val="1"/>
        </dgm:presLayoutVars>
      </dgm:prSet>
      <dgm:spPr/>
      <dgm:t>
        <a:bodyPr/>
        <a:lstStyle/>
        <a:p>
          <a:endParaRPr lang="es-EC"/>
        </a:p>
      </dgm:t>
    </dgm:pt>
    <dgm:pt modelId="{04D77D1F-E1D5-4B4E-86F9-B302028CCB24}" type="pres">
      <dgm:prSet presAssocID="{50688928-303E-45CB-8B8E-DAD9EEB0D5E8}" presName="rect2ParTxNoCh" presStyleLbl="alignAcc1" presStyleIdx="5" presStyleCnt="6">
        <dgm:presLayoutVars>
          <dgm:chMax val="1"/>
          <dgm:bulletEnabled val="1"/>
        </dgm:presLayoutVars>
      </dgm:prSet>
      <dgm:spPr/>
      <dgm:t>
        <a:bodyPr/>
        <a:lstStyle/>
        <a:p>
          <a:endParaRPr lang="es-EC"/>
        </a:p>
      </dgm:t>
    </dgm:pt>
    <dgm:pt modelId="{51A0810F-CF6F-4E9B-86EC-EB605D96C955}" type="pres">
      <dgm:prSet presAssocID="{0624B07A-7AB7-48F4-857A-9070879FDD52}" presName="rect3ParTxNoCh" presStyleLbl="alignAcc1" presStyleIdx="5" presStyleCnt="6">
        <dgm:presLayoutVars>
          <dgm:chMax val="1"/>
          <dgm:bulletEnabled val="1"/>
        </dgm:presLayoutVars>
      </dgm:prSet>
      <dgm:spPr/>
      <dgm:t>
        <a:bodyPr/>
        <a:lstStyle/>
        <a:p>
          <a:endParaRPr lang="es-EC"/>
        </a:p>
      </dgm:t>
    </dgm:pt>
    <dgm:pt modelId="{52BAB7B4-2465-40DA-A0E0-3B9DD4974CB6}" type="pres">
      <dgm:prSet presAssocID="{405A115F-FE67-4A38-BBB0-23D10FC60ED7}" presName="rect4ParTxNoCh" presStyleLbl="alignAcc1" presStyleIdx="5" presStyleCnt="6">
        <dgm:presLayoutVars>
          <dgm:chMax val="1"/>
          <dgm:bulletEnabled val="1"/>
        </dgm:presLayoutVars>
      </dgm:prSet>
      <dgm:spPr/>
      <dgm:t>
        <a:bodyPr/>
        <a:lstStyle/>
        <a:p>
          <a:endParaRPr lang="es-EC"/>
        </a:p>
      </dgm:t>
    </dgm:pt>
    <dgm:pt modelId="{B6825EE7-F546-46F0-9273-1EA64D01EE70}" type="pres">
      <dgm:prSet presAssocID="{D15074A3-9722-4B46-BA03-485AF939CE30}" presName="rect5ParTxNoCh" presStyleLbl="alignAcc1" presStyleIdx="5" presStyleCnt="6">
        <dgm:presLayoutVars>
          <dgm:chMax val="1"/>
          <dgm:bulletEnabled val="1"/>
        </dgm:presLayoutVars>
      </dgm:prSet>
      <dgm:spPr/>
      <dgm:t>
        <a:bodyPr/>
        <a:lstStyle/>
        <a:p>
          <a:endParaRPr lang="es-EC"/>
        </a:p>
      </dgm:t>
    </dgm:pt>
    <dgm:pt modelId="{F3676AC4-EDF9-4F50-B3A8-FEB6B5FA9561}" type="pres">
      <dgm:prSet presAssocID="{DFA77A05-FB38-4824-BCE0-2800093E4AE3}" presName="rect6ParTxNoCh" presStyleLbl="alignAcc1" presStyleIdx="5" presStyleCnt="6">
        <dgm:presLayoutVars>
          <dgm:chMax val="1"/>
          <dgm:bulletEnabled val="1"/>
        </dgm:presLayoutVars>
      </dgm:prSet>
      <dgm:spPr/>
      <dgm:t>
        <a:bodyPr/>
        <a:lstStyle/>
        <a:p>
          <a:endParaRPr lang="es-EC"/>
        </a:p>
      </dgm:t>
    </dgm:pt>
  </dgm:ptLst>
  <dgm:cxnLst>
    <dgm:cxn modelId="{0997DE3D-9F7F-4B33-9F22-8BA3D192FF76}" srcId="{7EF34692-6F51-4512-AEC6-9F8066200C94}" destId="{DFA77A05-FB38-4824-BCE0-2800093E4AE3}" srcOrd="5" destOrd="0" parTransId="{B05DFFBD-7448-4810-86B8-1E59C5854DF1}" sibTransId="{EF9A3668-0CFC-457B-BF82-B8847EC03558}"/>
    <dgm:cxn modelId="{E0C13394-7BE5-4539-845E-27DD2B8855BA}" srcId="{7EF34692-6F51-4512-AEC6-9F8066200C94}" destId="{405A115F-FE67-4A38-BBB0-23D10FC60ED7}" srcOrd="3" destOrd="0" parTransId="{6216CCED-3998-4F5A-B4E9-9523CF31CAB4}" sibTransId="{538D76EB-810A-41D8-A397-19E685EAA7DB}"/>
    <dgm:cxn modelId="{B6280915-3FDC-40CB-B903-F1F1934E9478}" type="presOf" srcId="{ED5959A6-F0CB-4850-9F0B-6DC59DCFF426}" destId="{8AA2AFDF-4D92-4F2D-9D9C-081702C42018}" srcOrd="1" destOrd="0" presId="urn:microsoft.com/office/officeart/2005/8/layout/target3"/>
    <dgm:cxn modelId="{DAD48339-C1F3-4B70-88D4-05541C635A61}" type="presOf" srcId="{50688928-303E-45CB-8B8E-DAD9EEB0D5E8}" destId="{04D77D1F-E1D5-4B4E-86F9-B302028CCB24}" srcOrd="1" destOrd="0" presId="urn:microsoft.com/office/officeart/2005/8/layout/target3"/>
    <dgm:cxn modelId="{57CAFDF1-A0F8-47ED-BD3B-F5A450F4D19C}" type="presOf" srcId="{D15074A3-9722-4B46-BA03-485AF939CE30}" destId="{B6825EE7-F546-46F0-9273-1EA64D01EE70}" srcOrd="1" destOrd="0" presId="urn:microsoft.com/office/officeart/2005/8/layout/target3"/>
    <dgm:cxn modelId="{03A09FC7-C01D-4612-9A2D-B4179FF91FE3}" type="presOf" srcId="{DFA77A05-FB38-4824-BCE0-2800093E4AE3}" destId="{F3676AC4-EDF9-4F50-B3A8-FEB6B5FA9561}" srcOrd="1" destOrd="0" presId="urn:microsoft.com/office/officeart/2005/8/layout/target3"/>
    <dgm:cxn modelId="{EAE102F4-0FE3-46C8-96EA-82802C6D887F}" type="presOf" srcId="{0624B07A-7AB7-48F4-857A-9070879FDD52}" destId="{718FABA1-005F-4926-AA34-0F2DF7BF8960}" srcOrd="0" destOrd="0" presId="urn:microsoft.com/office/officeart/2005/8/layout/target3"/>
    <dgm:cxn modelId="{6869027C-E0F5-4499-AE1E-A307C812288B}" type="presOf" srcId="{0624B07A-7AB7-48F4-857A-9070879FDD52}" destId="{51A0810F-CF6F-4E9B-86EC-EB605D96C955}" srcOrd="1" destOrd="0" presId="urn:microsoft.com/office/officeart/2005/8/layout/target3"/>
    <dgm:cxn modelId="{5253855E-FC31-4C35-B4A9-66852E05A999}" type="presOf" srcId="{405A115F-FE67-4A38-BBB0-23D10FC60ED7}" destId="{52BAB7B4-2465-40DA-A0E0-3B9DD4974CB6}" srcOrd="1" destOrd="0" presId="urn:microsoft.com/office/officeart/2005/8/layout/target3"/>
    <dgm:cxn modelId="{E3427FB2-14AA-4DA0-AF7D-7F3E72DF46A7}" type="presOf" srcId="{405A115F-FE67-4A38-BBB0-23D10FC60ED7}" destId="{3D3680FD-FE08-454A-BB75-AF0320AB0B02}" srcOrd="0" destOrd="0" presId="urn:microsoft.com/office/officeart/2005/8/layout/target3"/>
    <dgm:cxn modelId="{E6253CCB-92F7-40EA-91B4-99C362ECD4B6}" type="presOf" srcId="{7EF34692-6F51-4512-AEC6-9F8066200C94}" destId="{68B27648-871F-46FD-91EE-9D231A849605}" srcOrd="0" destOrd="0" presId="urn:microsoft.com/office/officeart/2005/8/layout/target3"/>
    <dgm:cxn modelId="{97BCE912-0907-4BDD-BA25-A8C6FD21452D}" srcId="{7EF34692-6F51-4512-AEC6-9F8066200C94}" destId="{0624B07A-7AB7-48F4-857A-9070879FDD52}" srcOrd="2" destOrd="0" parTransId="{654ECBEA-5788-46B5-A927-0283A626077D}" sibTransId="{555181AC-C52C-4416-A866-1F075183D897}"/>
    <dgm:cxn modelId="{A73B25F0-2ABB-4262-8C7D-CEEFE74CF5F6}" srcId="{7EF34692-6F51-4512-AEC6-9F8066200C94}" destId="{D15074A3-9722-4B46-BA03-485AF939CE30}" srcOrd="4" destOrd="0" parTransId="{AA676657-9406-499A-B323-DC1B795EB01D}" sibTransId="{09BB5B72-423C-4C41-9168-47B69A870773}"/>
    <dgm:cxn modelId="{B65F50B9-4134-44A2-8A80-A30E986D732C}" type="presOf" srcId="{ED5959A6-F0CB-4850-9F0B-6DC59DCFF426}" destId="{FBC1D5F4-4238-461D-9849-E28F6D0D2168}" srcOrd="0" destOrd="0" presId="urn:microsoft.com/office/officeart/2005/8/layout/target3"/>
    <dgm:cxn modelId="{6CB70154-1F0D-4194-B613-61BFFF9355CF}" type="presOf" srcId="{D15074A3-9722-4B46-BA03-485AF939CE30}" destId="{0ECEE7B5-C4EA-4D0C-B85F-7B4EE21149DD}" srcOrd="0" destOrd="0" presId="urn:microsoft.com/office/officeart/2005/8/layout/target3"/>
    <dgm:cxn modelId="{AD6AF075-74A5-4DB5-9E31-AF846307E4C1}" type="presOf" srcId="{DFA77A05-FB38-4824-BCE0-2800093E4AE3}" destId="{BF50AF18-B277-44B8-B00A-65F860EF6520}" srcOrd="0" destOrd="0" presId="urn:microsoft.com/office/officeart/2005/8/layout/target3"/>
    <dgm:cxn modelId="{80F0F76D-5468-42F4-B474-0A10C9C44484}" srcId="{7EF34692-6F51-4512-AEC6-9F8066200C94}" destId="{ED5959A6-F0CB-4850-9F0B-6DC59DCFF426}" srcOrd="0" destOrd="0" parTransId="{7709A801-E005-4FF9-AAFB-A6D415F1A691}" sibTransId="{39A9D88F-A2A9-47FE-8C9C-2F4D46FAACBF}"/>
    <dgm:cxn modelId="{6ADE1057-A704-4F18-B626-9230E969B88A}" type="presOf" srcId="{50688928-303E-45CB-8B8E-DAD9EEB0D5E8}" destId="{15760488-5720-4690-8E05-AB0B6D14ACC3}" srcOrd="0" destOrd="0" presId="urn:microsoft.com/office/officeart/2005/8/layout/target3"/>
    <dgm:cxn modelId="{351786B4-917C-4A74-9792-C31372A7405B}" srcId="{7EF34692-6F51-4512-AEC6-9F8066200C94}" destId="{50688928-303E-45CB-8B8E-DAD9EEB0D5E8}" srcOrd="1" destOrd="0" parTransId="{501D1DE9-4012-4A79-9DDA-984F77DCD124}" sibTransId="{4B8734AE-0A0E-4C4B-9BB5-6B7E4C6028FF}"/>
    <dgm:cxn modelId="{54E5282C-4503-48E5-8543-7710812F3369}" type="presParOf" srcId="{68B27648-871F-46FD-91EE-9D231A849605}" destId="{5D69B7D1-6D0F-4F0D-A469-FA919DEF1098}" srcOrd="0" destOrd="0" presId="urn:microsoft.com/office/officeart/2005/8/layout/target3"/>
    <dgm:cxn modelId="{6017C725-2CF4-4A25-B9C4-BDA9064DBF28}" type="presParOf" srcId="{68B27648-871F-46FD-91EE-9D231A849605}" destId="{6B062D36-EAFA-45FC-8CCD-C1C3F6AB28C1}" srcOrd="1" destOrd="0" presId="urn:microsoft.com/office/officeart/2005/8/layout/target3"/>
    <dgm:cxn modelId="{9722BB25-C823-419A-92FC-D528E3547E81}" type="presParOf" srcId="{68B27648-871F-46FD-91EE-9D231A849605}" destId="{FBC1D5F4-4238-461D-9849-E28F6D0D2168}" srcOrd="2" destOrd="0" presId="urn:microsoft.com/office/officeart/2005/8/layout/target3"/>
    <dgm:cxn modelId="{960E047B-682E-4AC7-9356-05F6C01319A5}" type="presParOf" srcId="{68B27648-871F-46FD-91EE-9D231A849605}" destId="{CF9EC4AA-5F37-49AE-AF30-7F03CEE99A63}" srcOrd="3" destOrd="0" presId="urn:microsoft.com/office/officeart/2005/8/layout/target3"/>
    <dgm:cxn modelId="{0710E637-E689-496A-AFEC-46FFAB35DE13}" type="presParOf" srcId="{68B27648-871F-46FD-91EE-9D231A849605}" destId="{9FEB1CEF-DED3-40B3-A675-490C50001C88}" srcOrd="4" destOrd="0" presId="urn:microsoft.com/office/officeart/2005/8/layout/target3"/>
    <dgm:cxn modelId="{CFD3133F-E6D7-4D1B-9214-50F5F1F363F3}" type="presParOf" srcId="{68B27648-871F-46FD-91EE-9D231A849605}" destId="{15760488-5720-4690-8E05-AB0B6D14ACC3}" srcOrd="5" destOrd="0" presId="urn:microsoft.com/office/officeart/2005/8/layout/target3"/>
    <dgm:cxn modelId="{0D158C5C-AF96-4FDA-B3BE-4B10B86D1366}" type="presParOf" srcId="{68B27648-871F-46FD-91EE-9D231A849605}" destId="{F87880B7-1BF5-4CDB-97B8-5E6D09586B94}" srcOrd="6" destOrd="0" presId="urn:microsoft.com/office/officeart/2005/8/layout/target3"/>
    <dgm:cxn modelId="{18F02236-B2C8-4E2F-975B-CF74DFC4D7DD}" type="presParOf" srcId="{68B27648-871F-46FD-91EE-9D231A849605}" destId="{2E457C10-8AD9-4435-8F03-A7550DDB8A4D}" srcOrd="7" destOrd="0" presId="urn:microsoft.com/office/officeart/2005/8/layout/target3"/>
    <dgm:cxn modelId="{07C6DB0B-5652-45B7-A43F-DCDF65F30468}" type="presParOf" srcId="{68B27648-871F-46FD-91EE-9D231A849605}" destId="{718FABA1-005F-4926-AA34-0F2DF7BF8960}" srcOrd="8" destOrd="0" presId="urn:microsoft.com/office/officeart/2005/8/layout/target3"/>
    <dgm:cxn modelId="{409DD67E-27D9-412E-86A1-EF0334B5A6D8}" type="presParOf" srcId="{68B27648-871F-46FD-91EE-9D231A849605}" destId="{4809E514-F7F3-4CF3-B54A-53F2130AF443}" srcOrd="9" destOrd="0" presId="urn:microsoft.com/office/officeart/2005/8/layout/target3"/>
    <dgm:cxn modelId="{CA825BA5-90F5-4389-866D-559EB72B70FA}" type="presParOf" srcId="{68B27648-871F-46FD-91EE-9D231A849605}" destId="{E3099FBB-18A6-4E27-89A8-7DB7A46BBA5A}" srcOrd="10" destOrd="0" presId="urn:microsoft.com/office/officeart/2005/8/layout/target3"/>
    <dgm:cxn modelId="{391E9CA9-5E03-4643-A4AC-6D91278317B3}" type="presParOf" srcId="{68B27648-871F-46FD-91EE-9D231A849605}" destId="{3D3680FD-FE08-454A-BB75-AF0320AB0B02}" srcOrd="11" destOrd="0" presId="urn:microsoft.com/office/officeart/2005/8/layout/target3"/>
    <dgm:cxn modelId="{99175579-B7F8-4EA1-943E-EE81562BFBAE}" type="presParOf" srcId="{68B27648-871F-46FD-91EE-9D231A849605}" destId="{CC9AF5AC-ED96-4868-BA31-8CA10251F429}" srcOrd="12" destOrd="0" presId="urn:microsoft.com/office/officeart/2005/8/layout/target3"/>
    <dgm:cxn modelId="{84A5EC51-76F7-44CD-8718-451C9E4AE400}" type="presParOf" srcId="{68B27648-871F-46FD-91EE-9D231A849605}" destId="{A55D21EB-1157-46A8-B64F-C35C31D4C84D}" srcOrd="13" destOrd="0" presId="urn:microsoft.com/office/officeart/2005/8/layout/target3"/>
    <dgm:cxn modelId="{97E0C0C2-1E15-40F2-8958-A1FABE5640F8}" type="presParOf" srcId="{68B27648-871F-46FD-91EE-9D231A849605}" destId="{0ECEE7B5-C4EA-4D0C-B85F-7B4EE21149DD}" srcOrd="14" destOrd="0" presId="urn:microsoft.com/office/officeart/2005/8/layout/target3"/>
    <dgm:cxn modelId="{0CA2514C-0454-4652-BCEA-C8BE05A36FB4}" type="presParOf" srcId="{68B27648-871F-46FD-91EE-9D231A849605}" destId="{A3B5AD15-0C22-4713-AFA5-A8DF6583CF1A}" srcOrd="15" destOrd="0" presId="urn:microsoft.com/office/officeart/2005/8/layout/target3"/>
    <dgm:cxn modelId="{5EC6BADF-6BEF-4775-8D9C-FEB1508E1587}" type="presParOf" srcId="{68B27648-871F-46FD-91EE-9D231A849605}" destId="{B2E65F40-04A7-4235-9C1C-CB5CA2ACF35F}" srcOrd="16" destOrd="0" presId="urn:microsoft.com/office/officeart/2005/8/layout/target3"/>
    <dgm:cxn modelId="{E9A8098E-694A-4679-83A0-77A189D5A15C}" type="presParOf" srcId="{68B27648-871F-46FD-91EE-9D231A849605}" destId="{BF50AF18-B277-44B8-B00A-65F860EF6520}" srcOrd="17" destOrd="0" presId="urn:microsoft.com/office/officeart/2005/8/layout/target3"/>
    <dgm:cxn modelId="{F6972F5E-2532-464F-B6DB-A5B067836F6E}" type="presParOf" srcId="{68B27648-871F-46FD-91EE-9D231A849605}" destId="{8AA2AFDF-4D92-4F2D-9D9C-081702C42018}" srcOrd="18" destOrd="0" presId="urn:microsoft.com/office/officeart/2005/8/layout/target3"/>
    <dgm:cxn modelId="{3848B52E-2E17-4670-8B67-EB93FBCF9985}" type="presParOf" srcId="{68B27648-871F-46FD-91EE-9D231A849605}" destId="{04D77D1F-E1D5-4B4E-86F9-B302028CCB24}" srcOrd="19" destOrd="0" presId="urn:microsoft.com/office/officeart/2005/8/layout/target3"/>
    <dgm:cxn modelId="{199D66CD-0F00-4E6D-87C7-8DBE27AFC93D}" type="presParOf" srcId="{68B27648-871F-46FD-91EE-9D231A849605}" destId="{51A0810F-CF6F-4E9B-86EC-EB605D96C955}" srcOrd="20" destOrd="0" presId="urn:microsoft.com/office/officeart/2005/8/layout/target3"/>
    <dgm:cxn modelId="{1106A6EA-7A28-4AFE-8A24-E8CE2305C135}" type="presParOf" srcId="{68B27648-871F-46FD-91EE-9D231A849605}" destId="{52BAB7B4-2465-40DA-A0E0-3B9DD4974CB6}" srcOrd="21" destOrd="0" presId="urn:microsoft.com/office/officeart/2005/8/layout/target3"/>
    <dgm:cxn modelId="{04A6536E-5461-4FD9-9418-7E776D89F9D2}" type="presParOf" srcId="{68B27648-871F-46FD-91EE-9D231A849605}" destId="{B6825EE7-F546-46F0-9273-1EA64D01EE70}" srcOrd="22" destOrd="0" presId="urn:microsoft.com/office/officeart/2005/8/layout/target3"/>
    <dgm:cxn modelId="{7716E380-C4AD-4C10-AF9B-D5066898C8AC}" type="presParOf" srcId="{68B27648-871F-46FD-91EE-9D231A849605}" destId="{F3676AC4-EDF9-4F50-B3A8-FEB6B5FA9561}" srcOrd="2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04E262E-7770-4CDE-853F-FA0A3E4D55A0}"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EC"/>
        </a:p>
      </dgm:t>
    </dgm:pt>
    <dgm:pt modelId="{68B27F20-B947-4B22-9662-3AAD2D7AE162}">
      <dgm:prSet phldrT="[Texto]"/>
      <dgm:spPr/>
      <dgm:t>
        <a:bodyPr/>
        <a:lstStyle/>
        <a:p>
          <a:r>
            <a:rPr lang="es-EC" dirty="0" smtClean="0">
              <a:latin typeface="Times New Roman" pitchFamily="18" charset="0"/>
              <a:cs typeface="Times New Roman" pitchFamily="18" charset="0"/>
            </a:rPr>
            <a:t>Precios</a:t>
          </a:r>
          <a:endParaRPr lang="es-EC" dirty="0">
            <a:latin typeface="Times New Roman" pitchFamily="18" charset="0"/>
            <a:cs typeface="Times New Roman" pitchFamily="18" charset="0"/>
          </a:endParaRPr>
        </a:p>
      </dgm:t>
    </dgm:pt>
    <dgm:pt modelId="{CF3D03A8-4FFF-41DF-B3E1-74148D432925}" type="parTrans" cxnId="{10C6F2A7-67EF-4041-96EA-55AEBABD4DA6}">
      <dgm:prSet/>
      <dgm:spPr/>
      <dgm:t>
        <a:bodyPr/>
        <a:lstStyle/>
        <a:p>
          <a:endParaRPr lang="es-EC">
            <a:latin typeface="Times New Roman" pitchFamily="18" charset="0"/>
            <a:cs typeface="Times New Roman" pitchFamily="18" charset="0"/>
          </a:endParaRPr>
        </a:p>
      </dgm:t>
    </dgm:pt>
    <dgm:pt modelId="{07EC943B-DF37-4258-A280-313B03FDF2A2}" type="sibTrans" cxnId="{10C6F2A7-67EF-4041-96EA-55AEBABD4DA6}">
      <dgm:prSet/>
      <dgm:spPr/>
      <dgm:t>
        <a:bodyPr/>
        <a:lstStyle/>
        <a:p>
          <a:endParaRPr lang="es-EC">
            <a:latin typeface="Times New Roman" pitchFamily="18" charset="0"/>
            <a:cs typeface="Times New Roman" pitchFamily="18" charset="0"/>
          </a:endParaRPr>
        </a:p>
      </dgm:t>
    </dgm:pt>
    <dgm:pt modelId="{3D534F27-E7C8-4A3C-8E5E-13E381736B17}">
      <dgm:prSet phldrT="[Texto]" custT="1"/>
      <dgm:spPr/>
      <dgm:t>
        <a:bodyPr/>
        <a:lstStyle/>
        <a:p>
          <a:pPr algn="l"/>
          <a:r>
            <a:rPr lang="es-EC" sz="1400" dirty="0" smtClean="0">
              <a:latin typeface="Times New Roman" pitchFamily="18" charset="0"/>
              <a:cs typeface="Times New Roman" pitchFamily="18" charset="0"/>
            </a:rPr>
            <a:t>Servicio de Recolección</a:t>
          </a:r>
          <a:endParaRPr lang="es-EC" sz="1400" dirty="0">
            <a:latin typeface="Times New Roman" pitchFamily="18" charset="0"/>
            <a:cs typeface="Times New Roman" pitchFamily="18" charset="0"/>
          </a:endParaRPr>
        </a:p>
      </dgm:t>
    </dgm:pt>
    <dgm:pt modelId="{49F33C18-4AF0-4A0F-9E49-FF8673965273}" type="parTrans" cxnId="{F87CD66E-CD5D-4818-A2A8-718CE17E03A1}">
      <dgm:prSet/>
      <dgm:spPr/>
      <dgm:t>
        <a:bodyPr/>
        <a:lstStyle/>
        <a:p>
          <a:endParaRPr lang="es-EC">
            <a:latin typeface="Times New Roman" pitchFamily="18" charset="0"/>
            <a:cs typeface="Times New Roman" pitchFamily="18" charset="0"/>
          </a:endParaRPr>
        </a:p>
      </dgm:t>
    </dgm:pt>
    <dgm:pt modelId="{2222048F-A1FE-4790-A730-DEEF500FEA73}" type="sibTrans" cxnId="{F87CD66E-CD5D-4818-A2A8-718CE17E03A1}">
      <dgm:prSet/>
      <dgm:spPr/>
      <dgm:t>
        <a:bodyPr/>
        <a:lstStyle/>
        <a:p>
          <a:endParaRPr lang="es-EC">
            <a:latin typeface="Times New Roman" pitchFamily="18" charset="0"/>
            <a:cs typeface="Times New Roman" pitchFamily="18" charset="0"/>
          </a:endParaRPr>
        </a:p>
      </dgm:t>
    </dgm:pt>
    <dgm:pt modelId="{CDD0036D-305A-41FF-B69C-C4BEF47124BE}">
      <dgm:prSet phldrT="[Texto]" custT="1"/>
      <dgm:spPr/>
      <dgm:t>
        <a:bodyPr/>
        <a:lstStyle/>
        <a:p>
          <a:pPr algn="l"/>
          <a:r>
            <a:rPr lang="es-EC" sz="1400" dirty="0" smtClean="0">
              <a:latin typeface="Times New Roman" pitchFamily="18" charset="0"/>
              <a:cs typeface="Times New Roman" pitchFamily="18" charset="0"/>
            </a:rPr>
            <a:t>Barras de aluminio (kg)</a:t>
          </a:r>
          <a:endParaRPr lang="es-EC" sz="1400" dirty="0">
            <a:latin typeface="Times New Roman" pitchFamily="18" charset="0"/>
            <a:cs typeface="Times New Roman" pitchFamily="18" charset="0"/>
          </a:endParaRPr>
        </a:p>
      </dgm:t>
    </dgm:pt>
    <dgm:pt modelId="{AB605DF8-ED58-4729-AB11-F5B1BA607D99}" type="parTrans" cxnId="{89F0250A-7DBA-4C07-BB46-94EF869863C4}">
      <dgm:prSet/>
      <dgm:spPr/>
      <dgm:t>
        <a:bodyPr/>
        <a:lstStyle/>
        <a:p>
          <a:endParaRPr lang="es-EC">
            <a:latin typeface="Times New Roman" pitchFamily="18" charset="0"/>
            <a:cs typeface="Times New Roman" pitchFamily="18" charset="0"/>
          </a:endParaRPr>
        </a:p>
      </dgm:t>
    </dgm:pt>
    <dgm:pt modelId="{363C4069-D474-42B6-87BB-62FE9C17FF70}" type="sibTrans" cxnId="{89F0250A-7DBA-4C07-BB46-94EF869863C4}">
      <dgm:prSet/>
      <dgm:spPr/>
      <dgm:t>
        <a:bodyPr/>
        <a:lstStyle/>
        <a:p>
          <a:endParaRPr lang="es-EC">
            <a:latin typeface="Times New Roman" pitchFamily="18" charset="0"/>
            <a:cs typeface="Times New Roman" pitchFamily="18" charset="0"/>
          </a:endParaRPr>
        </a:p>
      </dgm:t>
    </dgm:pt>
    <dgm:pt modelId="{6951278D-79D9-408B-9224-15E06F89AA73}">
      <dgm:prSet phldrT="[Texto]" custT="1"/>
      <dgm:spPr/>
      <dgm:t>
        <a:bodyPr/>
        <a:lstStyle/>
        <a:p>
          <a:pPr algn="l"/>
          <a:r>
            <a:rPr lang="es-EC" sz="1400" dirty="0" smtClean="0">
              <a:latin typeface="Times New Roman" pitchFamily="18" charset="0"/>
              <a:cs typeface="Times New Roman" pitchFamily="18" charset="0"/>
            </a:rPr>
            <a:t>Venta Plástico (kg)</a:t>
          </a:r>
          <a:endParaRPr lang="es-EC" sz="1400" dirty="0">
            <a:latin typeface="Times New Roman" pitchFamily="18" charset="0"/>
            <a:cs typeface="Times New Roman" pitchFamily="18" charset="0"/>
          </a:endParaRPr>
        </a:p>
      </dgm:t>
    </dgm:pt>
    <dgm:pt modelId="{ED3E5725-8E9C-4583-B631-F72746009F15}" type="parTrans" cxnId="{A69E65B5-274E-42DC-91C3-F3B7E42412D4}">
      <dgm:prSet/>
      <dgm:spPr/>
      <dgm:t>
        <a:bodyPr/>
        <a:lstStyle/>
        <a:p>
          <a:endParaRPr lang="es-EC">
            <a:latin typeface="Times New Roman" pitchFamily="18" charset="0"/>
            <a:cs typeface="Times New Roman" pitchFamily="18" charset="0"/>
          </a:endParaRPr>
        </a:p>
      </dgm:t>
    </dgm:pt>
    <dgm:pt modelId="{541E94B3-423C-4086-A120-20C19F8E27AA}" type="sibTrans" cxnId="{A69E65B5-274E-42DC-91C3-F3B7E42412D4}">
      <dgm:prSet/>
      <dgm:spPr/>
      <dgm:t>
        <a:bodyPr/>
        <a:lstStyle/>
        <a:p>
          <a:endParaRPr lang="es-EC">
            <a:latin typeface="Times New Roman" pitchFamily="18" charset="0"/>
            <a:cs typeface="Times New Roman" pitchFamily="18" charset="0"/>
          </a:endParaRPr>
        </a:p>
      </dgm:t>
    </dgm:pt>
    <dgm:pt modelId="{375BCBFF-4767-42EC-9C48-A6E394937D6F}">
      <dgm:prSet phldrT="[Texto]" custT="1"/>
      <dgm:spPr/>
      <dgm:t>
        <a:bodyPr/>
        <a:lstStyle/>
        <a:p>
          <a:pPr algn="ctr"/>
          <a:r>
            <a:rPr lang="es-EC" sz="1800" dirty="0" smtClean="0">
              <a:latin typeface="Times New Roman" pitchFamily="18" charset="0"/>
              <a:cs typeface="Times New Roman" pitchFamily="18" charset="0"/>
            </a:rPr>
            <a:t>$ 0,82</a:t>
          </a:r>
          <a:endParaRPr lang="es-EC" sz="1800" dirty="0">
            <a:latin typeface="Times New Roman" pitchFamily="18" charset="0"/>
            <a:cs typeface="Times New Roman" pitchFamily="18" charset="0"/>
          </a:endParaRPr>
        </a:p>
      </dgm:t>
    </dgm:pt>
    <dgm:pt modelId="{A7592D6D-00EE-414B-BF41-4F73B6A4D9D9}" type="parTrans" cxnId="{00F3329F-8826-4C17-B06E-7312940AD9D0}">
      <dgm:prSet/>
      <dgm:spPr/>
      <dgm:t>
        <a:bodyPr/>
        <a:lstStyle/>
        <a:p>
          <a:endParaRPr lang="es-EC">
            <a:latin typeface="Times New Roman" pitchFamily="18" charset="0"/>
            <a:cs typeface="Times New Roman" pitchFamily="18" charset="0"/>
          </a:endParaRPr>
        </a:p>
      </dgm:t>
    </dgm:pt>
    <dgm:pt modelId="{676763FF-B78A-4312-8B07-1269B27AAF63}" type="sibTrans" cxnId="{00F3329F-8826-4C17-B06E-7312940AD9D0}">
      <dgm:prSet/>
      <dgm:spPr/>
      <dgm:t>
        <a:bodyPr/>
        <a:lstStyle/>
        <a:p>
          <a:endParaRPr lang="es-EC">
            <a:latin typeface="Times New Roman" pitchFamily="18" charset="0"/>
            <a:cs typeface="Times New Roman" pitchFamily="18" charset="0"/>
          </a:endParaRPr>
        </a:p>
      </dgm:t>
    </dgm:pt>
    <dgm:pt modelId="{CA23BE6A-C856-4432-B87D-1BFC1BEB337F}">
      <dgm:prSet phldrT="[Texto]" custT="1"/>
      <dgm:spPr/>
      <dgm:t>
        <a:bodyPr/>
        <a:lstStyle/>
        <a:p>
          <a:pPr algn="ctr"/>
          <a:r>
            <a:rPr lang="es-EC" sz="1800" dirty="0" smtClean="0">
              <a:latin typeface="Times New Roman" pitchFamily="18" charset="0"/>
              <a:cs typeface="Times New Roman" pitchFamily="18" charset="0"/>
            </a:rPr>
            <a:t>$ 16,25</a:t>
          </a:r>
          <a:endParaRPr lang="es-EC" sz="1800" dirty="0">
            <a:latin typeface="Times New Roman" pitchFamily="18" charset="0"/>
            <a:cs typeface="Times New Roman" pitchFamily="18" charset="0"/>
          </a:endParaRPr>
        </a:p>
      </dgm:t>
    </dgm:pt>
    <dgm:pt modelId="{B91EACEB-D06F-43C1-83AC-5C4CBE3FC4BF}" type="parTrans" cxnId="{DCCD2241-7FD1-4785-95D7-5B358A8330D4}">
      <dgm:prSet/>
      <dgm:spPr/>
      <dgm:t>
        <a:bodyPr/>
        <a:lstStyle/>
        <a:p>
          <a:endParaRPr lang="es-EC">
            <a:latin typeface="Times New Roman" pitchFamily="18" charset="0"/>
            <a:cs typeface="Times New Roman" pitchFamily="18" charset="0"/>
          </a:endParaRPr>
        </a:p>
      </dgm:t>
    </dgm:pt>
    <dgm:pt modelId="{56FEE5F5-8169-430A-AF0A-80D44F823FFC}" type="sibTrans" cxnId="{DCCD2241-7FD1-4785-95D7-5B358A8330D4}">
      <dgm:prSet/>
      <dgm:spPr/>
      <dgm:t>
        <a:bodyPr/>
        <a:lstStyle/>
        <a:p>
          <a:endParaRPr lang="es-EC">
            <a:latin typeface="Times New Roman" pitchFamily="18" charset="0"/>
            <a:cs typeface="Times New Roman" pitchFamily="18" charset="0"/>
          </a:endParaRPr>
        </a:p>
      </dgm:t>
    </dgm:pt>
    <dgm:pt modelId="{F59892E7-0235-40C4-BE4D-F0E4D86095BF}">
      <dgm:prSet phldrT="[Texto]" custT="1"/>
      <dgm:spPr/>
      <dgm:t>
        <a:bodyPr/>
        <a:lstStyle/>
        <a:p>
          <a:pPr algn="ctr"/>
          <a:r>
            <a:rPr lang="es-EC" sz="1800" dirty="0" smtClean="0">
              <a:latin typeface="Times New Roman" pitchFamily="18" charset="0"/>
              <a:cs typeface="Times New Roman" pitchFamily="18" charset="0"/>
            </a:rPr>
            <a:t>$ 0,30</a:t>
          </a:r>
          <a:endParaRPr lang="es-EC" sz="1800" dirty="0">
            <a:latin typeface="Times New Roman" pitchFamily="18" charset="0"/>
            <a:cs typeface="Times New Roman" pitchFamily="18" charset="0"/>
          </a:endParaRPr>
        </a:p>
      </dgm:t>
    </dgm:pt>
    <dgm:pt modelId="{871512AA-F1C6-4E57-BF24-D7DEC3A7CD7E}" type="parTrans" cxnId="{38010D1C-6F15-447F-A751-867C04D215E7}">
      <dgm:prSet/>
      <dgm:spPr/>
      <dgm:t>
        <a:bodyPr/>
        <a:lstStyle/>
        <a:p>
          <a:endParaRPr lang="es-EC">
            <a:latin typeface="Times New Roman" pitchFamily="18" charset="0"/>
            <a:cs typeface="Times New Roman" pitchFamily="18" charset="0"/>
          </a:endParaRPr>
        </a:p>
      </dgm:t>
    </dgm:pt>
    <dgm:pt modelId="{CA2CD630-A635-4E0E-A5CC-412896A079A3}" type="sibTrans" cxnId="{38010D1C-6F15-447F-A751-867C04D215E7}">
      <dgm:prSet/>
      <dgm:spPr/>
      <dgm:t>
        <a:bodyPr/>
        <a:lstStyle/>
        <a:p>
          <a:endParaRPr lang="es-EC">
            <a:latin typeface="Times New Roman" pitchFamily="18" charset="0"/>
            <a:cs typeface="Times New Roman" pitchFamily="18" charset="0"/>
          </a:endParaRPr>
        </a:p>
      </dgm:t>
    </dgm:pt>
    <dgm:pt modelId="{F4345CD6-D32D-4FCE-BB7B-2E16A2B8A289}" type="pres">
      <dgm:prSet presAssocID="{E04E262E-7770-4CDE-853F-FA0A3E4D55A0}" presName="Name0" presStyleCnt="0">
        <dgm:presLayoutVars>
          <dgm:chPref val="3"/>
          <dgm:dir/>
          <dgm:animLvl val="lvl"/>
          <dgm:resizeHandles/>
        </dgm:presLayoutVars>
      </dgm:prSet>
      <dgm:spPr/>
      <dgm:t>
        <a:bodyPr/>
        <a:lstStyle/>
        <a:p>
          <a:endParaRPr lang="es-EC"/>
        </a:p>
      </dgm:t>
    </dgm:pt>
    <dgm:pt modelId="{5F8C6D43-F308-4DE4-8E18-0D6144ECA9A5}" type="pres">
      <dgm:prSet presAssocID="{68B27F20-B947-4B22-9662-3AAD2D7AE162}" presName="horFlow" presStyleCnt="0"/>
      <dgm:spPr/>
    </dgm:pt>
    <dgm:pt modelId="{A75A7889-C15F-4E5D-B7A5-06EFF2D6BACF}" type="pres">
      <dgm:prSet presAssocID="{68B27F20-B947-4B22-9662-3AAD2D7AE162}" presName="bigChev" presStyleLbl="node1" presStyleIdx="0" presStyleCnt="1"/>
      <dgm:spPr/>
      <dgm:t>
        <a:bodyPr/>
        <a:lstStyle/>
        <a:p>
          <a:endParaRPr lang="es-EC"/>
        </a:p>
      </dgm:t>
    </dgm:pt>
    <dgm:pt modelId="{36BCFC24-0DF4-4D47-AC37-3433852D2CC7}" type="pres">
      <dgm:prSet presAssocID="{49F33C18-4AF0-4A0F-9E49-FF8673965273}" presName="parTrans" presStyleCnt="0"/>
      <dgm:spPr/>
    </dgm:pt>
    <dgm:pt modelId="{7978C502-6EC0-4D85-A2DB-2779B38DC70B}" type="pres">
      <dgm:prSet presAssocID="{3D534F27-E7C8-4A3C-8E5E-13E381736B17}" presName="node" presStyleLbl="alignAccFollowNode1" presStyleIdx="0" presStyleCnt="3" custScaleX="178899" custScaleY="173385">
        <dgm:presLayoutVars>
          <dgm:bulletEnabled val="1"/>
        </dgm:presLayoutVars>
      </dgm:prSet>
      <dgm:spPr/>
      <dgm:t>
        <a:bodyPr/>
        <a:lstStyle/>
        <a:p>
          <a:endParaRPr lang="es-EC"/>
        </a:p>
      </dgm:t>
    </dgm:pt>
    <dgm:pt modelId="{7B93EBD9-A0EA-4B6F-A5CE-3C346C6CC87B}" type="pres">
      <dgm:prSet presAssocID="{2222048F-A1FE-4790-A730-DEEF500FEA73}" presName="sibTrans" presStyleCnt="0"/>
      <dgm:spPr/>
    </dgm:pt>
    <dgm:pt modelId="{B29AD8F9-6220-406A-82E1-29520D250AF7}" type="pres">
      <dgm:prSet presAssocID="{CDD0036D-305A-41FF-B69C-C4BEF47124BE}" presName="node" presStyleLbl="alignAccFollowNode1" presStyleIdx="1" presStyleCnt="3" custScaleX="178899" custScaleY="173385">
        <dgm:presLayoutVars>
          <dgm:bulletEnabled val="1"/>
        </dgm:presLayoutVars>
      </dgm:prSet>
      <dgm:spPr/>
      <dgm:t>
        <a:bodyPr/>
        <a:lstStyle/>
        <a:p>
          <a:endParaRPr lang="es-EC"/>
        </a:p>
      </dgm:t>
    </dgm:pt>
    <dgm:pt modelId="{9FD54D4E-0462-48B9-8CCD-22A411EB937C}" type="pres">
      <dgm:prSet presAssocID="{363C4069-D474-42B6-87BB-62FE9C17FF70}" presName="sibTrans" presStyleCnt="0"/>
      <dgm:spPr/>
    </dgm:pt>
    <dgm:pt modelId="{051A0C24-32F2-461A-822A-10A32F240073}" type="pres">
      <dgm:prSet presAssocID="{6951278D-79D9-408B-9224-15E06F89AA73}" presName="node" presStyleLbl="alignAccFollowNode1" presStyleIdx="2" presStyleCnt="3" custScaleX="178899" custScaleY="173385">
        <dgm:presLayoutVars>
          <dgm:bulletEnabled val="1"/>
        </dgm:presLayoutVars>
      </dgm:prSet>
      <dgm:spPr/>
      <dgm:t>
        <a:bodyPr/>
        <a:lstStyle/>
        <a:p>
          <a:endParaRPr lang="es-EC"/>
        </a:p>
      </dgm:t>
    </dgm:pt>
  </dgm:ptLst>
  <dgm:cxnLst>
    <dgm:cxn modelId="{F87CD66E-CD5D-4818-A2A8-718CE17E03A1}" srcId="{68B27F20-B947-4B22-9662-3AAD2D7AE162}" destId="{3D534F27-E7C8-4A3C-8E5E-13E381736B17}" srcOrd="0" destOrd="0" parTransId="{49F33C18-4AF0-4A0F-9E49-FF8673965273}" sibTransId="{2222048F-A1FE-4790-A730-DEEF500FEA73}"/>
    <dgm:cxn modelId="{75A0147A-6C87-43E3-8DBC-AACDEE2AC936}" type="presOf" srcId="{6951278D-79D9-408B-9224-15E06F89AA73}" destId="{051A0C24-32F2-461A-822A-10A32F240073}" srcOrd="0" destOrd="0" presId="urn:microsoft.com/office/officeart/2005/8/layout/lProcess3"/>
    <dgm:cxn modelId="{10C6F2A7-67EF-4041-96EA-55AEBABD4DA6}" srcId="{E04E262E-7770-4CDE-853F-FA0A3E4D55A0}" destId="{68B27F20-B947-4B22-9662-3AAD2D7AE162}" srcOrd="0" destOrd="0" parTransId="{CF3D03A8-4FFF-41DF-B3E1-74148D432925}" sibTransId="{07EC943B-DF37-4258-A280-313B03FDF2A2}"/>
    <dgm:cxn modelId="{DCCD2241-7FD1-4785-95D7-5B358A8330D4}" srcId="{CDD0036D-305A-41FF-B69C-C4BEF47124BE}" destId="{CA23BE6A-C856-4432-B87D-1BFC1BEB337F}" srcOrd="0" destOrd="0" parTransId="{B91EACEB-D06F-43C1-83AC-5C4CBE3FC4BF}" sibTransId="{56FEE5F5-8169-430A-AF0A-80D44F823FFC}"/>
    <dgm:cxn modelId="{1E58F484-B0C1-4331-B996-D9FF50AAD535}" type="presOf" srcId="{3D534F27-E7C8-4A3C-8E5E-13E381736B17}" destId="{7978C502-6EC0-4D85-A2DB-2779B38DC70B}" srcOrd="0" destOrd="0" presId="urn:microsoft.com/office/officeart/2005/8/layout/lProcess3"/>
    <dgm:cxn modelId="{A69E65B5-274E-42DC-91C3-F3B7E42412D4}" srcId="{68B27F20-B947-4B22-9662-3AAD2D7AE162}" destId="{6951278D-79D9-408B-9224-15E06F89AA73}" srcOrd="2" destOrd="0" parTransId="{ED3E5725-8E9C-4583-B631-F72746009F15}" sibTransId="{541E94B3-423C-4086-A120-20C19F8E27AA}"/>
    <dgm:cxn modelId="{89F0250A-7DBA-4C07-BB46-94EF869863C4}" srcId="{68B27F20-B947-4B22-9662-3AAD2D7AE162}" destId="{CDD0036D-305A-41FF-B69C-C4BEF47124BE}" srcOrd="1" destOrd="0" parTransId="{AB605DF8-ED58-4729-AB11-F5B1BA607D99}" sibTransId="{363C4069-D474-42B6-87BB-62FE9C17FF70}"/>
    <dgm:cxn modelId="{339C5D9E-80C0-48B4-8277-37C2E65560D8}" type="presOf" srcId="{E04E262E-7770-4CDE-853F-FA0A3E4D55A0}" destId="{F4345CD6-D32D-4FCE-BB7B-2E16A2B8A289}" srcOrd="0" destOrd="0" presId="urn:microsoft.com/office/officeart/2005/8/layout/lProcess3"/>
    <dgm:cxn modelId="{618EA8B1-49DC-4F3A-AE3A-35518C89F136}" type="presOf" srcId="{CA23BE6A-C856-4432-B87D-1BFC1BEB337F}" destId="{B29AD8F9-6220-406A-82E1-29520D250AF7}" srcOrd="0" destOrd="1" presId="urn:microsoft.com/office/officeart/2005/8/layout/lProcess3"/>
    <dgm:cxn modelId="{C644AA59-A5A0-4167-9573-DF2CA9BB182F}" type="presOf" srcId="{CDD0036D-305A-41FF-B69C-C4BEF47124BE}" destId="{B29AD8F9-6220-406A-82E1-29520D250AF7}" srcOrd="0" destOrd="0" presId="urn:microsoft.com/office/officeart/2005/8/layout/lProcess3"/>
    <dgm:cxn modelId="{09AC6024-3EF0-455F-BB8C-E36363A3B150}" type="presOf" srcId="{F59892E7-0235-40C4-BE4D-F0E4D86095BF}" destId="{051A0C24-32F2-461A-822A-10A32F240073}" srcOrd="0" destOrd="1" presId="urn:microsoft.com/office/officeart/2005/8/layout/lProcess3"/>
    <dgm:cxn modelId="{38010D1C-6F15-447F-A751-867C04D215E7}" srcId="{6951278D-79D9-408B-9224-15E06F89AA73}" destId="{F59892E7-0235-40C4-BE4D-F0E4D86095BF}" srcOrd="0" destOrd="0" parTransId="{871512AA-F1C6-4E57-BF24-D7DEC3A7CD7E}" sibTransId="{CA2CD630-A635-4E0E-A5CC-412896A079A3}"/>
    <dgm:cxn modelId="{F3F7A84E-A18D-4403-A426-451EBC508B67}" type="presOf" srcId="{68B27F20-B947-4B22-9662-3AAD2D7AE162}" destId="{A75A7889-C15F-4E5D-B7A5-06EFF2D6BACF}" srcOrd="0" destOrd="0" presId="urn:microsoft.com/office/officeart/2005/8/layout/lProcess3"/>
    <dgm:cxn modelId="{020BA9DA-D317-478A-8F45-6A057085747E}" type="presOf" srcId="{375BCBFF-4767-42EC-9C48-A6E394937D6F}" destId="{7978C502-6EC0-4D85-A2DB-2779B38DC70B}" srcOrd="0" destOrd="1" presId="urn:microsoft.com/office/officeart/2005/8/layout/lProcess3"/>
    <dgm:cxn modelId="{00F3329F-8826-4C17-B06E-7312940AD9D0}" srcId="{3D534F27-E7C8-4A3C-8E5E-13E381736B17}" destId="{375BCBFF-4767-42EC-9C48-A6E394937D6F}" srcOrd="0" destOrd="0" parTransId="{A7592D6D-00EE-414B-BF41-4F73B6A4D9D9}" sibTransId="{676763FF-B78A-4312-8B07-1269B27AAF63}"/>
    <dgm:cxn modelId="{462455A1-E8A5-41B7-A073-270766E8EB0C}" type="presParOf" srcId="{F4345CD6-D32D-4FCE-BB7B-2E16A2B8A289}" destId="{5F8C6D43-F308-4DE4-8E18-0D6144ECA9A5}" srcOrd="0" destOrd="0" presId="urn:microsoft.com/office/officeart/2005/8/layout/lProcess3"/>
    <dgm:cxn modelId="{A873CAC0-8D76-4BF4-AD75-9991CB0B7B7B}" type="presParOf" srcId="{5F8C6D43-F308-4DE4-8E18-0D6144ECA9A5}" destId="{A75A7889-C15F-4E5D-B7A5-06EFF2D6BACF}" srcOrd="0" destOrd="0" presId="urn:microsoft.com/office/officeart/2005/8/layout/lProcess3"/>
    <dgm:cxn modelId="{F908A474-71BE-4633-B2AC-397639BC7C47}" type="presParOf" srcId="{5F8C6D43-F308-4DE4-8E18-0D6144ECA9A5}" destId="{36BCFC24-0DF4-4D47-AC37-3433852D2CC7}" srcOrd="1" destOrd="0" presId="urn:microsoft.com/office/officeart/2005/8/layout/lProcess3"/>
    <dgm:cxn modelId="{9FE01CCB-A698-4F74-B752-DFFCFEC75474}" type="presParOf" srcId="{5F8C6D43-F308-4DE4-8E18-0D6144ECA9A5}" destId="{7978C502-6EC0-4D85-A2DB-2779B38DC70B}" srcOrd="2" destOrd="0" presId="urn:microsoft.com/office/officeart/2005/8/layout/lProcess3"/>
    <dgm:cxn modelId="{08E58F5D-2A3B-441A-89A1-3872C689E182}" type="presParOf" srcId="{5F8C6D43-F308-4DE4-8E18-0D6144ECA9A5}" destId="{7B93EBD9-A0EA-4B6F-A5CE-3C346C6CC87B}" srcOrd="3" destOrd="0" presId="urn:microsoft.com/office/officeart/2005/8/layout/lProcess3"/>
    <dgm:cxn modelId="{8211BD34-8ED0-45B0-903E-084A8EABBAC5}" type="presParOf" srcId="{5F8C6D43-F308-4DE4-8E18-0D6144ECA9A5}" destId="{B29AD8F9-6220-406A-82E1-29520D250AF7}" srcOrd="4" destOrd="0" presId="urn:microsoft.com/office/officeart/2005/8/layout/lProcess3"/>
    <dgm:cxn modelId="{DBE6CC42-F24F-433C-BAC2-E2CFEBB1586C}" type="presParOf" srcId="{5F8C6D43-F308-4DE4-8E18-0D6144ECA9A5}" destId="{9FD54D4E-0462-48B9-8CCD-22A411EB937C}" srcOrd="5" destOrd="0" presId="urn:microsoft.com/office/officeart/2005/8/layout/lProcess3"/>
    <dgm:cxn modelId="{893C981C-12D2-48E4-9B93-0FE1BFF07FBB}" type="presParOf" srcId="{5F8C6D43-F308-4DE4-8E18-0D6144ECA9A5}" destId="{051A0C24-32F2-461A-822A-10A32F240073}"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9F51A05-8841-4CFD-8E56-01748FA1A3D4}" type="doc">
      <dgm:prSet loTypeId="urn:microsoft.com/office/officeart/2005/8/layout/lProcess2" loCatId="relationship" qsTypeId="urn:microsoft.com/office/officeart/2005/8/quickstyle/3d3" qsCatId="3D" csTypeId="urn:microsoft.com/office/officeart/2005/8/colors/accent1_1" csCatId="accent1" phldr="1"/>
      <dgm:spPr/>
      <dgm:t>
        <a:bodyPr/>
        <a:lstStyle/>
        <a:p>
          <a:endParaRPr lang="es-EC"/>
        </a:p>
      </dgm:t>
    </dgm:pt>
    <dgm:pt modelId="{B04C3D4A-6537-46FE-92EB-2A7D18871D01}">
      <dgm:prSet phldrT="[Texto]"/>
      <dgm:spPr>
        <a:solidFill>
          <a:schemeClr val="accent1">
            <a:lumMod val="60000"/>
            <a:lumOff val="40000"/>
          </a:schemeClr>
        </a:solidFill>
        <a:ln w="12700">
          <a:solidFill>
            <a:schemeClr val="accent1">
              <a:lumMod val="50000"/>
            </a:schemeClr>
          </a:solidFill>
        </a:ln>
        <a:effectLst>
          <a:outerShdw blurRad="50800" dist="38100" dir="18900000" algn="bl" rotWithShape="0">
            <a:prstClr val="black">
              <a:alpha val="40000"/>
            </a:prstClr>
          </a:outerShdw>
        </a:effectLst>
      </dgm:spPr>
      <dgm:t>
        <a:bodyPr/>
        <a:lstStyle/>
        <a:p>
          <a:r>
            <a:rPr lang="es-EC" smtClean="0">
              <a:latin typeface="Times New Roman" pitchFamily="18" charset="0"/>
              <a:cs typeface="Times New Roman" pitchFamily="18" charset="0"/>
            </a:rPr>
            <a:t>VAN</a:t>
          </a:r>
          <a:endParaRPr lang="es-EC" dirty="0">
            <a:latin typeface="Times New Roman" pitchFamily="18" charset="0"/>
            <a:cs typeface="Times New Roman" pitchFamily="18" charset="0"/>
          </a:endParaRPr>
        </a:p>
      </dgm:t>
    </dgm:pt>
    <dgm:pt modelId="{D6FEEFE4-8C7C-4483-AC51-7CCAC8232C6E}" type="parTrans" cxnId="{D3CD3A04-31A4-4F6C-8583-DBE9594C4966}">
      <dgm:prSet/>
      <dgm:spPr/>
      <dgm:t>
        <a:bodyPr/>
        <a:lstStyle/>
        <a:p>
          <a:endParaRPr lang="es-EC">
            <a:solidFill>
              <a:schemeClr val="tx1"/>
            </a:solidFill>
            <a:latin typeface="Times New Roman" pitchFamily="18" charset="0"/>
            <a:cs typeface="Times New Roman" pitchFamily="18" charset="0"/>
          </a:endParaRPr>
        </a:p>
      </dgm:t>
    </dgm:pt>
    <dgm:pt modelId="{EFBCC8B8-BDD5-4567-8D4F-93C6FB108885}" type="sibTrans" cxnId="{D3CD3A04-31A4-4F6C-8583-DBE9594C4966}">
      <dgm:prSet/>
      <dgm:spPr/>
      <dgm:t>
        <a:bodyPr/>
        <a:lstStyle/>
        <a:p>
          <a:endParaRPr lang="es-EC">
            <a:solidFill>
              <a:schemeClr val="tx1"/>
            </a:solidFill>
            <a:latin typeface="Times New Roman" pitchFamily="18" charset="0"/>
            <a:cs typeface="Times New Roman" pitchFamily="18" charset="0"/>
          </a:endParaRPr>
        </a:p>
      </dgm:t>
    </dgm:pt>
    <dgm:pt modelId="{41F49FE6-3842-4C9A-A8AE-A9CFD227EA66}">
      <dgm:prSet phldrT="[Texto]"/>
      <dgm:spPr/>
      <dgm:t>
        <a:bodyPr/>
        <a:lstStyle/>
        <a:p>
          <a:r>
            <a:rPr lang="es-EC" smtClean="0">
              <a:latin typeface="Times New Roman" pitchFamily="18" charset="0"/>
              <a:cs typeface="Times New Roman" pitchFamily="18" charset="0"/>
            </a:rPr>
            <a:t>$122.667,69</a:t>
          </a:r>
          <a:endParaRPr lang="es-EC" dirty="0">
            <a:latin typeface="Times New Roman" pitchFamily="18" charset="0"/>
            <a:cs typeface="Times New Roman" pitchFamily="18" charset="0"/>
          </a:endParaRPr>
        </a:p>
      </dgm:t>
    </dgm:pt>
    <dgm:pt modelId="{CD885DC9-E486-49EB-9BDB-BB666266653E}" type="parTrans" cxnId="{767840B2-42BC-4D74-8AE7-B3E096C9F1EE}">
      <dgm:prSet/>
      <dgm:spPr/>
      <dgm:t>
        <a:bodyPr/>
        <a:lstStyle/>
        <a:p>
          <a:endParaRPr lang="es-EC">
            <a:solidFill>
              <a:schemeClr val="tx1"/>
            </a:solidFill>
            <a:latin typeface="Times New Roman" pitchFamily="18" charset="0"/>
            <a:cs typeface="Times New Roman" pitchFamily="18" charset="0"/>
          </a:endParaRPr>
        </a:p>
      </dgm:t>
    </dgm:pt>
    <dgm:pt modelId="{16B24464-1E80-4509-B6F5-2CD4EC67007C}" type="sibTrans" cxnId="{767840B2-42BC-4D74-8AE7-B3E096C9F1EE}">
      <dgm:prSet/>
      <dgm:spPr/>
      <dgm:t>
        <a:bodyPr/>
        <a:lstStyle/>
        <a:p>
          <a:endParaRPr lang="es-EC">
            <a:solidFill>
              <a:schemeClr val="tx1"/>
            </a:solidFill>
            <a:latin typeface="Times New Roman" pitchFamily="18" charset="0"/>
            <a:cs typeface="Times New Roman" pitchFamily="18" charset="0"/>
          </a:endParaRPr>
        </a:p>
      </dgm:t>
    </dgm:pt>
    <dgm:pt modelId="{75C90831-0364-408C-8B79-07FE24DB73D7}">
      <dgm:prSet phldrT="[Texto]"/>
      <dgm:spPr/>
      <dgm:t>
        <a:bodyPr/>
        <a:lstStyle/>
        <a:p>
          <a:r>
            <a:rPr lang="es-EC" dirty="0" smtClean="0">
              <a:latin typeface="Times New Roman" pitchFamily="18" charset="0"/>
              <a:cs typeface="Times New Roman" pitchFamily="18" charset="0"/>
            </a:rPr>
            <a:t>$175.717,37</a:t>
          </a:r>
          <a:endParaRPr lang="es-EC" dirty="0">
            <a:latin typeface="Times New Roman" pitchFamily="18" charset="0"/>
            <a:cs typeface="Times New Roman" pitchFamily="18" charset="0"/>
          </a:endParaRPr>
        </a:p>
      </dgm:t>
    </dgm:pt>
    <dgm:pt modelId="{83131D31-F3B9-49A4-82AC-FC34CCD2A455}" type="parTrans" cxnId="{D8719CF2-9A3A-461F-9690-2B23E35F3949}">
      <dgm:prSet/>
      <dgm:spPr/>
      <dgm:t>
        <a:bodyPr/>
        <a:lstStyle/>
        <a:p>
          <a:endParaRPr lang="es-EC">
            <a:solidFill>
              <a:schemeClr val="tx1"/>
            </a:solidFill>
            <a:latin typeface="Times New Roman" pitchFamily="18" charset="0"/>
            <a:cs typeface="Times New Roman" pitchFamily="18" charset="0"/>
          </a:endParaRPr>
        </a:p>
      </dgm:t>
    </dgm:pt>
    <dgm:pt modelId="{8C490ACB-62B3-4F8F-BB40-8DDCBB41C7B5}" type="sibTrans" cxnId="{D8719CF2-9A3A-461F-9690-2B23E35F3949}">
      <dgm:prSet/>
      <dgm:spPr/>
      <dgm:t>
        <a:bodyPr/>
        <a:lstStyle/>
        <a:p>
          <a:endParaRPr lang="es-EC">
            <a:solidFill>
              <a:schemeClr val="tx1"/>
            </a:solidFill>
            <a:latin typeface="Times New Roman" pitchFamily="18" charset="0"/>
            <a:cs typeface="Times New Roman" pitchFamily="18" charset="0"/>
          </a:endParaRPr>
        </a:p>
      </dgm:t>
    </dgm:pt>
    <dgm:pt modelId="{B26ED65C-B421-41F3-A1C6-7262049CBCDC}">
      <dgm:prSet phldrT="[Texto]"/>
      <dgm:spPr>
        <a:solidFill>
          <a:schemeClr val="accent1">
            <a:lumMod val="60000"/>
            <a:lumOff val="40000"/>
          </a:schemeClr>
        </a:solidFill>
        <a:ln w="12700">
          <a:solidFill>
            <a:schemeClr val="accent1">
              <a:lumMod val="50000"/>
            </a:schemeClr>
          </a:solidFill>
        </a:ln>
        <a:effectLst>
          <a:outerShdw blurRad="50800" dist="38100" dir="18900000" algn="bl" rotWithShape="0">
            <a:prstClr val="black">
              <a:alpha val="40000"/>
            </a:prstClr>
          </a:outerShdw>
        </a:effectLst>
      </dgm:spPr>
      <dgm:t>
        <a:bodyPr/>
        <a:lstStyle/>
        <a:p>
          <a:r>
            <a:rPr lang="es-EC" smtClean="0">
              <a:latin typeface="Times New Roman" pitchFamily="18" charset="0"/>
              <a:cs typeface="Times New Roman" pitchFamily="18" charset="0"/>
            </a:rPr>
            <a:t>TIR</a:t>
          </a:r>
          <a:endParaRPr lang="es-EC" dirty="0">
            <a:latin typeface="Times New Roman" pitchFamily="18" charset="0"/>
            <a:cs typeface="Times New Roman" pitchFamily="18" charset="0"/>
          </a:endParaRPr>
        </a:p>
      </dgm:t>
    </dgm:pt>
    <dgm:pt modelId="{7E21168B-AAD0-48E4-BBE8-01F2E869A7C8}" type="parTrans" cxnId="{D7C9B76E-67D1-4C1E-9028-7967E529F6C4}">
      <dgm:prSet/>
      <dgm:spPr/>
      <dgm:t>
        <a:bodyPr/>
        <a:lstStyle/>
        <a:p>
          <a:endParaRPr lang="es-EC">
            <a:solidFill>
              <a:schemeClr val="tx1"/>
            </a:solidFill>
            <a:latin typeface="Times New Roman" pitchFamily="18" charset="0"/>
            <a:cs typeface="Times New Roman" pitchFamily="18" charset="0"/>
          </a:endParaRPr>
        </a:p>
      </dgm:t>
    </dgm:pt>
    <dgm:pt modelId="{6742EB87-9983-4F37-8290-0B90A7C16C6A}" type="sibTrans" cxnId="{D7C9B76E-67D1-4C1E-9028-7967E529F6C4}">
      <dgm:prSet/>
      <dgm:spPr/>
      <dgm:t>
        <a:bodyPr/>
        <a:lstStyle/>
        <a:p>
          <a:endParaRPr lang="es-EC">
            <a:solidFill>
              <a:schemeClr val="tx1"/>
            </a:solidFill>
            <a:latin typeface="Times New Roman" pitchFamily="18" charset="0"/>
            <a:cs typeface="Times New Roman" pitchFamily="18" charset="0"/>
          </a:endParaRPr>
        </a:p>
      </dgm:t>
    </dgm:pt>
    <dgm:pt modelId="{D990B3A4-D04F-4DBD-8C29-ADABE095F90F}">
      <dgm:prSet phldrT="[Texto]"/>
      <dgm:spPr/>
      <dgm:t>
        <a:bodyPr/>
        <a:lstStyle/>
        <a:p>
          <a:r>
            <a:rPr lang="es-EC" smtClean="0">
              <a:latin typeface="Times New Roman" pitchFamily="18" charset="0"/>
              <a:cs typeface="Times New Roman" pitchFamily="18" charset="0"/>
            </a:rPr>
            <a:t>22%</a:t>
          </a:r>
          <a:endParaRPr lang="es-EC" dirty="0">
            <a:latin typeface="Times New Roman" pitchFamily="18" charset="0"/>
            <a:cs typeface="Times New Roman" pitchFamily="18" charset="0"/>
          </a:endParaRPr>
        </a:p>
      </dgm:t>
    </dgm:pt>
    <dgm:pt modelId="{D24611DC-52DD-47D9-BDCB-0638F17D31BC}" type="parTrans" cxnId="{04D46E7A-EEDE-4F31-9264-D510E6D8C049}">
      <dgm:prSet/>
      <dgm:spPr/>
      <dgm:t>
        <a:bodyPr/>
        <a:lstStyle/>
        <a:p>
          <a:endParaRPr lang="es-EC">
            <a:solidFill>
              <a:schemeClr val="tx1"/>
            </a:solidFill>
            <a:latin typeface="Times New Roman" pitchFamily="18" charset="0"/>
            <a:cs typeface="Times New Roman" pitchFamily="18" charset="0"/>
          </a:endParaRPr>
        </a:p>
      </dgm:t>
    </dgm:pt>
    <dgm:pt modelId="{57E0228E-3316-4A5D-8451-B23FFCD4355A}" type="sibTrans" cxnId="{04D46E7A-EEDE-4F31-9264-D510E6D8C049}">
      <dgm:prSet/>
      <dgm:spPr/>
      <dgm:t>
        <a:bodyPr/>
        <a:lstStyle/>
        <a:p>
          <a:endParaRPr lang="es-EC">
            <a:solidFill>
              <a:schemeClr val="tx1"/>
            </a:solidFill>
            <a:latin typeface="Times New Roman" pitchFamily="18" charset="0"/>
            <a:cs typeface="Times New Roman" pitchFamily="18" charset="0"/>
          </a:endParaRPr>
        </a:p>
      </dgm:t>
    </dgm:pt>
    <dgm:pt modelId="{08D06E3A-85F4-47B9-B0EA-6ED3A2C24A6D}">
      <dgm:prSet phldrT="[Texto]"/>
      <dgm:spPr/>
      <dgm:t>
        <a:bodyPr/>
        <a:lstStyle/>
        <a:p>
          <a:r>
            <a:rPr lang="es-EC" smtClean="0">
              <a:latin typeface="Times New Roman" pitchFamily="18" charset="0"/>
              <a:cs typeface="Times New Roman" pitchFamily="18" charset="0"/>
            </a:rPr>
            <a:t>36%</a:t>
          </a:r>
          <a:endParaRPr lang="es-EC" dirty="0">
            <a:latin typeface="Times New Roman" pitchFamily="18" charset="0"/>
            <a:cs typeface="Times New Roman" pitchFamily="18" charset="0"/>
          </a:endParaRPr>
        </a:p>
      </dgm:t>
    </dgm:pt>
    <dgm:pt modelId="{BC3C2D3C-2EF1-4742-9952-86028B0D3526}" type="parTrans" cxnId="{02A4669C-BC38-439C-A4DE-E832D5B0D900}">
      <dgm:prSet/>
      <dgm:spPr/>
      <dgm:t>
        <a:bodyPr/>
        <a:lstStyle/>
        <a:p>
          <a:endParaRPr lang="es-EC">
            <a:solidFill>
              <a:schemeClr val="tx1"/>
            </a:solidFill>
            <a:latin typeface="Times New Roman" pitchFamily="18" charset="0"/>
            <a:cs typeface="Times New Roman" pitchFamily="18" charset="0"/>
          </a:endParaRPr>
        </a:p>
      </dgm:t>
    </dgm:pt>
    <dgm:pt modelId="{08B16B22-D843-4DA8-8E02-72E558D03FED}" type="sibTrans" cxnId="{02A4669C-BC38-439C-A4DE-E832D5B0D900}">
      <dgm:prSet/>
      <dgm:spPr/>
      <dgm:t>
        <a:bodyPr/>
        <a:lstStyle/>
        <a:p>
          <a:endParaRPr lang="es-EC">
            <a:solidFill>
              <a:schemeClr val="tx1"/>
            </a:solidFill>
            <a:latin typeface="Times New Roman" pitchFamily="18" charset="0"/>
            <a:cs typeface="Times New Roman" pitchFamily="18" charset="0"/>
          </a:endParaRPr>
        </a:p>
      </dgm:t>
    </dgm:pt>
    <dgm:pt modelId="{3E48BA99-32E9-47A9-9B16-7A36084E9602}">
      <dgm:prSet phldrT="[Texto]"/>
      <dgm:spPr>
        <a:solidFill>
          <a:schemeClr val="accent1">
            <a:lumMod val="60000"/>
            <a:lumOff val="40000"/>
          </a:schemeClr>
        </a:solidFill>
        <a:ln w="12700">
          <a:solidFill>
            <a:schemeClr val="accent1">
              <a:lumMod val="50000"/>
            </a:schemeClr>
          </a:solidFill>
        </a:ln>
        <a:effectLst>
          <a:outerShdw blurRad="50800" dist="38100" dir="18900000" algn="bl" rotWithShape="0">
            <a:prstClr val="black">
              <a:alpha val="40000"/>
            </a:prstClr>
          </a:outerShdw>
        </a:effectLst>
      </dgm:spPr>
      <dgm:t>
        <a:bodyPr/>
        <a:lstStyle/>
        <a:p>
          <a:r>
            <a:rPr lang="es-EC" smtClean="0">
              <a:latin typeface="Times New Roman" pitchFamily="18" charset="0"/>
              <a:cs typeface="Times New Roman" pitchFamily="18" charset="0"/>
            </a:rPr>
            <a:t>Relación Costo Beneficio</a:t>
          </a:r>
          <a:endParaRPr lang="es-EC" dirty="0">
            <a:latin typeface="Times New Roman" pitchFamily="18" charset="0"/>
            <a:cs typeface="Times New Roman" pitchFamily="18" charset="0"/>
          </a:endParaRPr>
        </a:p>
      </dgm:t>
    </dgm:pt>
    <dgm:pt modelId="{40A8A8DE-DD05-4E6C-AE04-4ECC6111D0D9}" type="parTrans" cxnId="{90DA5090-785F-430C-8E76-364ED1E98AF3}">
      <dgm:prSet/>
      <dgm:spPr/>
      <dgm:t>
        <a:bodyPr/>
        <a:lstStyle/>
        <a:p>
          <a:endParaRPr lang="es-EC">
            <a:solidFill>
              <a:schemeClr val="tx1"/>
            </a:solidFill>
            <a:latin typeface="Times New Roman" pitchFamily="18" charset="0"/>
            <a:cs typeface="Times New Roman" pitchFamily="18" charset="0"/>
          </a:endParaRPr>
        </a:p>
      </dgm:t>
    </dgm:pt>
    <dgm:pt modelId="{2BA155F2-ACB7-415A-B513-8DC0D8422D96}" type="sibTrans" cxnId="{90DA5090-785F-430C-8E76-364ED1E98AF3}">
      <dgm:prSet/>
      <dgm:spPr/>
      <dgm:t>
        <a:bodyPr/>
        <a:lstStyle/>
        <a:p>
          <a:endParaRPr lang="es-EC">
            <a:solidFill>
              <a:schemeClr val="tx1"/>
            </a:solidFill>
            <a:latin typeface="Times New Roman" pitchFamily="18" charset="0"/>
            <a:cs typeface="Times New Roman" pitchFamily="18" charset="0"/>
          </a:endParaRPr>
        </a:p>
      </dgm:t>
    </dgm:pt>
    <dgm:pt modelId="{09668F62-2512-485A-92B9-DE71278FAF03}">
      <dgm:prSet phldrT="[Texto]"/>
      <dgm:spPr/>
      <dgm:t>
        <a:bodyPr/>
        <a:lstStyle/>
        <a:p>
          <a:r>
            <a:rPr lang="es-EC" smtClean="0">
              <a:latin typeface="Times New Roman" pitchFamily="18" charset="0"/>
              <a:cs typeface="Times New Roman" pitchFamily="18" charset="0"/>
            </a:rPr>
            <a:t>1,69</a:t>
          </a:r>
          <a:endParaRPr lang="es-EC" dirty="0">
            <a:latin typeface="Times New Roman" pitchFamily="18" charset="0"/>
            <a:cs typeface="Times New Roman" pitchFamily="18" charset="0"/>
          </a:endParaRPr>
        </a:p>
      </dgm:t>
    </dgm:pt>
    <dgm:pt modelId="{9EBBDC1D-0C9C-4ADC-8D49-9622091C7BA7}" type="parTrans" cxnId="{D787566F-AF00-4A7F-B770-9D1EF7E09A3B}">
      <dgm:prSet/>
      <dgm:spPr/>
      <dgm:t>
        <a:bodyPr/>
        <a:lstStyle/>
        <a:p>
          <a:endParaRPr lang="es-EC">
            <a:solidFill>
              <a:schemeClr val="tx1"/>
            </a:solidFill>
            <a:latin typeface="Times New Roman" pitchFamily="18" charset="0"/>
            <a:cs typeface="Times New Roman" pitchFamily="18" charset="0"/>
          </a:endParaRPr>
        </a:p>
      </dgm:t>
    </dgm:pt>
    <dgm:pt modelId="{CD76E1A9-6568-48BE-9EE2-17FD376D9A6B}" type="sibTrans" cxnId="{D787566F-AF00-4A7F-B770-9D1EF7E09A3B}">
      <dgm:prSet/>
      <dgm:spPr/>
      <dgm:t>
        <a:bodyPr/>
        <a:lstStyle/>
        <a:p>
          <a:endParaRPr lang="es-EC">
            <a:solidFill>
              <a:schemeClr val="tx1"/>
            </a:solidFill>
            <a:latin typeface="Times New Roman" pitchFamily="18" charset="0"/>
            <a:cs typeface="Times New Roman" pitchFamily="18" charset="0"/>
          </a:endParaRPr>
        </a:p>
      </dgm:t>
    </dgm:pt>
    <dgm:pt modelId="{BBA46E3D-B25A-43A1-B936-027B961AFDFB}">
      <dgm:prSet phldrT="[Texto]"/>
      <dgm:spPr/>
      <dgm:t>
        <a:bodyPr/>
        <a:lstStyle/>
        <a:p>
          <a:r>
            <a:rPr lang="es-EC" dirty="0" smtClean="0">
              <a:latin typeface="Times New Roman" pitchFamily="18" charset="0"/>
              <a:cs typeface="Times New Roman" pitchFamily="18" charset="0"/>
            </a:rPr>
            <a:t>1,29</a:t>
          </a:r>
          <a:endParaRPr lang="es-EC" dirty="0">
            <a:latin typeface="Times New Roman" pitchFamily="18" charset="0"/>
            <a:cs typeface="Times New Roman" pitchFamily="18" charset="0"/>
          </a:endParaRPr>
        </a:p>
      </dgm:t>
    </dgm:pt>
    <dgm:pt modelId="{F6ED03A7-D3D4-452B-865F-3D49FABE9E2A}" type="parTrans" cxnId="{DD969DCB-E5BC-452B-B7A9-0DFD94A4CFB9}">
      <dgm:prSet/>
      <dgm:spPr/>
      <dgm:t>
        <a:bodyPr/>
        <a:lstStyle/>
        <a:p>
          <a:endParaRPr lang="es-EC">
            <a:solidFill>
              <a:schemeClr val="tx1"/>
            </a:solidFill>
            <a:latin typeface="Times New Roman" pitchFamily="18" charset="0"/>
            <a:cs typeface="Times New Roman" pitchFamily="18" charset="0"/>
          </a:endParaRPr>
        </a:p>
      </dgm:t>
    </dgm:pt>
    <dgm:pt modelId="{1C9DFBAA-D7EC-43CF-8DB1-7439E43CA24E}" type="sibTrans" cxnId="{DD969DCB-E5BC-452B-B7A9-0DFD94A4CFB9}">
      <dgm:prSet/>
      <dgm:spPr/>
      <dgm:t>
        <a:bodyPr/>
        <a:lstStyle/>
        <a:p>
          <a:endParaRPr lang="es-EC">
            <a:solidFill>
              <a:schemeClr val="tx1"/>
            </a:solidFill>
            <a:latin typeface="Times New Roman" pitchFamily="18" charset="0"/>
            <a:cs typeface="Times New Roman" pitchFamily="18" charset="0"/>
          </a:endParaRPr>
        </a:p>
      </dgm:t>
    </dgm:pt>
    <dgm:pt modelId="{2125195E-52AA-4F7E-912D-F73F988D393A}">
      <dgm:prSet phldrT="[Texto]"/>
      <dgm:spPr>
        <a:solidFill>
          <a:schemeClr val="accent1">
            <a:lumMod val="60000"/>
            <a:lumOff val="40000"/>
          </a:schemeClr>
        </a:solidFill>
        <a:ln w="12700">
          <a:solidFill>
            <a:schemeClr val="accent1">
              <a:lumMod val="50000"/>
            </a:schemeClr>
          </a:solidFill>
        </a:ln>
        <a:effectLst>
          <a:outerShdw blurRad="50800" dist="38100" dir="18900000" algn="bl" rotWithShape="0">
            <a:prstClr val="black">
              <a:alpha val="40000"/>
            </a:prstClr>
          </a:outerShdw>
        </a:effectLst>
      </dgm:spPr>
      <dgm:t>
        <a:bodyPr/>
        <a:lstStyle/>
        <a:p>
          <a:r>
            <a:rPr lang="es-EC" smtClean="0">
              <a:latin typeface="Times New Roman" pitchFamily="18" charset="0"/>
              <a:cs typeface="Times New Roman" pitchFamily="18" charset="0"/>
            </a:rPr>
            <a:t>Periodo de Recuperación de la Inversión</a:t>
          </a:r>
          <a:endParaRPr lang="es-EC" dirty="0">
            <a:latin typeface="Times New Roman" pitchFamily="18" charset="0"/>
            <a:cs typeface="Times New Roman" pitchFamily="18" charset="0"/>
          </a:endParaRPr>
        </a:p>
      </dgm:t>
    </dgm:pt>
    <dgm:pt modelId="{B6CBBF03-E373-4A2D-889B-67AAAB88B112}" type="parTrans" cxnId="{75DC0E09-2730-4967-9688-788E129C405F}">
      <dgm:prSet/>
      <dgm:spPr/>
      <dgm:t>
        <a:bodyPr/>
        <a:lstStyle/>
        <a:p>
          <a:endParaRPr lang="es-EC">
            <a:solidFill>
              <a:schemeClr val="tx1"/>
            </a:solidFill>
            <a:latin typeface="Times New Roman" pitchFamily="18" charset="0"/>
            <a:cs typeface="Times New Roman" pitchFamily="18" charset="0"/>
          </a:endParaRPr>
        </a:p>
      </dgm:t>
    </dgm:pt>
    <dgm:pt modelId="{545EF7D4-0295-45D6-8F53-36276D8356AF}" type="sibTrans" cxnId="{75DC0E09-2730-4967-9688-788E129C405F}">
      <dgm:prSet/>
      <dgm:spPr/>
      <dgm:t>
        <a:bodyPr/>
        <a:lstStyle/>
        <a:p>
          <a:endParaRPr lang="es-EC">
            <a:solidFill>
              <a:schemeClr val="tx1"/>
            </a:solidFill>
            <a:latin typeface="Times New Roman" pitchFamily="18" charset="0"/>
            <a:cs typeface="Times New Roman" pitchFamily="18" charset="0"/>
          </a:endParaRPr>
        </a:p>
      </dgm:t>
    </dgm:pt>
    <dgm:pt modelId="{847EAA85-EC1F-4A49-AA31-C7E1AD16DB22}">
      <dgm:prSet phldrT="[Texto]"/>
      <dgm:spPr/>
      <dgm:t>
        <a:bodyPr/>
        <a:lstStyle/>
        <a:p>
          <a:r>
            <a:rPr lang="es-EC" smtClean="0">
              <a:latin typeface="Times New Roman" pitchFamily="18" charset="0"/>
              <a:cs typeface="Times New Roman" pitchFamily="18" charset="0"/>
            </a:rPr>
            <a:t>7 años, 11 meses</a:t>
          </a:r>
          <a:endParaRPr lang="es-EC" dirty="0">
            <a:latin typeface="Times New Roman" pitchFamily="18" charset="0"/>
            <a:cs typeface="Times New Roman" pitchFamily="18" charset="0"/>
          </a:endParaRPr>
        </a:p>
      </dgm:t>
    </dgm:pt>
    <dgm:pt modelId="{AF143006-1D31-48BD-8DC1-83EBDC942823}" type="parTrans" cxnId="{AD7F0B47-5138-4652-8315-D40D7C76677A}">
      <dgm:prSet/>
      <dgm:spPr/>
      <dgm:t>
        <a:bodyPr/>
        <a:lstStyle/>
        <a:p>
          <a:endParaRPr lang="es-EC">
            <a:solidFill>
              <a:schemeClr val="tx1"/>
            </a:solidFill>
            <a:latin typeface="Times New Roman" pitchFamily="18" charset="0"/>
            <a:cs typeface="Times New Roman" pitchFamily="18" charset="0"/>
          </a:endParaRPr>
        </a:p>
      </dgm:t>
    </dgm:pt>
    <dgm:pt modelId="{8BA2837A-9987-4BBC-A8DA-5C24D75D06BE}" type="sibTrans" cxnId="{AD7F0B47-5138-4652-8315-D40D7C76677A}">
      <dgm:prSet/>
      <dgm:spPr/>
      <dgm:t>
        <a:bodyPr/>
        <a:lstStyle/>
        <a:p>
          <a:endParaRPr lang="es-EC">
            <a:solidFill>
              <a:schemeClr val="tx1"/>
            </a:solidFill>
            <a:latin typeface="Times New Roman" pitchFamily="18" charset="0"/>
            <a:cs typeface="Times New Roman" pitchFamily="18" charset="0"/>
          </a:endParaRPr>
        </a:p>
      </dgm:t>
    </dgm:pt>
    <dgm:pt modelId="{3D82EFA8-2F9E-4A58-B0AA-6A89C40D27B7}">
      <dgm:prSet phldrT="[Texto]"/>
      <dgm:spPr/>
      <dgm:t>
        <a:bodyPr/>
        <a:lstStyle/>
        <a:p>
          <a:r>
            <a:rPr lang="es-EC" smtClean="0">
              <a:latin typeface="Times New Roman" pitchFamily="18" charset="0"/>
              <a:cs typeface="Times New Roman" pitchFamily="18" charset="0"/>
            </a:rPr>
            <a:t>8 años, 4 meses</a:t>
          </a:r>
          <a:endParaRPr lang="es-EC" dirty="0">
            <a:latin typeface="Times New Roman" pitchFamily="18" charset="0"/>
            <a:cs typeface="Times New Roman" pitchFamily="18" charset="0"/>
          </a:endParaRPr>
        </a:p>
      </dgm:t>
    </dgm:pt>
    <dgm:pt modelId="{AE19C69D-9D80-406F-BFC6-59AD8F66A15D}" type="parTrans" cxnId="{3AA5D449-96C3-47B7-A86C-1C9FDFD52149}">
      <dgm:prSet/>
      <dgm:spPr/>
      <dgm:t>
        <a:bodyPr/>
        <a:lstStyle/>
        <a:p>
          <a:endParaRPr lang="es-EC">
            <a:solidFill>
              <a:schemeClr val="tx1"/>
            </a:solidFill>
            <a:latin typeface="Times New Roman" pitchFamily="18" charset="0"/>
            <a:cs typeface="Times New Roman" pitchFamily="18" charset="0"/>
          </a:endParaRPr>
        </a:p>
      </dgm:t>
    </dgm:pt>
    <dgm:pt modelId="{3C902CFC-11EB-4FB3-B25E-5782B140942B}" type="sibTrans" cxnId="{3AA5D449-96C3-47B7-A86C-1C9FDFD52149}">
      <dgm:prSet/>
      <dgm:spPr/>
      <dgm:t>
        <a:bodyPr/>
        <a:lstStyle/>
        <a:p>
          <a:endParaRPr lang="es-EC">
            <a:solidFill>
              <a:schemeClr val="tx1"/>
            </a:solidFill>
            <a:latin typeface="Times New Roman" pitchFamily="18" charset="0"/>
            <a:cs typeface="Times New Roman" pitchFamily="18" charset="0"/>
          </a:endParaRPr>
        </a:p>
      </dgm:t>
    </dgm:pt>
    <dgm:pt modelId="{66EBBADE-C9EC-42EA-8357-4816B37D3475}" type="pres">
      <dgm:prSet presAssocID="{39F51A05-8841-4CFD-8E56-01748FA1A3D4}" presName="theList" presStyleCnt="0">
        <dgm:presLayoutVars>
          <dgm:dir/>
          <dgm:animLvl val="lvl"/>
          <dgm:resizeHandles val="exact"/>
        </dgm:presLayoutVars>
      </dgm:prSet>
      <dgm:spPr/>
      <dgm:t>
        <a:bodyPr/>
        <a:lstStyle/>
        <a:p>
          <a:endParaRPr lang="es-EC"/>
        </a:p>
      </dgm:t>
    </dgm:pt>
    <dgm:pt modelId="{9EF8600D-088E-48B4-8AA5-97057B36EA78}" type="pres">
      <dgm:prSet presAssocID="{B04C3D4A-6537-46FE-92EB-2A7D18871D01}" presName="compNode" presStyleCnt="0"/>
      <dgm:spPr/>
      <dgm:t>
        <a:bodyPr/>
        <a:lstStyle/>
        <a:p>
          <a:endParaRPr lang="es-EC"/>
        </a:p>
      </dgm:t>
    </dgm:pt>
    <dgm:pt modelId="{77BF146A-625E-4FEF-8BBD-146ECEF35AC8}" type="pres">
      <dgm:prSet presAssocID="{B04C3D4A-6537-46FE-92EB-2A7D18871D01}" presName="aNode" presStyleLbl="bgShp" presStyleIdx="0" presStyleCnt="4"/>
      <dgm:spPr/>
      <dgm:t>
        <a:bodyPr/>
        <a:lstStyle/>
        <a:p>
          <a:endParaRPr lang="es-EC"/>
        </a:p>
      </dgm:t>
    </dgm:pt>
    <dgm:pt modelId="{662A36D1-32E0-4839-8F93-235AE5BACAF5}" type="pres">
      <dgm:prSet presAssocID="{B04C3D4A-6537-46FE-92EB-2A7D18871D01}" presName="textNode" presStyleLbl="bgShp" presStyleIdx="0" presStyleCnt="4"/>
      <dgm:spPr/>
      <dgm:t>
        <a:bodyPr/>
        <a:lstStyle/>
        <a:p>
          <a:endParaRPr lang="es-EC"/>
        </a:p>
      </dgm:t>
    </dgm:pt>
    <dgm:pt modelId="{292F16C8-8DCE-4EAF-AB77-C4EEA25BB59B}" type="pres">
      <dgm:prSet presAssocID="{B04C3D4A-6537-46FE-92EB-2A7D18871D01}" presName="compChildNode" presStyleCnt="0"/>
      <dgm:spPr/>
      <dgm:t>
        <a:bodyPr/>
        <a:lstStyle/>
        <a:p>
          <a:endParaRPr lang="es-EC"/>
        </a:p>
      </dgm:t>
    </dgm:pt>
    <dgm:pt modelId="{E95D9894-0B20-4A5A-B7D7-60E203CEE836}" type="pres">
      <dgm:prSet presAssocID="{B04C3D4A-6537-46FE-92EB-2A7D18871D01}" presName="theInnerList" presStyleCnt="0"/>
      <dgm:spPr/>
      <dgm:t>
        <a:bodyPr/>
        <a:lstStyle/>
        <a:p>
          <a:endParaRPr lang="es-EC"/>
        </a:p>
      </dgm:t>
    </dgm:pt>
    <dgm:pt modelId="{8EC850BB-EDBD-4F3E-B3CE-994EA639223D}" type="pres">
      <dgm:prSet presAssocID="{41F49FE6-3842-4C9A-A8AE-A9CFD227EA66}" presName="childNode" presStyleLbl="node1" presStyleIdx="0" presStyleCnt="8">
        <dgm:presLayoutVars>
          <dgm:bulletEnabled val="1"/>
        </dgm:presLayoutVars>
      </dgm:prSet>
      <dgm:spPr/>
      <dgm:t>
        <a:bodyPr/>
        <a:lstStyle/>
        <a:p>
          <a:endParaRPr lang="es-EC"/>
        </a:p>
      </dgm:t>
    </dgm:pt>
    <dgm:pt modelId="{4EA6FCDB-1FD1-47D8-A5D5-55EF329BC66B}" type="pres">
      <dgm:prSet presAssocID="{41F49FE6-3842-4C9A-A8AE-A9CFD227EA66}" presName="aSpace2" presStyleCnt="0"/>
      <dgm:spPr/>
      <dgm:t>
        <a:bodyPr/>
        <a:lstStyle/>
        <a:p>
          <a:endParaRPr lang="es-EC"/>
        </a:p>
      </dgm:t>
    </dgm:pt>
    <dgm:pt modelId="{E7ADEA63-1A85-4239-84D7-8FE3D305BBED}" type="pres">
      <dgm:prSet presAssocID="{75C90831-0364-408C-8B79-07FE24DB73D7}" presName="childNode" presStyleLbl="node1" presStyleIdx="1" presStyleCnt="8">
        <dgm:presLayoutVars>
          <dgm:bulletEnabled val="1"/>
        </dgm:presLayoutVars>
      </dgm:prSet>
      <dgm:spPr/>
      <dgm:t>
        <a:bodyPr/>
        <a:lstStyle/>
        <a:p>
          <a:endParaRPr lang="es-EC"/>
        </a:p>
      </dgm:t>
    </dgm:pt>
    <dgm:pt modelId="{3B833298-DD83-4108-A7C2-9E3BF55512C7}" type="pres">
      <dgm:prSet presAssocID="{B04C3D4A-6537-46FE-92EB-2A7D18871D01}" presName="aSpace" presStyleCnt="0"/>
      <dgm:spPr/>
      <dgm:t>
        <a:bodyPr/>
        <a:lstStyle/>
        <a:p>
          <a:endParaRPr lang="es-EC"/>
        </a:p>
      </dgm:t>
    </dgm:pt>
    <dgm:pt modelId="{67983CCB-8B28-4F46-A3CE-DA598A7131E3}" type="pres">
      <dgm:prSet presAssocID="{B26ED65C-B421-41F3-A1C6-7262049CBCDC}" presName="compNode" presStyleCnt="0"/>
      <dgm:spPr/>
      <dgm:t>
        <a:bodyPr/>
        <a:lstStyle/>
        <a:p>
          <a:endParaRPr lang="es-EC"/>
        </a:p>
      </dgm:t>
    </dgm:pt>
    <dgm:pt modelId="{A1E7AD41-C9D9-4EF7-AB14-B6AFAF41EF63}" type="pres">
      <dgm:prSet presAssocID="{B26ED65C-B421-41F3-A1C6-7262049CBCDC}" presName="aNode" presStyleLbl="bgShp" presStyleIdx="1" presStyleCnt="4"/>
      <dgm:spPr/>
      <dgm:t>
        <a:bodyPr/>
        <a:lstStyle/>
        <a:p>
          <a:endParaRPr lang="es-EC"/>
        </a:p>
      </dgm:t>
    </dgm:pt>
    <dgm:pt modelId="{AFADF2E3-49FB-42F5-B034-FB5BB1E50DCB}" type="pres">
      <dgm:prSet presAssocID="{B26ED65C-B421-41F3-A1C6-7262049CBCDC}" presName="textNode" presStyleLbl="bgShp" presStyleIdx="1" presStyleCnt="4"/>
      <dgm:spPr/>
      <dgm:t>
        <a:bodyPr/>
        <a:lstStyle/>
        <a:p>
          <a:endParaRPr lang="es-EC"/>
        </a:p>
      </dgm:t>
    </dgm:pt>
    <dgm:pt modelId="{6073F9EA-656C-4FB2-BFB9-91A214542A24}" type="pres">
      <dgm:prSet presAssocID="{B26ED65C-B421-41F3-A1C6-7262049CBCDC}" presName="compChildNode" presStyleCnt="0"/>
      <dgm:spPr/>
      <dgm:t>
        <a:bodyPr/>
        <a:lstStyle/>
        <a:p>
          <a:endParaRPr lang="es-EC"/>
        </a:p>
      </dgm:t>
    </dgm:pt>
    <dgm:pt modelId="{7B23C932-E99B-46DE-9932-F4CB5BFE0B2A}" type="pres">
      <dgm:prSet presAssocID="{B26ED65C-B421-41F3-A1C6-7262049CBCDC}" presName="theInnerList" presStyleCnt="0"/>
      <dgm:spPr/>
      <dgm:t>
        <a:bodyPr/>
        <a:lstStyle/>
        <a:p>
          <a:endParaRPr lang="es-EC"/>
        </a:p>
      </dgm:t>
    </dgm:pt>
    <dgm:pt modelId="{48CF568D-4F14-4CE2-ACEC-07CFC9C377E8}" type="pres">
      <dgm:prSet presAssocID="{D990B3A4-D04F-4DBD-8C29-ADABE095F90F}" presName="childNode" presStyleLbl="node1" presStyleIdx="2" presStyleCnt="8">
        <dgm:presLayoutVars>
          <dgm:bulletEnabled val="1"/>
        </dgm:presLayoutVars>
      </dgm:prSet>
      <dgm:spPr/>
      <dgm:t>
        <a:bodyPr/>
        <a:lstStyle/>
        <a:p>
          <a:endParaRPr lang="es-EC"/>
        </a:p>
      </dgm:t>
    </dgm:pt>
    <dgm:pt modelId="{C17118F8-33B5-4971-9B61-F8606E8F3AD0}" type="pres">
      <dgm:prSet presAssocID="{D990B3A4-D04F-4DBD-8C29-ADABE095F90F}" presName="aSpace2" presStyleCnt="0"/>
      <dgm:spPr/>
      <dgm:t>
        <a:bodyPr/>
        <a:lstStyle/>
        <a:p>
          <a:endParaRPr lang="es-EC"/>
        </a:p>
      </dgm:t>
    </dgm:pt>
    <dgm:pt modelId="{87E82F2D-B5DC-4938-9A82-1B2BF2F12778}" type="pres">
      <dgm:prSet presAssocID="{08D06E3A-85F4-47B9-B0EA-6ED3A2C24A6D}" presName="childNode" presStyleLbl="node1" presStyleIdx="3" presStyleCnt="8">
        <dgm:presLayoutVars>
          <dgm:bulletEnabled val="1"/>
        </dgm:presLayoutVars>
      </dgm:prSet>
      <dgm:spPr/>
      <dgm:t>
        <a:bodyPr/>
        <a:lstStyle/>
        <a:p>
          <a:endParaRPr lang="es-EC"/>
        </a:p>
      </dgm:t>
    </dgm:pt>
    <dgm:pt modelId="{7BB9EE42-AA31-46AD-9328-060682F83B8B}" type="pres">
      <dgm:prSet presAssocID="{B26ED65C-B421-41F3-A1C6-7262049CBCDC}" presName="aSpace" presStyleCnt="0"/>
      <dgm:spPr/>
      <dgm:t>
        <a:bodyPr/>
        <a:lstStyle/>
        <a:p>
          <a:endParaRPr lang="es-EC"/>
        </a:p>
      </dgm:t>
    </dgm:pt>
    <dgm:pt modelId="{98AEADE1-897E-466F-90C5-F2D221F22104}" type="pres">
      <dgm:prSet presAssocID="{3E48BA99-32E9-47A9-9B16-7A36084E9602}" presName="compNode" presStyleCnt="0"/>
      <dgm:spPr/>
      <dgm:t>
        <a:bodyPr/>
        <a:lstStyle/>
        <a:p>
          <a:endParaRPr lang="es-EC"/>
        </a:p>
      </dgm:t>
    </dgm:pt>
    <dgm:pt modelId="{378463C2-61FE-485D-902A-77C8864F6231}" type="pres">
      <dgm:prSet presAssocID="{3E48BA99-32E9-47A9-9B16-7A36084E9602}" presName="aNode" presStyleLbl="bgShp" presStyleIdx="2" presStyleCnt="4"/>
      <dgm:spPr/>
      <dgm:t>
        <a:bodyPr/>
        <a:lstStyle/>
        <a:p>
          <a:endParaRPr lang="es-EC"/>
        </a:p>
      </dgm:t>
    </dgm:pt>
    <dgm:pt modelId="{17BE67D5-6D3B-48D6-BB7C-7D26ABE5DB25}" type="pres">
      <dgm:prSet presAssocID="{3E48BA99-32E9-47A9-9B16-7A36084E9602}" presName="textNode" presStyleLbl="bgShp" presStyleIdx="2" presStyleCnt="4"/>
      <dgm:spPr/>
      <dgm:t>
        <a:bodyPr/>
        <a:lstStyle/>
        <a:p>
          <a:endParaRPr lang="es-EC"/>
        </a:p>
      </dgm:t>
    </dgm:pt>
    <dgm:pt modelId="{0827EC68-6277-4C15-B069-158B0BFC5FBA}" type="pres">
      <dgm:prSet presAssocID="{3E48BA99-32E9-47A9-9B16-7A36084E9602}" presName="compChildNode" presStyleCnt="0"/>
      <dgm:spPr/>
      <dgm:t>
        <a:bodyPr/>
        <a:lstStyle/>
        <a:p>
          <a:endParaRPr lang="es-EC"/>
        </a:p>
      </dgm:t>
    </dgm:pt>
    <dgm:pt modelId="{6CD99956-7862-49BD-843C-4DC9CA4E33CE}" type="pres">
      <dgm:prSet presAssocID="{3E48BA99-32E9-47A9-9B16-7A36084E9602}" presName="theInnerList" presStyleCnt="0"/>
      <dgm:spPr/>
      <dgm:t>
        <a:bodyPr/>
        <a:lstStyle/>
        <a:p>
          <a:endParaRPr lang="es-EC"/>
        </a:p>
      </dgm:t>
    </dgm:pt>
    <dgm:pt modelId="{E0AEB439-7EE5-41BA-B8BE-E718770DBE6D}" type="pres">
      <dgm:prSet presAssocID="{09668F62-2512-485A-92B9-DE71278FAF03}" presName="childNode" presStyleLbl="node1" presStyleIdx="4" presStyleCnt="8">
        <dgm:presLayoutVars>
          <dgm:bulletEnabled val="1"/>
        </dgm:presLayoutVars>
      </dgm:prSet>
      <dgm:spPr/>
      <dgm:t>
        <a:bodyPr/>
        <a:lstStyle/>
        <a:p>
          <a:endParaRPr lang="es-EC"/>
        </a:p>
      </dgm:t>
    </dgm:pt>
    <dgm:pt modelId="{9A6F935F-625F-4D37-A7E8-34501091CB1D}" type="pres">
      <dgm:prSet presAssocID="{09668F62-2512-485A-92B9-DE71278FAF03}" presName="aSpace2" presStyleCnt="0"/>
      <dgm:spPr/>
      <dgm:t>
        <a:bodyPr/>
        <a:lstStyle/>
        <a:p>
          <a:endParaRPr lang="es-EC"/>
        </a:p>
      </dgm:t>
    </dgm:pt>
    <dgm:pt modelId="{FE307CC8-9918-401A-B7D8-8ACD42FF3DF4}" type="pres">
      <dgm:prSet presAssocID="{BBA46E3D-B25A-43A1-B936-027B961AFDFB}" presName="childNode" presStyleLbl="node1" presStyleIdx="5" presStyleCnt="8">
        <dgm:presLayoutVars>
          <dgm:bulletEnabled val="1"/>
        </dgm:presLayoutVars>
      </dgm:prSet>
      <dgm:spPr/>
      <dgm:t>
        <a:bodyPr/>
        <a:lstStyle/>
        <a:p>
          <a:endParaRPr lang="es-EC"/>
        </a:p>
      </dgm:t>
    </dgm:pt>
    <dgm:pt modelId="{30301D36-D4AD-4EFD-8FE9-82622C72C8AB}" type="pres">
      <dgm:prSet presAssocID="{3E48BA99-32E9-47A9-9B16-7A36084E9602}" presName="aSpace" presStyleCnt="0"/>
      <dgm:spPr/>
      <dgm:t>
        <a:bodyPr/>
        <a:lstStyle/>
        <a:p>
          <a:endParaRPr lang="es-EC"/>
        </a:p>
      </dgm:t>
    </dgm:pt>
    <dgm:pt modelId="{70D45BD0-CFE3-4682-B351-F6C896C68C27}" type="pres">
      <dgm:prSet presAssocID="{2125195E-52AA-4F7E-912D-F73F988D393A}" presName="compNode" presStyleCnt="0"/>
      <dgm:spPr/>
      <dgm:t>
        <a:bodyPr/>
        <a:lstStyle/>
        <a:p>
          <a:endParaRPr lang="es-EC"/>
        </a:p>
      </dgm:t>
    </dgm:pt>
    <dgm:pt modelId="{A3FB77D4-B14E-49DB-923C-3F740B5FAA31}" type="pres">
      <dgm:prSet presAssocID="{2125195E-52AA-4F7E-912D-F73F988D393A}" presName="aNode" presStyleLbl="bgShp" presStyleIdx="3" presStyleCnt="4"/>
      <dgm:spPr/>
      <dgm:t>
        <a:bodyPr/>
        <a:lstStyle/>
        <a:p>
          <a:endParaRPr lang="es-EC"/>
        </a:p>
      </dgm:t>
    </dgm:pt>
    <dgm:pt modelId="{D285BAC1-B2C6-44B5-BF2B-83E12C7D4C3F}" type="pres">
      <dgm:prSet presAssocID="{2125195E-52AA-4F7E-912D-F73F988D393A}" presName="textNode" presStyleLbl="bgShp" presStyleIdx="3" presStyleCnt="4"/>
      <dgm:spPr/>
      <dgm:t>
        <a:bodyPr/>
        <a:lstStyle/>
        <a:p>
          <a:endParaRPr lang="es-EC"/>
        </a:p>
      </dgm:t>
    </dgm:pt>
    <dgm:pt modelId="{85FE5843-9215-4116-BBCA-23446287F6C2}" type="pres">
      <dgm:prSet presAssocID="{2125195E-52AA-4F7E-912D-F73F988D393A}" presName="compChildNode" presStyleCnt="0"/>
      <dgm:spPr/>
      <dgm:t>
        <a:bodyPr/>
        <a:lstStyle/>
        <a:p>
          <a:endParaRPr lang="es-EC"/>
        </a:p>
      </dgm:t>
    </dgm:pt>
    <dgm:pt modelId="{BAE10EA2-8CF2-4019-AE52-41BE4045FCDD}" type="pres">
      <dgm:prSet presAssocID="{2125195E-52AA-4F7E-912D-F73F988D393A}" presName="theInnerList" presStyleCnt="0"/>
      <dgm:spPr/>
      <dgm:t>
        <a:bodyPr/>
        <a:lstStyle/>
        <a:p>
          <a:endParaRPr lang="es-EC"/>
        </a:p>
      </dgm:t>
    </dgm:pt>
    <dgm:pt modelId="{E57343F8-B083-4A9A-9FFC-7142B4752097}" type="pres">
      <dgm:prSet presAssocID="{3D82EFA8-2F9E-4A58-B0AA-6A89C40D27B7}" presName="childNode" presStyleLbl="node1" presStyleIdx="6" presStyleCnt="8">
        <dgm:presLayoutVars>
          <dgm:bulletEnabled val="1"/>
        </dgm:presLayoutVars>
      </dgm:prSet>
      <dgm:spPr/>
      <dgm:t>
        <a:bodyPr/>
        <a:lstStyle/>
        <a:p>
          <a:endParaRPr lang="es-EC"/>
        </a:p>
      </dgm:t>
    </dgm:pt>
    <dgm:pt modelId="{F33FF1FF-5B7A-4441-B5BD-D7C1B4E10137}" type="pres">
      <dgm:prSet presAssocID="{3D82EFA8-2F9E-4A58-B0AA-6A89C40D27B7}" presName="aSpace2" presStyleCnt="0"/>
      <dgm:spPr/>
      <dgm:t>
        <a:bodyPr/>
        <a:lstStyle/>
        <a:p>
          <a:endParaRPr lang="es-EC"/>
        </a:p>
      </dgm:t>
    </dgm:pt>
    <dgm:pt modelId="{ECB878F0-50D8-4D8C-9CDE-9743D27E6E09}" type="pres">
      <dgm:prSet presAssocID="{847EAA85-EC1F-4A49-AA31-C7E1AD16DB22}" presName="childNode" presStyleLbl="node1" presStyleIdx="7" presStyleCnt="8">
        <dgm:presLayoutVars>
          <dgm:bulletEnabled val="1"/>
        </dgm:presLayoutVars>
      </dgm:prSet>
      <dgm:spPr/>
      <dgm:t>
        <a:bodyPr/>
        <a:lstStyle/>
        <a:p>
          <a:endParaRPr lang="es-EC"/>
        </a:p>
      </dgm:t>
    </dgm:pt>
  </dgm:ptLst>
  <dgm:cxnLst>
    <dgm:cxn modelId="{710D8643-BDE8-4576-AF50-262B2ABD7F55}" type="presOf" srcId="{B26ED65C-B421-41F3-A1C6-7262049CBCDC}" destId="{A1E7AD41-C9D9-4EF7-AB14-B6AFAF41EF63}" srcOrd="0" destOrd="0" presId="urn:microsoft.com/office/officeart/2005/8/layout/lProcess2"/>
    <dgm:cxn modelId="{02A4669C-BC38-439C-A4DE-E832D5B0D900}" srcId="{B26ED65C-B421-41F3-A1C6-7262049CBCDC}" destId="{08D06E3A-85F4-47B9-B0EA-6ED3A2C24A6D}" srcOrd="1" destOrd="0" parTransId="{BC3C2D3C-2EF1-4742-9952-86028B0D3526}" sibTransId="{08B16B22-D843-4DA8-8E02-72E558D03FED}"/>
    <dgm:cxn modelId="{62910233-B35F-4F3D-8F65-2742A2FC99C3}" type="presOf" srcId="{2125195E-52AA-4F7E-912D-F73F988D393A}" destId="{D285BAC1-B2C6-44B5-BF2B-83E12C7D4C3F}" srcOrd="1" destOrd="0" presId="urn:microsoft.com/office/officeart/2005/8/layout/lProcess2"/>
    <dgm:cxn modelId="{4887A577-18AB-4C2A-A8CB-16C3004539C2}" type="presOf" srcId="{3D82EFA8-2F9E-4A58-B0AA-6A89C40D27B7}" destId="{E57343F8-B083-4A9A-9FFC-7142B4752097}" srcOrd="0" destOrd="0" presId="urn:microsoft.com/office/officeart/2005/8/layout/lProcess2"/>
    <dgm:cxn modelId="{D3CD3A04-31A4-4F6C-8583-DBE9594C4966}" srcId="{39F51A05-8841-4CFD-8E56-01748FA1A3D4}" destId="{B04C3D4A-6537-46FE-92EB-2A7D18871D01}" srcOrd="0" destOrd="0" parTransId="{D6FEEFE4-8C7C-4483-AC51-7CCAC8232C6E}" sibTransId="{EFBCC8B8-BDD5-4567-8D4F-93C6FB108885}"/>
    <dgm:cxn modelId="{17D466B4-6AAC-4574-91E2-4F2C68EA09D0}" type="presOf" srcId="{08D06E3A-85F4-47B9-B0EA-6ED3A2C24A6D}" destId="{87E82F2D-B5DC-4938-9A82-1B2BF2F12778}" srcOrd="0" destOrd="0" presId="urn:microsoft.com/office/officeart/2005/8/layout/lProcess2"/>
    <dgm:cxn modelId="{9DC6A5B2-F676-4C4D-9458-82D9260AA3C3}" type="presOf" srcId="{B04C3D4A-6537-46FE-92EB-2A7D18871D01}" destId="{77BF146A-625E-4FEF-8BBD-146ECEF35AC8}" srcOrd="0" destOrd="0" presId="urn:microsoft.com/office/officeart/2005/8/layout/lProcess2"/>
    <dgm:cxn modelId="{B4F796F5-B84B-4347-8B46-5AB6B7E22F82}" type="presOf" srcId="{B26ED65C-B421-41F3-A1C6-7262049CBCDC}" destId="{AFADF2E3-49FB-42F5-B034-FB5BB1E50DCB}" srcOrd="1" destOrd="0" presId="urn:microsoft.com/office/officeart/2005/8/layout/lProcess2"/>
    <dgm:cxn modelId="{D8719CF2-9A3A-461F-9690-2B23E35F3949}" srcId="{B04C3D4A-6537-46FE-92EB-2A7D18871D01}" destId="{75C90831-0364-408C-8B79-07FE24DB73D7}" srcOrd="1" destOrd="0" parTransId="{83131D31-F3B9-49A4-82AC-FC34CCD2A455}" sibTransId="{8C490ACB-62B3-4F8F-BB40-8DDCBB41C7B5}"/>
    <dgm:cxn modelId="{9F727465-66C8-4E69-B495-20C7ED14A3B1}" type="presOf" srcId="{75C90831-0364-408C-8B79-07FE24DB73D7}" destId="{E7ADEA63-1A85-4239-84D7-8FE3D305BBED}" srcOrd="0" destOrd="0" presId="urn:microsoft.com/office/officeart/2005/8/layout/lProcess2"/>
    <dgm:cxn modelId="{D933BB5C-80FD-4FD5-9953-094DEA2419A7}" type="presOf" srcId="{3E48BA99-32E9-47A9-9B16-7A36084E9602}" destId="{17BE67D5-6D3B-48D6-BB7C-7D26ABE5DB25}" srcOrd="1" destOrd="0" presId="urn:microsoft.com/office/officeart/2005/8/layout/lProcess2"/>
    <dgm:cxn modelId="{DA9DA2BC-67F5-4F47-A70A-D14075547D2D}" type="presOf" srcId="{09668F62-2512-485A-92B9-DE71278FAF03}" destId="{E0AEB439-7EE5-41BA-B8BE-E718770DBE6D}" srcOrd="0" destOrd="0" presId="urn:microsoft.com/office/officeart/2005/8/layout/lProcess2"/>
    <dgm:cxn modelId="{DD969DCB-E5BC-452B-B7A9-0DFD94A4CFB9}" srcId="{3E48BA99-32E9-47A9-9B16-7A36084E9602}" destId="{BBA46E3D-B25A-43A1-B936-027B961AFDFB}" srcOrd="1" destOrd="0" parTransId="{F6ED03A7-D3D4-452B-865F-3D49FABE9E2A}" sibTransId="{1C9DFBAA-D7EC-43CF-8DB1-7439E43CA24E}"/>
    <dgm:cxn modelId="{B432F055-70BC-41BC-ABB9-8BDF010A241A}" type="presOf" srcId="{847EAA85-EC1F-4A49-AA31-C7E1AD16DB22}" destId="{ECB878F0-50D8-4D8C-9CDE-9743D27E6E09}" srcOrd="0" destOrd="0" presId="urn:microsoft.com/office/officeart/2005/8/layout/lProcess2"/>
    <dgm:cxn modelId="{55229A32-A65C-436C-AC6D-9C7229645C16}" type="presOf" srcId="{41F49FE6-3842-4C9A-A8AE-A9CFD227EA66}" destId="{8EC850BB-EDBD-4F3E-B3CE-994EA639223D}" srcOrd="0" destOrd="0" presId="urn:microsoft.com/office/officeart/2005/8/layout/lProcess2"/>
    <dgm:cxn modelId="{F3078D51-EAA5-4A87-8392-EA656BE6D30F}" type="presOf" srcId="{B04C3D4A-6537-46FE-92EB-2A7D18871D01}" destId="{662A36D1-32E0-4839-8F93-235AE5BACAF5}" srcOrd="1" destOrd="0" presId="urn:microsoft.com/office/officeart/2005/8/layout/lProcess2"/>
    <dgm:cxn modelId="{DA4F4885-76B5-4DC4-A357-1575423C52DA}" type="presOf" srcId="{BBA46E3D-B25A-43A1-B936-027B961AFDFB}" destId="{FE307CC8-9918-401A-B7D8-8ACD42FF3DF4}" srcOrd="0" destOrd="0" presId="urn:microsoft.com/office/officeart/2005/8/layout/lProcess2"/>
    <dgm:cxn modelId="{D9A746B6-F028-4A32-B3EC-0B9299D40A1B}" type="presOf" srcId="{3E48BA99-32E9-47A9-9B16-7A36084E9602}" destId="{378463C2-61FE-485D-902A-77C8864F6231}" srcOrd="0" destOrd="0" presId="urn:microsoft.com/office/officeart/2005/8/layout/lProcess2"/>
    <dgm:cxn modelId="{75DC0E09-2730-4967-9688-788E129C405F}" srcId="{39F51A05-8841-4CFD-8E56-01748FA1A3D4}" destId="{2125195E-52AA-4F7E-912D-F73F988D393A}" srcOrd="3" destOrd="0" parTransId="{B6CBBF03-E373-4A2D-889B-67AAAB88B112}" sibTransId="{545EF7D4-0295-45D6-8F53-36276D8356AF}"/>
    <dgm:cxn modelId="{767840B2-42BC-4D74-8AE7-B3E096C9F1EE}" srcId="{B04C3D4A-6537-46FE-92EB-2A7D18871D01}" destId="{41F49FE6-3842-4C9A-A8AE-A9CFD227EA66}" srcOrd="0" destOrd="0" parTransId="{CD885DC9-E486-49EB-9BDB-BB666266653E}" sibTransId="{16B24464-1E80-4509-B6F5-2CD4EC67007C}"/>
    <dgm:cxn modelId="{0C993A45-1D4E-4707-A97A-12C3CFA094B7}" type="presOf" srcId="{39F51A05-8841-4CFD-8E56-01748FA1A3D4}" destId="{66EBBADE-C9EC-42EA-8357-4816B37D3475}" srcOrd="0" destOrd="0" presId="urn:microsoft.com/office/officeart/2005/8/layout/lProcess2"/>
    <dgm:cxn modelId="{EDF350BF-2CC1-4829-8173-AB4619C26BA1}" type="presOf" srcId="{2125195E-52AA-4F7E-912D-F73F988D393A}" destId="{A3FB77D4-B14E-49DB-923C-3F740B5FAA31}" srcOrd="0" destOrd="0" presId="urn:microsoft.com/office/officeart/2005/8/layout/lProcess2"/>
    <dgm:cxn modelId="{D50CF3D2-9766-49BD-BA26-05ECECA0A75D}" type="presOf" srcId="{D990B3A4-D04F-4DBD-8C29-ADABE095F90F}" destId="{48CF568D-4F14-4CE2-ACEC-07CFC9C377E8}" srcOrd="0" destOrd="0" presId="urn:microsoft.com/office/officeart/2005/8/layout/lProcess2"/>
    <dgm:cxn modelId="{D787566F-AF00-4A7F-B770-9D1EF7E09A3B}" srcId="{3E48BA99-32E9-47A9-9B16-7A36084E9602}" destId="{09668F62-2512-485A-92B9-DE71278FAF03}" srcOrd="0" destOrd="0" parTransId="{9EBBDC1D-0C9C-4ADC-8D49-9622091C7BA7}" sibTransId="{CD76E1A9-6568-48BE-9EE2-17FD376D9A6B}"/>
    <dgm:cxn modelId="{AD7F0B47-5138-4652-8315-D40D7C76677A}" srcId="{2125195E-52AA-4F7E-912D-F73F988D393A}" destId="{847EAA85-EC1F-4A49-AA31-C7E1AD16DB22}" srcOrd="1" destOrd="0" parTransId="{AF143006-1D31-48BD-8DC1-83EBDC942823}" sibTransId="{8BA2837A-9987-4BBC-A8DA-5C24D75D06BE}"/>
    <dgm:cxn modelId="{90DA5090-785F-430C-8E76-364ED1E98AF3}" srcId="{39F51A05-8841-4CFD-8E56-01748FA1A3D4}" destId="{3E48BA99-32E9-47A9-9B16-7A36084E9602}" srcOrd="2" destOrd="0" parTransId="{40A8A8DE-DD05-4E6C-AE04-4ECC6111D0D9}" sibTransId="{2BA155F2-ACB7-415A-B513-8DC0D8422D96}"/>
    <dgm:cxn modelId="{3AA5D449-96C3-47B7-A86C-1C9FDFD52149}" srcId="{2125195E-52AA-4F7E-912D-F73F988D393A}" destId="{3D82EFA8-2F9E-4A58-B0AA-6A89C40D27B7}" srcOrd="0" destOrd="0" parTransId="{AE19C69D-9D80-406F-BFC6-59AD8F66A15D}" sibTransId="{3C902CFC-11EB-4FB3-B25E-5782B140942B}"/>
    <dgm:cxn modelId="{D7C9B76E-67D1-4C1E-9028-7967E529F6C4}" srcId="{39F51A05-8841-4CFD-8E56-01748FA1A3D4}" destId="{B26ED65C-B421-41F3-A1C6-7262049CBCDC}" srcOrd="1" destOrd="0" parTransId="{7E21168B-AAD0-48E4-BBE8-01F2E869A7C8}" sibTransId="{6742EB87-9983-4F37-8290-0B90A7C16C6A}"/>
    <dgm:cxn modelId="{04D46E7A-EEDE-4F31-9264-D510E6D8C049}" srcId="{B26ED65C-B421-41F3-A1C6-7262049CBCDC}" destId="{D990B3A4-D04F-4DBD-8C29-ADABE095F90F}" srcOrd="0" destOrd="0" parTransId="{D24611DC-52DD-47D9-BDCB-0638F17D31BC}" sibTransId="{57E0228E-3316-4A5D-8451-B23FFCD4355A}"/>
    <dgm:cxn modelId="{0C101D19-FF42-4024-A766-F0DD9D7849B9}" type="presParOf" srcId="{66EBBADE-C9EC-42EA-8357-4816B37D3475}" destId="{9EF8600D-088E-48B4-8AA5-97057B36EA78}" srcOrd="0" destOrd="0" presId="urn:microsoft.com/office/officeart/2005/8/layout/lProcess2"/>
    <dgm:cxn modelId="{D2F7BC8F-16FA-48FD-B2E2-A690793D358F}" type="presParOf" srcId="{9EF8600D-088E-48B4-8AA5-97057B36EA78}" destId="{77BF146A-625E-4FEF-8BBD-146ECEF35AC8}" srcOrd="0" destOrd="0" presId="urn:microsoft.com/office/officeart/2005/8/layout/lProcess2"/>
    <dgm:cxn modelId="{654E158B-0761-4AC0-B024-46F1893381E3}" type="presParOf" srcId="{9EF8600D-088E-48B4-8AA5-97057B36EA78}" destId="{662A36D1-32E0-4839-8F93-235AE5BACAF5}" srcOrd="1" destOrd="0" presId="urn:microsoft.com/office/officeart/2005/8/layout/lProcess2"/>
    <dgm:cxn modelId="{78DF0E17-7C33-41F6-9D72-2490AC4B7D33}" type="presParOf" srcId="{9EF8600D-088E-48B4-8AA5-97057B36EA78}" destId="{292F16C8-8DCE-4EAF-AB77-C4EEA25BB59B}" srcOrd="2" destOrd="0" presId="urn:microsoft.com/office/officeart/2005/8/layout/lProcess2"/>
    <dgm:cxn modelId="{EA203A84-CD4B-48EF-AA8B-B24908416586}" type="presParOf" srcId="{292F16C8-8DCE-4EAF-AB77-C4EEA25BB59B}" destId="{E95D9894-0B20-4A5A-B7D7-60E203CEE836}" srcOrd="0" destOrd="0" presId="urn:microsoft.com/office/officeart/2005/8/layout/lProcess2"/>
    <dgm:cxn modelId="{045C4D57-954E-4859-B4A3-A2479AAE87CD}" type="presParOf" srcId="{E95D9894-0B20-4A5A-B7D7-60E203CEE836}" destId="{8EC850BB-EDBD-4F3E-B3CE-994EA639223D}" srcOrd="0" destOrd="0" presId="urn:microsoft.com/office/officeart/2005/8/layout/lProcess2"/>
    <dgm:cxn modelId="{EDCFBF88-E8DD-46BE-B388-8AAE476402CF}" type="presParOf" srcId="{E95D9894-0B20-4A5A-B7D7-60E203CEE836}" destId="{4EA6FCDB-1FD1-47D8-A5D5-55EF329BC66B}" srcOrd="1" destOrd="0" presId="urn:microsoft.com/office/officeart/2005/8/layout/lProcess2"/>
    <dgm:cxn modelId="{431CB90D-2BF0-4AD0-B286-799283B46E7B}" type="presParOf" srcId="{E95D9894-0B20-4A5A-B7D7-60E203CEE836}" destId="{E7ADEA63-1A85-4239-84D7-8FE3D305BBED}" srcOrd="2" destOrd="0" presId="urn:microsoft.com/office/officeart/2005/8/layout/lProcess2"/>
    <dgm:cxn modelId="{0A175602-7936-4DED-A24C-C78A0B6552B6}" type="presParOf" srcId="{66EBBADE-C9EC-42EA-8357-4816B37D3475}" destId="{3B833298-DD83-4108-A7C2-9E3BF55512C7}" srcOrd="1" destOrd="0" presId="urn:microsoft.com/office/officeart/2005/8/layout/lProcess2"/>
    <dgm:cxn modelId="{F907C796-A3ED-403E-8EE6-9D19A81EBA9F}" type="presParOf" srcId="{66EBBADE-C9EC-42EA-8357-4816B37D3475}" destId="{67983CCB-8B28-4F46-A3CE-DA598A7131E3}" srcOrd="2" destOrd="0" presId="urn:microsoft.com/office/officeart/2005/8/layout/lProcess2"/>
    <dgm:cxn modelId="{FD154053-49C5-4690-AAFE-8FF991F78C47}" type="presParOf" srcId="{67983CCB-8B28-4F46-A3CE-DA598A7131E3}" destId="{A1E7AD41-C9D9-4EF7-AB14-B6AFAF41EF63}" srcOrd="0" destOrd="0" presId="urn:microsoft.com/office/officeart/2005/8/layout/lProcess2"/>
    <dgm:cxn modelId="{E0FED25F-73A6-4F92-A55B-51810AFD8839}" type="presParOf" srcId="{67983CCB-8B28-4F46-A3CE-DA598A7131E3}" destId="{AFADF2E3-49FB-42F5-B034-FB5BB1E50DCB}" srcOrd="1" destOrd="0" presId="urn:microsoft.com/office/officeart/2005/8/layout/lProcess2"/>
    <dgm:cxn modelId="{FBF1AF97-7DD3-46D2-939B-D2C9C11E8888}" type="presParOf" srcId="{67983CCB-8B28-4F46-A3CE-DA598A7131E3}" destId="{6073F9EA-656C-4FB2-BFB9-91A214542A24}" srcOrd="2" destOrd="0" presId="urn:microsoft.com/office/officeart/2005/8/layout/lProcess2"/>
    <dgm:cxn modelId="{1A446B77-6F69-4808-9EAB-10D718D82B85}" type="presParOf" srcId="{6073F9EA-656C-4FB2-BFB9-91A214542A24}" destId="{7B23C932-E99B-46DE-9932-F4CB5BFE0B2A}" srcOrd="0" destOrd="0" presId="urn:microsoft.com/office/officeart/2005/8/layout/lProcess2"/>
    <dgm:cxn modelId="{9CF635F3-2A42-4360-8175-7B7DE752E451}" type="presParOf" srcId="{7B23C932-E99B-46DE-9932-F4CB5BFE0B2A}" destId="{48CF568D-4F14-4CE2-ACEC-07CFC9C377E8}" srcOrd="0" destOrd="0" presId="urn:microsoft.com/office/officeart/2005/8/layout/lProcess2"/>
    <dgm:cxn modelId="{9637205C-305B-4994-BAB2-1345EB33D461}" type="presParOf" srcId="{7B23C932-E99B-46DE-9932-F4CB5BFE0B2A}" destId="{C17118F8-33B5-4971-9B61-F8606E8F3AD0}" srcOrd="1" destOrd="0" presId="urn:microsoft.com/office/officeart/2005/8/layout/lProcess2"/>
    <dgm:cxn modelId="{75B892EF-311C-413C-81D7-44EEB2C93EBC}" type="presParOf" srcId="{7B23C932-E99B-46DE-9932-F4CB5BFE0B2A}" destId="{87E82F2D-B5DC-4938-9A82-1B2BF2F12778}" srcOrd="2" destOrd="0" presId="urn:microsoft.com/office/officeart/2005/8/layout/lProcess2"/>
    <dgm:cxn modelId="{8CDC3989-8177-4BFD-A7EC-06882AF59AA2}" type="presParOf" srcId="{66EBBADE-C9EC-42EA-8357-4816B37D3475}" destId="{7BB9EE42-AA31-46AD-9328-060682F83B8B}" srcOrd="3" destOrd="0" presId="urn:microsoft.com/office/officeart/2005/8/layout/lProcess2"/>
    <dgm:cxn modelId="{5372F621-D092-4211-8702-3CB698180086}" type="presParOf" srcId="{66EBBADE-C9EC-42EA-8357-4816B37D3475}" destId="{98AEADE1-897E-466F-90C5-F2D221F22104}" srcOrd="4" destOrd="0" presId="urn:microsoft.com/office/officeart/2005/8/layout/lProcess2"/>
    <dgm:cxn modelId="{8C308805-064F-4C93-9911-997ABA31C7D5}" type="presParOf" srcId="{98AEADE1-897E-466F-90C5-F2D221F22104}" destId="{378463C2-61FE-485D-902A-77C8864F6231}" srcOrd="0" destOrd="0" presId="urn:microsoft.com/office/officeart/2005/8/layout/lProcess2"/>
    <dgm:cxn modelId="{3792F2A5-B235-437C-9D57-AACBDD0D62B3}" type="presParOf" srcId="{98AEADE1-897E-466F-90C5-F2D221F22104}" destId="{17BE67D5-6D3B-48D6-BB7C-7D26ABE5DB25}" srcOrd="1" destOrd="0" presId="urn:microsoft.com/office/officeart/2005/8/layout/lProcess2"/>
    <dgm:cxn modelId="{3DF1F771-F18D-4DCB-9EF9-BF0B7ACDCE01}" type="presParOf" srcId="{98AEADE1-897E-466F-90C5-F2D221F22104}" destId="{0827EC68-6277-4C15-B069-158B0BFC5FBA}" srcOrd="2" destOrd="0" presId="urn:microsoft.com/office/officeart/2005/8/layout/lProcess2"/>
    <dgm:cxn modelId="{E9FB70ED-AF3E-464F-921F-8EB4FDBF53AD}" type="presParOf" srcId="{0827EC68-6277-4C15-B069-158B0BFC5FBA}" destId="{6CD99956-7862-49BD-843C-4DC9CA4E33CE}" srcOrd="0" destOrd="0" presId="urn:microsoft.com/office/officeart/2005/8/layout/lProcess2"/>
    <dgm:cxn modelId="{C67E8F44-D3B9-4990-B854-11CD39DD7344}" type="presParOf" srcId="{6CD99956-7862-49BD-843C-4DC9CA4E33CE}" destId="{E0AEB439-7EE5-41BA-B8BE-E718770DBE6D}" srcOrd="0" destOrd="0" presId="urn:microsoft.com/office/officeart/2005/8/layout/lProcess2"/>
    <dgm:cxn modelId="{C352DDEA-C4C9-4FA2-8452-C755CBDD7EF1}" type="presParOf" srcId="{6CD99956-7862-49BD-843C-4DC9CA4E33CE}" destId="{9A6F935F-625F-4D37-A7E8-34501091CB1D}" srcOrd="1" destOrd="0" presId="urn:microsoft.com/office/officeart/2005/8/layout/lProcess2"/>
    <dgm:cxn modelId="{036B4FDE-DD89-4899-9AD2-E1CC3FBBC1D2}" type="presParOf" srcId="{6CD99956-7862-49BD-843C-4DC9CA4E33CE}" destId="{FE307CC8-9918-401A-B7D8-8ACD42FF3DF4}" srcOrd="2" destOrd="0" presId="urn:microsoft.com/office/officeart/2005/8/layout/lProcess2"/>
    <dgm:cxn modelId="{DEC628DE-EB0B-4491-8ACA-9043B58714A0}" type="presParOf" srcId="{66EBBADE-C9EC-42EA-8357-4816B37D3475}" destId="{30301D36-D4AD-4EFD-8FE9-82622C72C8AB}" srcOrd="5" destOrd="0" presId="urn:microsoft.com/office/officeart/2005/8/layout/lProcess2"/>
    <dgm:cxn modelId="{CF8D53DF-E926-4708-BCD4-EED9178AFB3A}" type="presParOf" srcId="{66EBBADE-C9EC-42EA-8357-4816B37D3475}" destId="{70D45BD0-CFE3-4682-B351-F6C896C68C27}" srcOrd="6" destOrd="0" presId="urn:microsoft.com/office/officeart/2005/8/layout/lProcess2"/>
    <dgm:cxn modelId="{99991B12-BFD4-4743-A96F-24C144E04A7F}" type="presParOf" srcId="{70D45BD0-CFE3-4682-B351-F6C896C68C27}" destId="{A3FB77D4-B14E-49DB-923C-3F740B5FAA31}" srcOrd="0" destOrd="0" presId="urn:microsoft.com/office/officeart/2005/8/layout/lProcess2"/>
    <dgm:cxn modelId="{18F042D3-B5D6-4FC0-9C87-91617BE4C537}" type="presParOf" srcId="{70D45BD0-CFE3-4682-B351-F6C896C68C27}" destId="{D285BAC1-B2C6-44B5-BF2B-83E12C7D4C3F}" srcOrd="1" destOrd="0" presId="urn:microsoft.com/office/officeart/2005/8/layout/lProcess2"/>
    <dgm:cxn modelId="{4CFC1F40-70FE-4ADA-A4BF-97F894DE8CCD}" type="presParOf" srcId="{70D45BD0-CFE3-4682-B351-F6C896C68C27}" destId="{85FE5843-9215-4116-BBCA-23446287F6C2}" srcOrd="2" destOrd="0" presId="urn:microsoft.com/office/officeart/2005/8/layout/lProcess2"/>
    <dgm:cxn modelId="{1461C5F4-2FDF-4CB2-9455-0A2455F2447F}" type="presParOf" srcId="{85FE5843-9215-4116-BBCA-23446287F6C2}" destId="{BAE10EA2-8CF2-4019-AE52-41BE4045FCDD}" srcOrd="0" destOrd="0" presId="urn:microsoft.com/office/officeart/2005/8/layout/lProcess2"/>
    <dgm:cxn modelId="{4DF2B1DE-499F-4C71-8BDA-F337C555F63E}" type="presParOf" srcId="{BAE10EA2-8CF2-4019-AE52-41BE4045FCDD}" destId="{E57343F8-B083-4A9A-9FFC-7142B4752097}" srcOrd="0" destOrd="0" presId="urn:microsoft.com/office/officeart/2005/8/layout/lProcess2"/>
    <dgm:cxn modelId="{7C0EE48D-3684-4ACC-AB8C-F4F07BDC415E}" type="presParOf" srcId="{BAE10EA2-8CF2-4019-AE52-41BE4045FCDD}" destId="{F33FF1FF-5B7A-4441-B5BD-D7C1B4E10137}" srcOrd="1" destOrd="0" presId="urn:microsoft.com/office/officeart/2005/8/layout/lProcess2"/>
    <dgm:cxn modelId="{08D96161-A856-491F-9A80-1592B6162CF9}" type="presParOf" srcId="{BAE10EA2-8CF2-4019-AE52-41BE4045FCDD}" destId="{ECB878F0-50D8-4D8C-9CDE-9743D27E6E09}"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8D35AE0-B76A-4C32-A8C3-E81FB1046FE1}" type="doc">
      <dgm:prSet loTypeId="urn:microsoft.com/office/officeart/2005/8/layout/hProcess3" loCatId="process" qsTypeId="urn:microsoft.com/office/officeart/2005/8/quickstyle/simple1" qsCatId="simple" csTypeId="urn:microsoft.com/office/officeart/2005/8/colors/accent1_1" csCatId="accent1" phldr="1"/>
      <dgm:spPr/>
    </dgm:pt>
    <dgm:pt modelId="{92637165-EB85-4861-BB1B-55C468C68FE6}">
      <dgm:prSet phldrT="[Texto]" custT="1"/>
      <dgm:spPr/>
      <dgm:t>
        <a:bodyPr/>
        <a:lstStyle/>
        <a:p>
          <a:pPr algn="l"/>
          <a:r>
            <a:rPr lang="es-EC" sz="1400" dirty="0" smtClean="0"/>
            <a:t>Proyecto sin financiamiento</a:t>
          </a:r>
          <a:endParaRPr lang="es-EC" sz="1400" dirty="0"/>
        </a:p>
      </dgm:t>
    </dgm:pt>
    <dgm:pt modelId="{92EF5061-6C42-4EED-ABD4-C14C658ECCB4}" type="parTrans" cxnId="{C7B16B94-7F5C-446C-A74F-2771D2A12EA1}">
      <dgm:prSet/>
      <dgm:spPr/>
      <dgm:t>
        <a:bodyPr/>
        <a:lstStyle/>
        <a:p>
          <a:endParaRPr lang="es-EC"/>
        </a:p>
      </dgm:t>
    </dgm:pt>
    <dgm:pt modelId="{8E1D958A-3984-4435-8317-C641A4ED0472}" type="sibTrans" cxnId="{C7B16B94-7F5C-446C-A74F-2771D2A12EA1}">
      <dgm:prSet/>
      <dgm:spPr/>
      <dgm:t>
        <a:bodyPr/>
        <a:lstStyle/>
        <a:p>
          <a:endParaRPr lang="es-EC"/>
        </a:p>
      </dgm:t>
    </dgm:pt>
    <dgm:pt modelId="{AEC267FA-C8DD-4CD1-B427-71A94B2DA2E2}" type="pres">
      <dgm:prSet presAssocID="{F8D35AE0-B76A-4C32-A8C3-E81FB1046FE1}" presName="Name0" presStyleCnt="0">
        <dgm:presLayoutVars>
          <dgm:dir/>
          <dgm:animLvl val="lvl"/>
          <dgm:resizeHandles val="exact"/>
        </dgm:presLayoutVars>
      </dgm:prSet>
      <dgm:spPr/>
    </dgm:pt>
    <dgm:pt modelId="{3D66F407-3CA2-461E-BF3F-4ADDB1D3A7FE}" type="pres">
      <dgm:prSet presAssocID="{F8D35AE0-B76A-4C32-A8C3-E81FB1046FE1}" presName="dummy" presStyleCnt="0"/>
      <dgm:spPr/>
    </dgm:pt>
    <dgm:pt modelId="{44E6168D-8D06-46FB-90A8-41B1E0019A7D}" type="pres">
      <dgm:prSet presAssocID="{F8D35AE0-B76A-4C32-A8C3-E81FB1046FE1}" presName="linH" presStyleCnt="0"/>
      <dgm:spPr/>
    </dgm:pt>
    <dgm:pt modelId="{96922032-85F2-45DB-A37A-4DF65AA68CAB}" type="pres">
      <dgm:prSet presAssocID="{F8D35AE0-B76A-4C32-A8C3-E81FB1046FE1}" presName="padding1" presStyleCnt="0"/>
      <dgm:spPr/>
    </dgm:pt>
    <dgm:pt modelId="{C03619C7-E303-4867-BB8B-A09E9E67F85F}" type="pres">
      <dgm:prSet presAssocID="{92637165-EB85-4861-BB1B-55C468C68FE6}" presName="linV" presStyleCnt="0"/>
      <dgm:spPr/>
    </dgm:pt>
    <dgm:pt modelId="{902B33B4-792B-45AD-A472-8712F46947AC}" type="pres">
      <dgm:prSet presAssocID="{92637165-EB85-4861-BB1B-55C468C68FE6}" presName="spVertical1" presStyleCnt="0"/>
      <dgm:spPr/>
    </dgm:pt>
    <dgm:pt modelId="{DF44EED3-0CEF-4139-BC9B-8151E6F61243}" type="pres">
      <dgm:prSet presAssocID="{92637165-EB85-4861-BB1B-55C468C68FE6}" presName="parTx" presStyleLbl="revTx" presStyleIdx="0" presStyleCnt="1" custLinFactY="25778" custLinFactNeighborX="-6843" custLinFactNeighborY="100000">
        <dgm:presLayoutVars>
          <dgm:chMax val="0"/>
          <dgm:chPref val="0"/>
          <dgm:bulletEnabled val="1"/>
        </dgm:presLayoutVars>
      </dgm:prSet>
      <dgm:spPr/>
      <dgm:t>
        <a:bodyPr/>
        <a:lstStyle/>
        <a:p>
          <a:endParaRPr lang="es-EC"/>
        </a:p>
      </dgm:t>
    </dgm:pt>
    <dgm:pt modelId="{46753374-423A-4051-BD22-421255693188}" type="pres">
      <dgm:prSet presAssocID="{92637165-EB85-4861-BB1B-55C468C68FE6}" presName="spVertical2" presStyleCnt="0"/>
      <dgm:spPr/>
    </dgm:pt>
    <dgm:pt modelId="{1119C5BD-7F2A-4D09-AC63-2430EA5C8980}" type="pres">
      <dgm:prSet presAssocID="{92637165-EB85-4861-BB1B-55C468C68FE6}" presName="spVertical3" presStyleCnt="0"/>
      <dgm:spPr/>
    </dgm:pt>
    <dgm:pt modelId="{94B6E332-12C6-4D7B-A965-1C1E01D32FEB}" type="pres">
      <dgm:prSet presAssocID="{F8D35AE0-B76A-4C32-A8C3-E81FB1046FE1}" presName="padding2" presStyleCnt="0"/>
      <dgm:spPr/>
    </dgm:pt>
    <dgm:pt modelId="{1CE16B07-6CFC-4EDD-8C1D-1A37E1F36B06}" type="pres">
      <dgm:prSet presAssocID="{F8D35AE0-B76A-4C32-A8C3-E81FB1046FE1}" presName="negArrow" presStyleCnt="0"/>
      <dgm:spPr/>
    </dgm:pt>
    <dgm:pt modelId="{2DE72AA1-FC37-4606-80B2-124C875CF504}" type="pres">
      <dgm:prSet presAssocID="{F8D35AE0-B76A-4C32-A8C3-E81FB1046FE1}" presName="backgroundArrow" presStyleLbl="node1" presStyleIdx="0" presStyleCnt="1" custScaleY="219548" custLinFactNeighborY="-19161"/>
      <dgm:spPr/>
    </dgm:pt>
  </dgm:ptLst>
  <dgm:cxnLst>
    <dgm:cxn modelId="{7DF80A3A-BE0E-4E83-BE7F-A990A59F0A72}" type="presOf" srcId="{F8D35AE0-B76A-4C32-A8C3-E81FB1046FE1}" destId="{AEC267FA-C8DD-4CD1-B427-71A94B2DA2E2}" srcOrd="0" destOrd="0" presId="urn:microsoft.com/office/officeart/2005/8/layout/hProcess3"/>
    <dgm:cxn modelId="{C7B16B94-7F5C-446C-A74F-2771D2A12EA1}" srcId="{F8D35AE0-B76A-4C32-A8C3-E81FB1046FE1}" destId="{92637165-EB85-4861-BB1B-55C468C68FE6}" srcOrd="0" destOrd="0" parTransId="{92EF5061-6C42-4EED-ABD4-C14C658ECCB4}" sibTransId="{8E1D958A-3984-4435-8317-C641A4ED0472}"/>
    <dgm:cxn modelId="{57E25BBA-61F3-4D3F-8CAC-1EFD709D3290}" type="presOf" srcId="{92637165-EB85-4861-BB1B-55C468C68FE6}" destId="{DF44EED3-0CEF-4139-BC9B-8151E6F61243}" srcOrd="0" destOrd="0" presId="urn:microsoft.com/office/officeart/2005/8/layout/hProcess3"/>
    <dgm:cxn modelId="{40174341-B3F3-439A-AEF7-D91F3BCAFC1C}" type="presParOf" srcId="{AEC267FA-C8DD-4CD1-B427-71A94B2DA2E2}" destId="{3D66F407-3CA2-461E-BF3F-4ADDB1D3A7FE}" srcOrd="0" destOrd="0" presId="urn:microsoft.com/office/officeart/2005/8/layout/hProcess3"/>
    <dgm:cxn modelId="{326529B0-D4AF-4F60-94B0-C3B6AA841750}" type="presParOf" srcId="{AEC267FA-C8DD-4CD1-B427-71A94B2DA2E2}" destId="{44E6168D-8D06-46FB-90A8-41B1E0019A7D}" srcOrd="1" destOrd="0" presId="urn:microsoft.com/office/officeart/2005/8/layout/hProcess3"/>
    <dgm:cxn modelId="{63ABE489-9B11-4DBF-AE56-2D1B26562E15}" type="presParOf" srcId="{44E6168D-8D06-46FB-90A8-41B1E0019A7D}" destId="{96922032-85F2-45DB-A37A-4DF65AA68CAB}" srcOrd="0" destOrd="0" presId="urn:microsoft.com/office/officeart/2005/8/layout/hProcess3"/>
    <dgm:cxn modelId="{8C442384-EDA6-4B91-96B4-7A58DF994A03}" type="presParOf" srcId="{44E6168D-8D06-46FB-90A8-41B1E0019A7D}" destId="{C03619C7-E303-4867-BB8B-A09E9E67F85F}" srcOrd="1" destOrd="0" presId="urn:microsoft.com/office/officeart/2005/8/layout/hProcess3"/>
    <dgm:cxn modelId="{844FDADB-C86F-4CD0-B9A6-35EBC3F4DBD0}" type="presParOf" srcId="{C03619C7-E303-4867-BB8B-A09E9E67F85F}" destId="{902B33B4-792B-45AD-A472-8712F46947AC}" srcOrd="0" destOrd="0" presId="urn:microsoft.com/office/officeart/2005/8/layout/hProcess3"/>
    <dgm:cxn modelId="{4FE90432-569D-40F2-A3A4-0A96476AAC1A}" type="presParOf" srcId="{C03619C7-E303-4867-BB8B-A09E9E67F85F}" destId="{DF44EED3-0CEF-4139-BC9B-8151E6F61243}" srcOrd="1" destOrd="0" presId="urn:microsoft.com/office/officeart/2005/8/layout/hProcess3"/>
    <dgm:cxn modelId="{EC467CD5-4B1F-477E-BD72-180398385BFF}" type="presParOf" srcId="{C03619C7-E303-4867-BB8B-A09E9E67F85F}" destId="{46753374-423A-4051-BD22-421255693188}" srcOrd="2" destOrd="0" presId="urn:microsoft.com/office/officeart/2005/8/layout/hProcess3"/>
    <dgm:cxn modelId="{89683BA8-EEB1-4DD1-9FED-BD83139F9AFC}" type="presParOf" srcId="{C03619C7-E303-4867-BB8B-A09E9E67F85F}" destId="{1119C5BD-7F2A-4D09-AC63-2430EA5C8980}" srcOrd="3" destOrd="0" presId="urn:microsoft.com/office/officeart/2005/8/layout/hProcess3"/>
    <dgm:cxn modelId="{1E4A9AEB-DD0D-4C62-B451-958D46739AD6}" type="presParOf" srcId="{44E6168D-8D06-46FB-90A8-41B1E0019A7D}" destId="{94B6E332-12C6-4D7B-A965-1C1E01D32FEB}" srcOrd="2" destOrd="0" presId="urn:microsoft.com/office/officeart/2005/8/layout/hProcess3"/>
    <dgm:cxn modelId="{B29EE3F2-2782-4B5D-ACBC-90EFF10329B4}" type="presParOf" srcId="{44E6168D-8D06-46FB-90A8-41B1E0019A7D}" destId="{1CE16B07-6CFC-4EDD-8C1D-1A37E1F36B06}" srcOrd="3" destOrd="0" presId="urn:microsoft.com/office/officeart/2005/8/layout/hProcess3"/>
    <dgm:cxn modelId="{6BCFC2F4-0B6C-4C7A-8181-3C5F7E43BE75}" type="presParOf" srcId="{44E6168D-8D06-46FB-90A8-41B1E0019A7D}" destId="{2DE72AA1-FC37-4606-80B2-124C875CF504}" srcOrd="4"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8D35AE0-B76A-4C32-A8C3-E81FB1046FE1}" type="doc">
      <dgm:prSet loTypeId="urn:microsoft.com/office/officeart/2005/8/layout/hProcess3" loCatId="process" qsTypeId="urn:microsoft.com/office/officeart/2005/8/quickstyle/simple1" qsCatId="simple" csTypeId="urn:microsoft.com/office/officeart/2005/8/colors/accent1_1" csCatId="accent1" phldr="1"/>
      <dgm:spPr/>
    </dgm:pt>
    <dgm:pt modelId="{92637165-EB85-4861-BB1B-55C468C68FE6}">
      <dgm:prSet phldrT="[Texto]" custT="1"/>
      <dgm:spPr/>
      <dgm:t>
        <a:bodyPr/>
        <a:lstStyle/>
        <a:p>
          <a:pPr algn="l"/>
          <a:r>
            <a:rPr lang="es-EC" sz="1400" dirty="0" smtClean="0"/>
            <a:t>Proyecto con financiamiento</a:t>
          </a:r>
          <a:endParaRPr lang="es-EC" sz="1400" dirty="0"/>
        </a:p>
      </dgm:t>
    </dgm:pt>
    <dgm:pt modelId="{92EF5061-6C42-4EED-ABD4-C14C658ECCB4}" type="parTrans" cxnId="{C7B16B94-7F5C-446C-A74F-2771D2A12EA1}">
      <dgm:prSet/>
      <dgm:spPr/>
      <dgm:t>
        <a:bodyPr/>
        <a:lstStyle/>
        <a:p>
          <a:endParaRPr lang="es-EC"/>
        </a:p>
      </dgm:t>
    </dgm:pt>
    <dgm:pt modelId="{8E1D958A-3984-4435-8317-C641A4ED0472}" type="sibTrans" cxnId="{C7B16B94-7F5C-446C-A74F-2771D2A12EA1}">
      <dgm:prSet/>
      <dgm:spPr/>
      <dgm:t>
        <a:bodyPr/>
        <a:lstStyle/>
        <a:p>
          <a:endParaRPr lang="es-EC"/>
        </a:p>
      </dgm:t>
    </dgm:pt>
    <dgm:pt modelId="{AEC267FA-C8DD-4CD1-B427-71A94B2DA2E2}" type="pres">
      <dgm:prSet presAssocID="{F8D35AE0-B76A-4C32-A8C3-E81FB1046FE1}" presName="Name0" presStyleCnt="0">
        <dgm:presLayoutVars>
          <dgm:dir/>
          <dgm:animLvl val="lvl"/>
          <dgm:resizeHandles val="exact"/>
        </dgm:presLayoutVars>
      </dgm:prSet>
      <dgm:spPr/>
    </dgm:pt>
    <dgm:pt modelId="{3D66F407-3CA2-461E-BF3F-4ADDB1D3A7FE}" type="pres">
      <dgm:prSet presAssocID="{F8D35AE0-B76A-4C32-A8C3-E81FB1046FE1}" presName="dummy" presStyleCnt="0"/>
      <dgm:spPr/>
    </dgm:pt>
    <dgm:pt modelId="{44E6168D-8D06-46FB-90A8-41B1E0019A7D}" type="pres">
      <dgm:prSet presAssocID="{F8D35AE0-B76A-4C32-A8C3-E81FB1046FE1}" presName="linH" presStyleCnt="0"/>
      <dgm:spPr/>
    </dgm:pt>
    <dgm:pt modelId="{96922032-85F2-45DB-A37A-4DF65AA68CAB}" type="pres">
      <dgm:prSet presAssocID="{F8D35AE0-B76A-4C32-A8C3-E81FB1046FE1}" presName="padding1" presStyleCnt="0"/>
      <dgm:spPr/>
    </dgm:pt>
    <dgm:pt modelId="{C03619C7-E303-4867-BB8B-A09E9E67F85F}" type="pres">
      <dgm:prSet presAssocID="{92637165-EB85-4861-BB1B-55C468C68FE6}" presName="linV" presStyleCnt="0"/>
      <dgm:spPr/>
    </dgm:pt>
    <dgm:pt modelId="{902B33B4-792B-45AD-A472-8712F46947AC}" type="pres">
      <dgm:prSet presAssocID="{92637165-EB85-4861-BB1B-55C468C68FE6}" presName="spVertical1" presStyleCnt="0"/>
      <dgm:spPr/>
    </dgm:pt>
    <dgm:pt modelId="{DF44EED3-0CEF-4139-BC9B-8151E6F61243}" type="pres">
      <dgm:prSet presAssocID="{92637165-EB85-4861-BB1B-55C468C68FE6}" presName="parTx" presStyleLbl="revTx" presStyleIdx="0" presStyleCnt="1" custLinFactY="42991" custLinFactNeighborX="-4123" custLinFactNeighborY="100000">
        <dgm:presLayoutVars>
          <dgm:chMax val="0"/>
          <dgm:chPref val="0"/>
          <dgm:bulletEnabled val="1"/>
        </dgm:presLayoutVars>
      </dgm:prSet>
      <dgm:spPr/>
      <dgm:t>
        <a:bodyPr/>
        <a:lstStyle/>
        <a:p>
          <a:endParaRPr lang="es-EC"/>
        </a:p>
      </dgm:t>
    </dgm:pt>
    <dgm:pt modelId="{46753374-423A-4051-BD22-421255693188}" type="pres">
      <dgm:prSet presAssocID="{92637165-EB85-4861-BB1B-55C468C68FE6}" presName="spVertical2" presStyleCnt="0"/>
      <dgm:spPr/>
    </dgm:pt>
    <dgm:pt modelId="{1119C5BD-7F2A-4D09-AC63-2430EA5C8980}" type="pres">
      <dgm:prSet presAssocID="{92637165-EB85-4861-BB1B-55C468C68FE6}" presName="spVertical3" presStyleCnt="0"/>
      <dgm:spPr/>
    </dgm:pt>
    <dgm:pt modelId="{94B6E332-12C6-4D7B-A965-1C1E01D32FEB}" type="pres">
      <dgm:prSet presAssocID="{F8D35AE0-B76A-4C32-A8C3-E81FB1046FE1}" presName="padding2" presStyleCnt="0"/>
      <dgm:spPr/>
    </dgm:pt>
    <dgm:pt modelId="{1CE16B07-6CFC-4EDD-8C1D-1A37E1F36B06}" type="pres">
      <dgm:prSet presAssocID="{F8D35AE0-B76A-4C32-A8C3-E81FB1046FE1}" presName="negArrow" presStyleCnt="0"/>
      <dgm:spPr/>
    </dgm:pt>
    <dgm:pt modelId="{2DE72AA1-FC37-4606-80B2-124C875CF504}" type="pres">
      <dgm:prSet presAssocID="{F8D35AE0-B76A-4C32-A8C3-E81FB1046FE1}" presName="backgroundArrow" presStyleLbl="node1" presStyleIdx="0" presStyleCnt="1" custScaleY="219548" custLinFactNeighborY="-19161"/>
      <dgm:spPr/>
    </dgm:pt>
  </dgm:ptLst>
  <dgm:cxnLst>
    <dgm:cxn modelId="{A0413A4E-3209-482A-A307-FF0D1D1F3D35}" type="presOf" srcId="{F8D35AE0-B76A-4C32-A8C3-E81FB1046FE1}" destId="{AEC267FA-C8DD-4CD1-B427-71A94B2DA2E2}" srcOrd="0" destOrd="0" presId="urn:microsoft.com/office/officeart/2005/8/layout/hProcess3"/>
    <dgm:cxn modelId="{B97E55E5-7CA6-463E-A906-A37938E8624C}" type="presOf" srcId="{92637165-EB85-4861-BB1B-55C468C68FE6}" destId="{DF44EED3-0CEF-4139-BC9B-8151E6F61243}" srcOrd="0" destOrd="0" presId="urn:microsoft.com/office/officeart/2005/8/layout/hProcess3"/>
    <dgm:cxn modelId="{C7B16B94-7F5C-446C-A74F-2771D2A12EA1}" srcId="{F8D35AE0-B76A-4C32-A8C3-E81FB1046FE1}" destId="{92637165-EB85-4861-BB1B-55C468C68FE6}" srcOrd="0" destOrd="0" parTransId="{92EF5061-6C42-4EED-ABD4-C14C658ECCB4}" sibTransId="{8E1D958A-3984-4435-8317-C641A4ED0472}"/>
    <dgm:cxn modelId="{B1415308-8EB3-4C99-B2B5-BD91D39153B2}" type="presParOf" srcId="{AEC267FA-C8DD-4CD1-B427-71A94B2DA2E2}" destId="{3D66F407-3CA2-461E-BF3F-4ADDB1D3A7FE}" srcOrd="0" destOrd="0" presId="urn:microsoft.com/office/officeart/2005/8/layout/hProcess3"/>
    <dgm:cxn modelId="{3928FE93-160D-4EF2-B294-2F7C1789A8FB}" type="presParOf" srcId="{AEC267FA-C8DD-4CD1-B427-71A94B2DA2E2}" destId="{44E6168D-8D06-46FB-90A8-41B1E0019A7D}" srcOrd="1" destOrd="0" presId="urn:microsoft.com/office/officeart/2005/8/layout/hProcess3"/>
    <dgm:cxn modelId="{E728066A-74DC-4A45-98C0-B3F5A1C6F0C0}" type="presParOf" srcId="{44E6168D-8D06-46FB-90A8-41B1E0019A7D}" destId="{96922032-85F2-45DB-A37A-4DF65AA68CAB}" srcOrd="0" destOrd="0" presId="urn:microsoft.com/office/officeart/2005/8/layout/hProcess3"/>
    <dgm:cxn modelId="{490D1268-47A9-422D-949A-4B59E0CF38E6}" type="presParOf" srcId="{44E6168D-8D06-46FB-90A8-41B1E0019A7D}" destId="{C03619C7-E303-4867-BB8B-A09E9E67F85F}" srcOrd="1" destOrd="0" presId="urn:microsoft.com/office/officeart/2005/8/layout/hProcess3"/>
    <dgm:cxn modelId="{5E959573-31E3-47A9-9F42-EC57259D1044}" type="presParOf" srcId="{C03619C7-E303-4867-BB8B-A09E9E67F85F}" destId="{902B33B4-792B-45AD-A472-8712F46947AC}" srcOrd="0" destOrd="0" presId="urn:microsoft.com/office/officeart/2005/8/layout/hProcess3"/>
    <dgm:cxn modelId="{F8444982-9A0A-4B3F-B7B2-97C6A703B3AC}" type="presParOf" srcId="{C03619C7-E303-4867-BB8B-A09E9E67F85F}" destId="{DF44EED3-0CEF-4139-BC9B-8151E6F61243}" srcOrd="1" destOrd="0" presId="urn:microsoft.com/office/officeart/2005/8/layout/hProcess3"/>
    <dgm:cxn modelId="{78AE263A-D859-4C22-9140-BF68BACE8D1B}" type="presParOf" srcId="{C03619C7-E303-4867-BB8B-A09E9E67F85F}" destId="{46753374-423A-4051-BD22-421255693188}" srcOrd="2" destOrd="0" presId="urn:microsoft.com/office/officeart/2005/8/layout/hProcess3"/>
    <dgm:cxn modelId="{3AF9B836-DD43-43DF-BE55-FB3EEA22C63C}" type="presParOf" srcId="{C03619C7-E303-4867-BB8B-A09E9E67F85F}" destId="{1119C5BD-7F2A-4D09-AC63-2430EA5C8980}" srcOrd="3" destOrd="0" presId="urn:microsoft.com/office/officeart/2005/8/layout/hProcess3"/>
    <dgm:cxn modelId="{D70EB106-22F9-4E8D-8BFC-D8448A2BA3C0}" type="presParOf" srcId="{44E6168D-8D06-46FB-90A8-41B1E0019A7D}" destId="{94B6E332-12C6-4D7B-A965-1C1E01D32FEB}" srcOrd="2" destOrd="0" presId="urn:microsoft.com/office/officeart/2005/8/layout/hProcess3"/>
    <dgm:cxn modelId="{5BA558D6-AE87-4FA3-98B4-DD4123ADE4CE}" type="presParOf" srcId="{44E6168D-8D06-46FB-90A8-41B1E0019A7D}" destId="{1CE16B07-6CFC-4EDD-8C1D-1A37E1F36B06}" srcOrd="3" destOrd="0" presId="urn:microsoft.com/office/officeart/2005/8/layout/hProcess3"/>
    <dgm:cxn modelId="{D6E69067-CE78-4305-A1D7-DC033307E23A}" type="presParOf" srcId="{44E6168D-8D06-46FB-90A8-41B1E0019A7D}" destId="{2DE72AA1-FC37-4606-80B2-124C875CF504}" srcOrd="4" destOrd="0" presId="urn:microsoft.com/office/officeart/2005/8/layout/hProcess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50AE4717-AAB4-4D39-A81C-5E7AFE66788B}"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s-EC"/>
        </a:p>
      </dgm:t>
    </dgm:pt>
    <dgm:pt modelId="{63F6A0E3-B26E-4E46-AE25-E17DC4345255}">
      <dgm:prSet phldrT="[Texto]"/>
      <dgm:spPr/>
      <dgm:t>
        <a:bodyPr/>
        <a:lstStyle/>
        <a:p>
          <a:r>
            <a:rPr lang="es-EC" dirty="0" smtClean="0"/>
            <a:t>Ambiental</a:t>
          </a:r>
          <a:endParaRPr lang="es-EC" dirty="0"/>
        </a:p>
      </dgm:t>
    </dgm:pt>
    <dgm:pt modelId="{57710DDD-C4CE-4E64-9546-86F42259A9F7}" type="parTrans" cxnId="{35028DED-4744-409B-B599-928A4EF9FA46}">
      <dgm:prSet/>
      <dgm:spPr/>
      <dgm:t>
        <a:bodyPr/>
        <a:lstStyle/>
        <a:p>
          <a:endParaRPr lang="es-EC"/>
        </a:p>
      </dgm:t>
    </dgm:pt>
    <dgm:pt modelId="{A69FAC02-B6C5-4DA4-BE91-38C9C186BDF8}" type="sibTrans" cxnId="{35028DED-4744-409B-B599-928A4EF9FA46}">
      <dgm:prSet/>
      <dgm:spPr/>
      <dgm:t>
        <a:bodyPr/>
        <a:lstStyle/>
        <a:p>
          <a:endParaRPr lang="es-EC"/>
        </a:p>
      </dgm:t>
    </dgm:pt>
    <dgm:pt modelId="{CFD38C4F-425C-4370-99E0-24436D477FF4}" type="pres">
      <dgm:prSet presAssocID="{50AE4717-AAB4-4D39-A81C-5E7AFE66788B}" presName="Name0" presStyleCnt="0">
        <dgm:presLayoutVars>
          <dgm:dir/>
          <dgm:resizeHandles val="exact"/>
        </dgm:presLayoutVars>
      </dgm:prSet>
      <dgm:spPr/>
      <dgm:t>
        <a:bodyPr/>
        <a:lstStyle/>
        <a:p>
          <a:endParaRPr lang="es-EC"/>
        </a:p>
      </dgm:t>
    </dgm:pt>
    <dgm:pt modelId="{68F6A86D-FFCB-48B6-9278-FA43D37C91B7}" type="pres">
      <dgm:prSet presAssocID="{63F6A0E3-B26E-4E46-AE25-E17DC4345255}" presName="Name5" presStyleLbl="vennNode1" presStyleIdx="0" presStyleCnt="1" custScaleY="47977" custLinFactNeighborX="3706" custLinFactNeighborY="-3455">
        <dgm:presLayoutVars>
          <dgm:bulletEnabled val="1"/>
        </dgm:presLayoutVars>
      </dgm:prSet>
      <dgm:spPr/>
      <dgm:t>
        <a:bodyPr/>
        <a:lstStyle/>
        <a:p>
          <a:endParaRPr lang="es-EC"/>
        </a:p>
      </dgm:t>
    </dgm:pt>
  </dgm:ptLst>
  <dgm:cxnLst>
    <dgm:cxn modelId="{898CB58C-C3BF-4673-B4DD-64C0423172EF}" type="presOf" srcId="{50AE4717-AAB4-4D39-A81C-5E7AFE66788B}" destId="{CFD38C4F-425C-4370-99E0-24436D477FF4}" srcOrd="0" destOrd="0" presId="urn:microsoft.com/office/officeart/2005/8/layout/venn3"/>
    <dgm:cxn modelId="{01F2940B-CCEA-45B8-B5B1-2DD9AA2CED8C}" type="presOf" srcId="{63F6A0E3-B26E-4E46-AE25-E17DC4345255}" destId="{68F6A86D-FFCB-48B6-9278-FA43D37C91B7}" srcOrd="0" destOrd="0" presId="urn:microsoft.com/office/officeart/2005/8/layout/venn3"/>
    <dgm:cxn modelId="{35028DED-4744-409B-B599-928A4EF9FA46}" srcId="{50AE4717-AAB4-4D39-A81C-5E7AFE66788B}" destId="{63F6A0E3-B26E-4E46-AE25-E17DC4345255}" srcOrd="0" destOrd="0" parTransId="{57710DDD-C4CE-4E64-9546-86F42259A9F7}" sibTransId="{A69FAC02-B6C5-4DA4-BE91-38C9C186BDF8}"/>
    <dgm:cxn modelId="{689164AE-CDDE-47CF-AC1B-F9F917505A22}" type="presParOf" srcId="{CFD38C4F-425C-4370-99E0-24436D477FF4}" destId="{68F6A86D-FFCB-48B6-9278-FA43D37C91B7}" srcOrd="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2C6732-5EA2-47A8-8939-CE21A61D03F0}" type="doc">
      <dgm:prSet loTypeId="urn:microsoft.com/office/officeart/2005/8/layout/radial1" loCatId="cycle" qsTypeId="urn:microsoft.com/office/officeart/2005/8/quickstyle/simple1" qsCatId="simple" csTypeId="urn:microsoft.com/office/officeart/2005/8/colors/accent1_4" csCatId="accent1" phldr="1"/>
      <dgm:spPr/>
      <dgm:t>
        <a:bodyPr/>
        <a:lstStyle/>
        <a:p>
          <a:endParaRPr lang="es-EC"/>
        </a:p>
      </dgm:t>
    </dgm:pt>
    <dgm:pt modelId="{25081F0E-E12C-495A-8BE5-29D557D6B7BE}">
      <dgm:prSet phldrT="[Texto]" phldr="1" custT="1"/>
      <dgm:spPr>
        <a:blipFill rotWithShape="0">
          <a:blip xmlns:r="http://schemas.openxmlformats.org/officeDocument/2006/relationships" r:embed="rId1"/>
          <a:stretch>
            <a:fillRect/>
          </a:stretch>
        </a:blipFill>
      </dgm:spPr>
      <dgm:t>
        <a:bodyPr/>
        <a:lstStyle/>
        <a:p>
          <a:endParaRPr lang="es-EC" sz="1600" dirty="0">
            <a:solidFill>
              <a:schemeClr val="tx1"/>
            </a:solidFill>
          </a:endParaRPr>
        </a:p>
      </dgm:t>
    </dgm:pt>
    <dgm:pt modelId="{F610126E-85A5-42E1-83A1-89A431EDF9B3}" type="parTrans" cxnId="{91EB6E1D-E3D2-4C02-9A5A-A542752F7DA1}">
      <dgm:prSet/>
      <dgm:spPr/>
      <dgm:t>
        <a:bodyPr/>
        <a:lstStyle/>
        <a:p>
          <a:endParaRPr lang="es-EC" sz="1800">
            <a:solidFill>
              <a:schemeClr val="tx1"/>
            </a:solidFill>
          </a:endParaRPr>
        </a:p>
      </dgm:t>
    </dgm:pt>
    <dgm:pt modelId="{3FF14D21-802F-4206-B97B-5CE231C6875C}" type="sibTrans" cxnId="{91EB6E1D-E3D2-4C02-9A5A-A542752F7DA1}">
      <dgm:prSet/>
      <dgm:spPr/>
      <dgm:t>
        <a:bodyPr/>
        <a:lstStyle/>
        <a:p>
          <a:endParaRPr lang="es-EC" sz="1800">
            <a:solidFill>
              <a:schemeClr val="tx1"/>
            </a:solidFill>
          </a:endParaRPr>
        </a:p>
      </dgm:t>
    </dgm:pt>
    <dgm:pt modelId="{18EFB9F6-E5B5-4B92-884E-CFB93478F11F}">
      <dgm:prSet phldrT="[Texto]" custT="1">
        <dgm:style>
          <a:lnRef idx="2">
            <a:schemeClr val="accent1"/>
          </a:lnRef>
          <a:fillRef idx="1">
            <a:schemeClr val="lt1"/>
          </a:fillRef>
          <a:effectRef idx="0">
            <a:schemeClr val="accent1"/>
          </a:effectRef>
          <a:fontRef idx="minor">
            <a:schemeClr val="dk1"/>
          </a:fontRef>
        </dgm:style>
      </dgm:prSet>
      <dgm:spPr/>
      <dgm:t>
        <a:bodyPr/>
        <a:lstStyle/>
        <a:p>
          <a:r>
            <a:rPr lang="es-EC" sz="1600" dirty="0" smtClean="0"/>
            <a:t>Estudio de Mercado</a:t>
          </a:r>
          <a:endParaRPr lang="es-EC" sz="16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80E3F039-EF71-45BA-AD13-41B9BB70AA87}" type="parTrans" cxnId="{C8B6A31B-97DF-47EB-B97C-907618ABAFE9}">
      <dgm:prSet custT="1"/>
      <dgm:spPr/>
      <dgm:t>
        <a:bodyPr/>
        <a:lstStyle/>
        <a:p>
          <a:endParaRPr lang="es-EC" sz="500">
            <a:solidFill>
              <a:schemeClr val="tx1"/>
            </a:solidFill>
          </a:endParaRPr>
        </a:p>
      </dgm:t>
    </dgm:pt>
    <dgm:pt modelId="{73BC03FD-AE9A-4E69-9AC0-D62032492039}" type="sibTrans" cxnId="{C8B6A31B-97DF-47EB-B97C-907618ABAFE9}">
      <dgm:prSet/>
      <dgm:spPr/>
      <dgm:t>
        <a:bodyPr/>
        <a:lstStyle/>
        <a:p>
          <a:endParaRPr lang="es-EC" sz="1800">
            <a:solidFill>
              <a:schemeClr val="tx1"/>
            </a:solidFill>
          </a:endParaRPr>
        </a:p>
      </dgm:t>
    </dgm:pt>
    <dgm:pt modelId="{E4E309EB-0DD9-4CE9-89CB-61E2C4D48457}">
      <dgm:prSet phldrT="[Texto]" custT="1">
        <dgm:style>
          <a:lnRef idx="2">
            <a:schemeClr val="accent3"/>
          </a:lnRef>
          <a:fillRef idx="1">
            <a:schemeClr val="lt1"/>
          </a:fillRef>
          <a:effectRef idx="0">
            <a:schemeClr val="accent3"/>
          </a:effectRef>
          <a:fontRef idx="minor">
            <a:schemeClr val="dk1"/>
          </a:fontRef>
        </dgm:style>
      </dgm:prSet>
      <dgm:spPr/>
      <dgm:t>
        <a:bodyPr/>
        <a:lstStyle/>
        <a:p>
          <a:r>
            <a:rPr lang="es-EC" sz="1600" dirty="0" smtClean="0"/>
            <a:t>Estudio Organizacional</a:t>
          </a:r>
          <a:endParaRPr lang="es-EC" sz="160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AB051F6E-B661-4FE4-B4E7-0B49E8F62C58}" type="parTrans" cxnId="{3C70909C-EC97-4A97-8FF2-22B835944BC9}">
      <dgm:prSet custT="1"/>
      <dgm:spPr/>
      <dgm:t>
        <a:bodyPr/>
        <a:lstStyle/>
        <a:p>
          <a:endParaRPr lang="es-EC" sz="500">
            <a:solidFill>
              <a:schemeClr val="tx1"/>
            </a:solidFill>
          </a:endParaRPr>
        </a:p>
      </dgm:t>
    </dgm:pt>
    <dgm:pt modelId="{DDD70D92-3390-4AE7-A640-9747720BC8CF}" type="sibTrans" cxnId="{3C70909C-EC97-4A97-8FF2-22B835944BC9}">
      <dgm:prSet/>
      <dgm:spPr/>
      <dgm:t>
        <a:bodyPr/>
        <a:lstStyle/>
        <a:p>
          <a:endParaRPr lang="es-EC" sz="1800">
            <a:solidFill>
              <a:schemeClr val="tx1"/>
            </a:solidFill>
          </a:endParaRPr>
        </a:p>
      </dgm:t>
    </dgm:pt>
    <dgm:pt modelId="{9B2FF41D-8F35-4DB5-AB55-F98B1187408F}">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600" smtClean="0"/>
            <a:t>Estudio Financiero</a:t>
          </a:r>
          <a:endParaRPr lang="es-EC" sz="1600"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18D89607-7D09-453D-B519-C1D98BB44A41}" type="parTrans" cxnId="{7B2E54E0-FED2-4AA2-AD0A-E53DDE82516A}">
      <dgm:prSet custT="1"/>
      <dgm:spPr/>
      <dgm:t>
        <a:bodyPr/>
        <a:lstStyle/>
        <a:p>
          <a:endParaRPr lang="es-EC" sz="500">
            <a:solidFill>
              <a:schemeClr val="tx1"/>
            </a:solidFill>
          </a:endParaRPr>
        </a:p>
      </dgm:t>
    </dgm:pt>
    <dgm:pt modelId="{FC3E4777-4DDA-40C6-9F92-684961498A3E}" type="sibTrans" cxnId="{7B2E54E0-FED2-4AA2-AD0A-E53DDE82516A}">
      <dgm:prSet/>
      <dgm:spPr/>
      <dgm:t>
        <a:bodyPr/>
        <a:lstStyle/>
        <a:p>
          <a:endParaRPr lang="es-EC" sz="1800">
            <a:solidFill>
              <a:schemeClr val="tx1"/>
            </a:solidFill>
          </a:endParaRPr>
        </a:p>
      </dgm:t>
    </dgm:pt>
    <dgm:pt modelId="{31CF7830-4AC3-4E3E-AD27-AF696334683D}">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C" sz="1600" dirty="0" smtClean="0"/>
            <a:t>Impactos</a:t>
          </a:r>
          <a:endParaRPr lang="es-EC" sz="1600"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D731A23B-E1A8-4207-BBB6-9FA9591B42DD}" type="parTrans" cxnId="{B8BA03F0-F077-4AC4-8FE9-0385F9C42E33}">
      <dgm:prSet custT="1"/>
      <dgm:spPr/>
      <dgm:t>
        <a:bodyPr/>
        <a:lstStyle/>
        <a:p>
          <a:endParaRPr lang="es-EC" sz="500">
            <a:solidFill>
              <a:schemeClr val="tx1"/>
            </a:solidFill>
          </a:endParaRPr>
        </a:p>
      </dgm:t>
    </dgm:pt>
    <dgm:pt modelId="{C1EEC987-E14D-4663-BC41-8BA5149E5105}" type="sibTrans" cxnId="{B8BA03F0-F077-4AC4-8FE9-0385F9C42E33}">
      <dgm:prSet/>
      <dgm:spPr/>
      <dgm:t>
        <a:bodyPr/>
        <a:lstStyle/>
        <a:p>
          <a:endParaRPr lang="es-EC" sz="1800">
            <a:solidFill>
              <a:schemeClr val="tx1"/>
            </a:solidFill>
          </a:endParaRPr>
        </a:p>
      </dgm:t>
    </dgm:pt>
    <dgm:pt modelId="{811C4AE2-53B0-4A3E-A02C-9B6B9CB827E0}">
      <dgm:prSet phldrT="[Texto]" custT="1">
        <dgm:style>
          <a:lnRef idx="2">
            <a:schemeClr val="accent4"/>
          </a:lnRef>
          <a:fillRef idx="1">
            <a:schemeClr val="lt1"/>
          </a:fillRef>
          <a:effectRef idx="0">
            <a:schemeClr val="accent4"/>
          </a:effectRef>
          <a:fontRef idx="minor">
            <a:schemeClr val="dk1"/>
          </a:fontRef>
        </dgm:style>
      </dgm:prSet>
      <dgm:spPr/>
      <dgm:t>
        <a:bodyPr/>
        <a:lstStyle/>
        <a:p>
          <a:r>
            <a:rPr lang="es-EC" sz="1600" dirty="0" smtClean="0"/>
            <a:t>Conclusiones y Recomendaciones</a:t>
          </a:r>
          <a:endParaRPr lang="es-EC" sz="1600"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28510E8A-5F78-4544-8485-B04E9B4D8F77}" type="parTrans" cxnId="{8873F422-B447-4038-86A3-83147DC30EA2}">
      <dgm:prSet custT="1"/>
      <dgm:spPr/>
      <dgm:t>
        <a:bodyPr/>
        <a:lstStyle/>
        <a:p>
          <a:endParaRPr lang="es-EC" sz="500">
            <a:solidFill>
              <a:schemeClr val="tx1"/>
            </a:solidFill>
          </a:endParaRPr>
        </a:p>
      </dgm:t>
    </dgm:pt>
    <dgm:pt modelId="{888086AD-DEDA-4B89-959E-D7A2789375B3}" type="sibTrans" cxnId="{8873F422-B447-4038-86A3-83147DC30EA2}">
      <dgm:prSet/>
      <dgm:spPr/>
      <dgm:t>
        <a:bodyPr/>
        <a:lstStyle/>
        <a:p>
          <a:endParaRPr lang="es-EC" sz="1800">
            <a:solidFill>
              <a:schemeClr val="tx1"/>
            </a:solidFill>
          </a:endParaRPr>
        </a:p>
      </dgm:t>
    </dgm:pt>
    <dgm:pt modelId="{C9EF3E62-5DA2-4A66-A363-06D48BA4E2DB}">
      <dgm:prSet phldrT="[Texto]" custT="1">
        <dgm:style>
          <a:lnRef idx="2">
            <a:schemeClr val="accent2"/>
          </a:lnRef>
          <a:fillRef idx="1">
            <a:schemeClr val="lt1"/>
          </a:fillRef>
          <a:effectRef idx="0">
            <a:schemeClr val="accent2"/>
          </a:effectRef>
          <a:fontRef idx="minor">
            <a:schemeClr val="dk1"/>
          </a:fontRef>
        </dgm:style>
      </dgm:prSet>
      <dgm:spPr/>
      <dgm:t>
        <a:bodyPr/>
        <a:lstStyle/>
        <a:p>
          <a:r>
            <a:rPr lang="es-EC" sz="1600" dirty="0" smtClean="0"/>
            <a:t>Estudio Técnico</a:t>
          </a:r>
          <a:endParaRPr lang="es-EC" sz="1600"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B5C923D1-4C9E-4977-AC29-7C135C80A46D}" type="parTrans" cxnId="{259B4495-3542-4D82-B1A2-48B847D9B486}">
      <dgm:prSet custT="1"/>
      <dgm:spPr/>
      <dgm:t>
        <a:bodyPr/>
        <a:lstStyle/>
        <a:p>
          <a:endParaRPr lang="es-EC" sz="500">
            <a:solidFill>
              <a:schemeClr val="tx1"/>
            </a:solidFill>
          </a:endParaRPr>
        </a:p>
      </dgm:t>
    </dgm:pt>
    <dgm:pt modelId="{507B0E09-4A58-4B2F-83F0-2B599EC8C5DF}" type="sibTrans" cxnId="{259B4495-3542-4D82-B1A2-48B847D9B486}">
      <dgm:prSet/>
      <dgm:spPr/>
      <dgm:t>
        <a:bodyPr/>
        <a:lstStyle/>
        <a:p>
          <a:endParaRPr lang="es-EC" sz="1800">
            <a:solidFill>
              <a:schemeClr val="tx1"/>
            </a:solidFill>
          </a:endParaRPr>
        </a:p>
      </dgm:t>
    </dgm:pt>
    <dgm:pt modelId="{BA51511A-E37B-4DF1-ABF1-8D4C70CE073D}" type="pres">
      <dgm:prSet presAssocID="{612C6732-5EA2-47A8-8939-CE21A61D03F0}" presName="cycle" presStyleCnt="0">
        <dgm:presLayoutVars>
          <dgm:chMax val="1"/>
          <dgm:dir/>
          <dgm:animLvl val="ctr"/>
          <dgm:resizeHandles val="exact"/>
        </dgm:presLayoutVars>
      </dgm:prSet>
      <dgm:spPr/>
      <dgm:t>
        <a:bodyPr/>
        <a:lstStyle/>
        <a:p>
          <a:endParaRPr lang="es-EC"/>
        </a:p>
      </dgm:t>
    </dgm:pt>
    <dgm:pt modelId="{3935A444-F5A5-42D1-A642-DB3F0EFB6BE6}" type="pres">
      <dgm:prSet presAssocID="{25081F0E-E12C-495A-8BE5-29D557D6B7BE}" presName="centerShape" presStyleLbl="node0" presStyleIdx="0" presStyleCnt="1" custScaleX="150765" custScaleY="229452" custLinFactNeighborX="-139" custLinFactNeighborY="2596"/>
      <dgm:spPr/>
      <dgm:t>
        <a:bodyPr/>
        <a:lstStyle/>
        <a:p>
          <a:endParaRPr lang="es-EC"/>
        </a:p>
      </dgm:t>
    </dgm:pt>
    <dgm:pt modelId="{C05637BF-B6C6-4B44-9148-9003D11428BB}" type="pres">
      <dgm:prSet presAssocID="{80E3F039-EF71-45BA-AD13-41B9BB70AA87}" presName="Name9" presStyleLbl="parChTrans1D2" presStyleIdx="0" presStyleCnt="6"/>
      <dgm:spPr/>
      <dgm:t>
        <a:bodyPr/>
        <a:lstStyle/>
        <a:p>
          <a:endParaRPr lang="es-EC"/>
        </a:p>
      </dgm:t>
    </dgm:pt>
    <dgm:pt modelId="{0A663D32-D252-44E5-A357-C7A60042A995}" type="pres">
      <dgm:prSet presAssocID="{80E3F039-EF71-45BA-AD13-41B9BB70AA87}" presName="connTx" presStyleLbl="parChTrans1D2" presStyleIdx="0" presStyleCnt="6"/>
      <dgm:spPr/>
      <dgm:t>
        <a:bodyPr/>
        <a:lstStyle/>
        <a:p>
          <a:endParaRPr lang="es-EC"/>
        </a:p>
      </dgm:t>
    </dgm:pt>
    <dgm:pt modelId="{3ECF69F7-C837-4851-A580-EEEA2FAE35D3}" type="pres">
      <dgm:prSet presAssocID="{18EFB9F6-E5B5-4B92-884E-CFB93478F11F}" presName="node" presStyleLbl="node1" presStyleIdx="0" presStyleCnt="6" custScaleX="136308" custScaleY="91939" custRadScaleRad="154034" custRadScaleInc="-182195">
        <dgm:presLayoutVars>
          <dgm:bulletEnabled val="1"/>
        </dgm:presLayoutVars>
      </dgm:prSet>
      <dgm:spPr/>
      <dgm:t>
        <a:bodyPr/>
        <a:lstStyle/>
        <a:p>
          <a:endParaRPr lang="es-EC"/>
        </a:p>
      </dgm:t>
    </dgm:pt>
    <dgm:pt modelId="{2270FB99-61AC-4B88-A5B8-1E4B5ED0CD69}" type="pres">
      <dgm:prSet presAssocID="{B5C923D1-4C9E-4977-AC29-7C135C80A46D}" presName="Name9" presStyleLbl="parChTrans1D2" presStyleIdx="1" presStyleCnt="6"/>
      <dgm:spPr/>
      <dgm:t>
        <a:bodyPr/>
        <a:lstStyle/>
        <a:p>
          <a:endParaRPr lang="es-EC"/>
        </a:p>
      </dgm:t>
    </dgm:pt>
    <dgm:pt modelId="{D157F93C-3B61-4666-91B8-5DA7DACDB573}" type="pres">
      <dgm:prSet presAssocID="{B5C923D1-4C9E-4977-AC29-7C135C80A46D}" presName="connTx" presStyleLbl="parChTrans1D2" presStyleIdx="1" presStyleCnt="6"/>
      <dgm:spPr/>
      <dgm:t>
        <a:bodyPr/>
        <a:lstStyle/>
        <a:p>
          <a:endParaRPr lang="es-EC"/>
        </a:p>
      </dgm:t>
    </dgm:pt>
    <dgm:pt modelId="{CAF07AFA-8E10-4B09-98F3-FE8AA84AEEFB}" type="pres">
      <dgm:prSet presAssocID="{C9EF3E62-5DA2-4A66-A363-06D48BA4E2DB}" presName="node" presStyleLbl="node1" presStyleIdx="1" presStyleCnt="6" custScaleX="143149" custScaleY="90890" custRadScaleRad="160638" custRadScaleInc="-30567">
        <dgm:presLayoutVars>
          <dgm:bulletEnabled val="1"/>
        </dgm:presLayoutVars>
      </dgm:prSet>
      <dgm:spPr/>
      <dgm:t>
        <a:bodyPr/>
        <a:lstStyle/>
        <a:p>
          <a:endParaRPr lang="es-EC"/>
        </a:p>
      </dgm:t>
    </dgm:pt>
    <dgm:pt modelId="{4924ADDB-0296-4491-8E37-8FB02CA1A6EE}" type="pres">
      <dgm:prSet presAssocID="{AB051F6E-B661-4FE4-B4E7-0B49E8F62C58}" presName="Name9" presStyleLbl="parChTrans1D2" presStyleIdx="2" presStyleCnt="6"/>
      <dgm:spPr/>
      <dgm:t>
        <a:bodyPr/>
        <a:lstStyle/>
        <a:p>
          <a:endParaRPr lang="es-EC"/>
        </a:p>
      </dgm:t>
    </dgm:pt>
    <dgm:pt modelId="{1E6CB3E2-6796-44BF-85E9-643134816A8E}" type="pres">
      <dgm:prSet presAssocID="{AB051F6E-B661-4FE4-B4E7-0B49E8F62C58}" presName="connTx" presStyleLbl="parChTrans1D2" presStyleIdx="2" presStyleCnt="6"/>
      <dgm:spPr/>
      <dgm:t>
        <a:bodyPr/>
        <a:lstStyle/>
        <a:p>
          <a:endParaRPr lang="es-EC"/>
        </a:p>
      </dgm:t>
    </dgm:pt>
    <dgm:pt modelId="{869E0BED-0CAC-4F64-AE6B-E5A5587195C0}" type="pres">
      <dgm:prSet presAssocID="{E4E309EB-0DD9-4CE9-89CB-61E2C4D48457}" presName="node" presStyleLbl="node1" presStyleIdx="2" presStyleCnt="6" custScaleX="141622" custScaleY="91939" custRadScaleRad="132127" custRadScaleInc="508897">
        <dgm:presLayoutVars>
          <dgm:bulletEnabled val="1"/>
        </dgm:presLayoutVars>
      </dgm:prSet>
      <dgm:spPr/>
      <dgm:t>
        <a:bodyPr/>
        <a:lstStyle/>
        <a:p>
          <a:endParaRPr lang="es-EC"/>
        </a:p>
      </dgm:t>
    </dgm:pt>
    <dgm:pt modelId="{F9D2376E-A4DE-4624-8FAE-DF9B7C44CECE}" type="pres">
      <dgm:prSet presAssocID="{18D89607-7D09-453D-B519-C1D98BB44A41}" presName="Name9" presStyleLbl="parChTrans1D2" presStyleIdx="3" presStyleCnt="6"/>
      <dgm:spPr/>
      <dgm:t>
        <a:bodyPr/>
        <a:lstStyle/>
        <a:p>
          <a:endParaRPr lang="es-EC"/>
        </a:p>
      </dgm:t>
    </dgm:pt>
    <dgm:pt modelId="{0BC43D15-85CA-46ED-9E74-C8243A17F14B}" type="pres">
      <dgm:prSet presAssocID="{18D89607-7D09-453D-B519-C1D98BB44A41}" presName="connTx" presStyleLbl="parChTrans1D2" presStyleIdx="3" presStyleCnt="6"/>
      <dgm:spPr/>
      <dgm:t>
        <a:bodyPr/>
        <a:lstStyle/>
        <a:p>
          <a:endParaRPr lang="es-EC"/>
        </a:p>
      </dgm:t>
    </dgm:pt>
    <dgm:pt modelId="{8FECC17A-EA02-40D0-B4D3-D71B17282E49}" type="pres">
      <dgm:prSet presAssocID="{9B2FF41D-8F35-4DB5-AB55-F98B1187408F}" presName="node" presStyleLbl="node1" presStyleIdx="3" presStyleCnt="6" custScaleX="138567" custScaleY="91884" custRadScaleRad="129799" custRadScaleInc="-314615">
        <dgm:presLayoutVars>
          <dgm:bulletEnabled val="1"/>
        </dgm:presLayoutVars>
      </dgm:prSet>
      <dgm:spPr/>
      <dgm:t>
        <a:bodyPr/>
        <a:lstStyle/>
        <a:p>
          <a:endParaRPr lang="es-EC"/>
        </a:p>
      </dgm:t>
    </dgm:pt>
    <dgm:pt modelId="{2A11DBD1-914B-4ADF-B862-36CC1F9B3E4B}" type="pres">
      <dgm:prSet presAssocID="{D731A23B-E1A8-4207-BBB6-9FA9591B42DD}" presName="Name9" presStyleLbl="parChTrans1D2" presStyleIdx="4" presStyleCnt="6"/>
      <dgm:spPr/>
      <dgm:t>
        <a:bodyPr/>
        <a:lstStyle/>
        <a:p>
          <a:endParaRPr lang="es-EC"/>
        </a:p>
      </dgm:t>
    </dgm:pt>
    <dgm:pt modelId="{1CD5B4D5-E725-43F2-88DE-3EF48C60D417}" type="pres">
      <dgm:prSet presAssocID="{D731A23B-E1A8-4207-BBB6-9FA9591B42DD}" presName="connTx" presStyleLbl="parChTrans1D2" presStyleIdx="4" presStyleCnt="6"/>
      <dgm:spPr/>
      <dgm:t>
        <a:bodyPr/>
        <a:lstStyle/>
        <a:p>
          <a:endParaRPr lang="es-EC"/>
        </a:p>
      </dgm:t>
    </dgm:pt>
    <dgm:pt modelId="{8307AF20-39DC-4738-A893-BC19E3EA858B}" type="pres">
      <dgm:prSet presAssocID="{31CF7830-4AC3-4E3E-AD27-AF696334683D}" presName="node" presStyleLbl="node1" presStyleIdx="4" presStyleCnt="6" custScaleX="135167" custScaleY="91939" custRadScaleRad="155420" custRadScaleInc="-4078">
        <dgm:presLayoutVars>
          <dgm:bulletEnabled val="1"/>
        </dgm:presLayoutVars>
      </dgm:prSet>
      <dgm:spPr/>
      <dgm:t>
        <a:bodyPr/>
        <a:lstStyle/>
        <a:p>
          <a:endParaRPr lang="es-EC"/>
        </a:p>
      </dgm:t>
    </dgm:pt>
    <dgm:pt modelId="{1D889B54-F639-4748-AAFB-F5F6DAF41B58}" type="pres">
      <dgm:prSet presAssocID="{28510E8A-5F78-4544-8485-B04E9B4D8F77}" presName="Name9" presStyleLbl="parChTrans1D2" presStyleIdx="5" presStyleCnt="6"/>
      <dgm:spPr/>
      <dgm:t>
        <a:bodyPr/>
        <a:lstStyle/>
        <a:p>
          <a:endParaRPr lang="es-EC"/>
        </a:p>
      </dgm:t>
    </dgm:pt>
    <dgm:pt modelId="{4479DE53-8BDA-411D-A1E8-590069A0CE5A}" type="pres">
      <dgm:prSet presAssocID="{28510E8A-5F78-4544-8485-B04E9B4D8F77}" presName="connTx" presStyleLbl="parChTrans1D2" presStyleIdx="5" presStyleCnt="6"/>
      <dgm:spPr/>
      <dgm:t>
        <a:bodyPr/>
        <a:lstStyle/>
        <a:p>
          <a:endParaRPr lang="es-EC"/>
        </a:p>
      </dgm:t>
    </dgm:pt>
    <dgm:pt modelId="{D04DC80C-9FAC-4855-BE5F-122AEE8F6E81}" type="pres">
      <dgm:prSet presAssocID="{811C4AE2-53B0-4A3E-A02C-9B6B9CB827E0}" presName="node" presStyleLbl="node1" presStyleIdx="5" presStyleCnt="6" custScaleX="151709" custScaleY="94500" custRadScaleRad="156563" custRadScaleInc="-585845">
        <dgm:presLayoutVars>
          <dgm:bulletEnabled val="1"/>
        </dgm:presLayoutVars>
      </dgm:prSet>
      <dgm:spPr/>
      <dgm:t>
        <a:bodyPr/>
        <a:lstStyle/>
        <a:p>
          <a:endParaRPr lang="es-EC"/>
        </a:p>
      </dgm:t>
    </dgm:pt>
  </dgm:ptLst>
  <dgm:cxnLst>
    <dgm:cxn modelId="{B9B40176-4223-4CB5-ACF1-08A9D78312E0}" type="presOf" srcId="{B5C923D1-4C9E-4977-AC29-7C135C80A46D}" destId="{D157F93C-3B61-4666-91B8-5DA7DACDB573}" srcOrd="1" destOrd="0" presId="urn:microsoft.com/office/officeart/2005/8/layout/radial1"/>
    <dgm:cxn modelId="{72135953-C3E8-46FB-B8E6-43F952EFA9A5}" type="presOf" srcId="{AB051F6E-B661-4FE4-B4E7-0B49E8F62C58}" destId="{1E6CB3E2-6796-44BF-85E9-643134816A8E}" srcOrd="1" destOrd="0" presId="urn:microsoft.com/office/officeart/2005/8/layout/radial1"/>
    <dgm:cxn modelId="{8018E460-DE58-4F8D-BCF7-013AA1404496}" type="presOf" srcId="{25081F0E-E12C-495A-8BE5-29D557D6B7BE}" destId="{3935A444-F5A5-42D1-A642-DB3F0EFB6BE6}" srcOrd="0" destOrd="0" presId="urn:microsoft.com/office/officeart/2005/8/layout/radial1"/>
    <dgm:cxn modelId="{180A3EF5-96F5-49D3-BA44-A1A2F616BB0E}" type="presOf" srcId="{811C4AE2-53B0-4A3E-A02C-9B6B9CB827E0}" destId="{D04DC80C-9FAC-4855-BE5F-122AEE8F6E81}" srcOrd="0" destOrd="0" presId="urn:microsoft.com/office/officeart/2005/8/layout/radial1"/>
    <dgm:cxn modelId="{6B894504-2E22-41AA-9A6E-AA31A381F51A}" type="presOf" srcId="{80E3F039-EF71-45BA-AD13-41B9BB70AA87}" destId="{0A663D32-D252-44E5-A357-C7A60042A995}" srcOrd="1" destOrd="0" presId="urn:microsoft.com/office/officeart/2005/8/layout/radial1"/>
    <dgm:cxn modelId="{259B4495-3542-4D82-B1A2-48B847D9B486}" srcId="{25081F0E-E12C-495A-8BE5-29D557D6B7BE}" destId="{C9EF3E62-5DA2-4A66-A363-06D48BA4E2DB}" srcOrd="1" destOrd="0" parTransId="{B5C923D1-4C9E-4977-AC29-7C135C80A46D}" sibTransId="{507B0E09-4A58-4B2F-83F0-2B599EC8C5DF}"/>
    <dgm:cxn modelId="{16C02764-FA14-4BD4-BEC9-25B24F85202F}" type="presOf" srcId="{C9EF3E62-5DA2-4A66-A363-06D48BA4E2DB}" destId="{CAF07AFA-8E10-4B09-98F3-FE8AA84AEEFB}" srcOrd="0" destOrd="0" presId="urn:microsoft.com/office/officeart/2005/8/layout/radial1"/>
    <dgm:cxn modelId="{3C70909C-EC97-4A97-8FF2-22B835944BC9}" srcId="{25081F0E-E12C-495A-8BE5-29D557D6B7BE}" destId="{E4E309EB-0DD9-4CE9-89CB-61E2C4D48457}" srcOrd="2" destOrd="0" parTransId="{AB051F6E-B661-4FE4-B4E7-0B49E8F62C58}" sibTransId="{DDD70D92-3390-4AE7-A640-9747720BC8CF}"/>
    <dgm:cxn modelId="{C8B6A31B-97DF-47EB-B97C-907618ABAFE9}" srcId="{25081F0E-E12C-495A-8BE5-29D557D6B7BE}" destId="{18EFB9F6-E5B5-4B92-884E-CFB93478F11F}" srcOrd="0" destOrd="0" parTransId="{80E3F039-EF71-45BA-AD13-41B9BB70AA87}" sibTransId="{73BC03FD-AE9A-4E69-9AC0-D62032492039}"/>
    <dgm:cxn modelId="{CFA12584-5C5C-4DDF-BECC-6D7C62D67BCC}" type="presOf" srcId="{B5C923D1-4C9E-4977-AC29-7C135C80A46D}" destId="{2270FB99-61AC-4B88-A5B8-1E4B5ED0CD69}" srcOrd="0" destOrd="0" presId="urn:microsoft.com/office/officeart/2005/8/layout/radial1"/>
    <dgm:cxn modelId="{8873F422-B447-4038-86A3-83147DC30EA2}" srcId="{25081F0E-E12C-495A-8BE5-29D557D6B7BE}" destId="{811C4AE2-53B0-4A3E-A02C-9B6B9CB827E0}" srcOrd="5" destOrd="0" parTransId="{28510E8A-5F78-4544-8485-B04E9B4D8F77}" sibTransId="{888086AD-DEDA-4B89-959E-D7A2789375B3}"/>
    <dgm:cxn modelId="{BB1177BE-F332-4697-AF2D-F4756F3932B1}" type="presOf" srcId="{18EFB9F6-E5B5-4B92-884E-CFB93478F11F}" destId="{3ECF69F7-C837-4851-A580-EEEA2FAE35D3}" srcOrd="0" destOrd="0" presId="urn:microsoft.com/office/officeart/2005/8/layout/radial1"/>
    <dgm:cxn modelId="{5547A588-4573-45D4-B12A-A7128FFFA56C}" type="presOf" srcId="{AB051F6E-B661-4FE4-B4E7-0B49E8F62C58}" destId="{4924ADDB-0296-4491-8E37-8FB02CA1A6EE}" srcOrd="0" destOrd="0" presId="urn:microsoft.com/office/officeart/2005/8/layout/radial1"/>
    <dgm:cxn modelId="{07D8EA7B-4CFE-485C-8FF2-FDB97EB38133}" type="presOf" srcId="{28510E8A-5F78-4544-8485-B04E9B4D8F77}" destId="{1D889B54-F639-4748-AAFB-F5F6DAF41B58}" srcOrd="0" destOrd="0" presId="urn:microsoft.com/office/officeart/2005/8/layout/radial1"/>
    <dgm:cxn modelId="{FA7E0343-94BD-4802-ADE6-9B349401B28B}" type="presOf" srcId="{18D89607-7D09-453D-B519-C1D98BB44A41}" destId="{0BC43D15-85CA-46ED-9E74-C8243A17F14B}" srcOrd="1" destOrd="0" presId="urn:microsoft.com/office/officeart/2005/8/layout/radial1"/>
    <dgm:cxn modelId="{B8BA03F0-F077-4AC4-8FE9-0385F9C42E33}" srcId="{25081F0E-E12C-495A-8BE5-29D557D6B7BE}" destId="{31CF7830-4AC3-4E3E-AD27-AF696334683D}" srcOrd="4" destOrd="0" parTransId="{D731A23B-E1A8-4207-BBB6-9FA9591B42DD}" sibTransId="{C1EEC987-E14D-4663-BC41-8BA5149E5105}"/>
    <dgm:cxn modelId="{C30620AE-4F90-4EC7-8E45-29DADE6CC385}" type="presOf" srcId="{E4E309EB-0DD9-4CE9-89CB-61E2C4D48457}" destId="{869E0BED-0CAC-4F64-AE6B-E5A5587195C0}" srcOrd="0" destOrd="0" presId="urn:microsoft.com/office/officeart/2005/8/layout/radial1"/>
    <dgm:cxn modelId="{AB8E4D05-4F2C-4BB5-85C7-3FC5870D1053}" type="presOf" srcId="{80E3F039-EF71-45BA-AD13-41B9BB70AA87}" destId="{C05637BF-B6C6-4B44-9148-9003D11428BB}" srcOrd="0" destOrd="0" presId="urn:microsoft.com/office/officeart/2005/8/layout/radial1"/>
    <dgm:cxn modelId="{91EB6E1D-E3D2-4C02-9A5A-A542752F7DA1}" srcId="{612C6732-5EA2-47A8-8939-CE21A61D03F0}" destId="{25081F0E-E12C-495A-8BE5-29D557D6B7BE}" srcOrd="0" destOrd="0" parTransId="{F610126E-85A5-42E1-83A1-89A431EDF9B3}" sibTransId="{3FF14D21-802F-4206-B97B-5CE231C6875C}"/>
    <dgm:cxn modelId="{7B2E54E0-FED2-4AA2-AD0A-E53DDE82516A}" srcId="{25081F0E-E12C-495A-8BE5-29D557D6B7BE}" destId="{9B2FF41D-8F35-4DB5-AB55-F98B1187408F}" srcOrd="3" destOrd="0" parTransId="{18D89607-7D09-453D-B519-C1D98BB44A41}" sibTransId="{FC3E4777-4DDA-40C6-9F92-684961498A3E}"/>
    <dgm:cxn modelId="{97F3E361-4D8C-4D43-AFC6-76B3D8E5ED74}" type="presOf" srcId="{612C6732-5EA2-47A8-8939-CE21A61D03F0}" destId="{BA51511A-E37B-4DF1-ABF1-8D4C70CE073D}" srcOrd="0" destOrd="0" presId="urn:microsoft.com/office/officeart/2005/8/layout/radial1"/>
    <dgm:cxn modelId="{019B54AB-E6A3-43E8-BA43-8AC36F61B60F}" type="presOf" srcId="{9B2FF41D-8F35-4DB5-AB55-F98B1187408F}" destId="{8FECC17A-EA02-40D0-B4D3-D71B17282E49}" srcOrd="0" destOrd="0" presId="urn:microsoft.com/office/officeart/2005/8/layout/radial1"/>
    <dgm:cxn modelId="{B1549630-4363-48CA-95D7-6DDA9BABA304}" type="presOf" srcId="{28510E8A-5F78-4544-8485-B04E9B4D8F77}" destId="{4479DE53-8BDA-411D-A1E8-590069A0CE5A}" srcOrd="1" destOrd="0" presId="urn:microsoft.com/office/officeart/2005/8/layout/radial1"/>
    <dgm:cxn modelId="{FCA71858-340A-49BA-B864-641B9A2366DD}" type="presOf" srcId="{18D89607-7D09-453D-B519-C1D98BB44A41}" destId="{F9D2376E-A4DE-4624-8FAE-DF9B7C44CECE}" srcOrd="0" destOrd="0" presId="urn:microsoft.com/office/officeart/2005/8/layout/radial1"/>
    <dgm:cxn modelId="{8F1C1C87-0A32-4BDE-BD24-D55CE9734168}" type="presOf" srcId="{31CF7830-4AC3-4E3E-AD27-AF696334683D}" destId="{8307AF20-39DC-4738-A893-BC19E3EA858B}" srcOrd="0" destOrd="0" presId="urn:microsoft.com/office/officeart/2005/8/layout/radial1"/>
    <dgm:cxn modelId="{5232C2A4-7A02-4E75-88DB-FCBC3BD64187}" type="presOf" srcId="{D731A23B-E1A8-4207-BBB6-9FA9591B42DD}" destId="{2A11DBD1-914B-4ADF-B862-36CC1F9B3E4B}" srcOrd="0" destOrd="0" presId="urn:microsoft.com/office/officeart/2005/8/layout/radial1"/>
    <dgm:cxn modelId="{5043E975-96C9-4629-985F-2B77A31142D7}" type="presOf" srcId="{D731A23B-E1A8-4207-BBB6-9FA9591B42DD}" destId="{1CD5B4D5-E725-43F2-88DE-3EF48C60D417}" srcOrd="1" destOrd="0" presId="urn:microsoft.com/office/officeart/2005/8/layout/radial1"/>
    <dgm:cxn modelId="{C4EEC662-78B7-47E4-9CD2-3C67BF6C954F}" type="presParOf" srcId="{BA51511A-E37B-4DF1-ABF1-8D4C70CE073D}" destId="{3935A444-F5A5-42D1-A642-DB3F0EFB6BE6}" srcOrd="0" destOrd="0" presId="urn:microsoft.com/office/officeart/2005/8/layout/radial1"/>
    <dgm:cxn modelId="{F947B069-8F65-4AE5-902F-6CF7F8A17374}" type="presParOf" srcId="{BA51511A-E37B-4DF1-ABF1-8D4C70CE073D}" destId="{C05637BF-B6C6-4B44-9148-9003D11428BB}" srcOrd="1" destOrd="0" presId="urn:microsoft.com/office/officeart/2005/8/layout/radial1"/>
    <dgm:cxn modelId="{91B131B2-9BE9-40CB-93F2-7528BE7F7A7C}" type="presParOf" srcId="{C05637BF-B6C6-4B44-9148-9003D11428BB}" destId="{0A663D32-D252-44E5-A357-C7A60042A995}" srcOrd="0" destOrd="0" presId="urn:microsoft.com/office/officeart/2005/8/layout/radial1"/>
    <dgm:cxn modelId="{A6596634-9892-46AE-A959-5B5970C3D118}" type="presParOf" srcId="{BA51511A-E37B-4DF1-ABF1-8D4C70CE073D}" destId="{3ECF69F7-C837-4851-A580-EEEA2FAE35D3}" srcOrd="2" destOrd="0" presId="urn:microsoft.com/office/officeart/2005/8/layout/radial1"/>
    <dgm:cxn modelId="{E45E786E-CF0D-44FB-A370-C9C2F4C1EAE9}" type="presParOf" srcId="{BA51511A-E37B-4DF1-ABF1-8D4C70CE073D}" destId="{2270FB99-61AC-4B88-A5B8-1E4B5ED0CD69}" srcOrd="3" destOrd="0" presId="urn:microsoft.com/office/officeart/2005/8/layout/radial1"/>
    <dgm:cxn modelId="{A2E8CDC0-2A68-4924-8992-66C20A2A5E76}" type="presParOf" srcId="{2270FB99-61AC-4B88-A5B8-1E4B5ED0CD69}" destId="{D157F93C-3B61-4666-91B8-5DA7DACDB573}" srcOrd="0" destOrd="0" presId="urn:microsoft.com/office/officeart/2005/8/layout/radial1"/>
    <dgm:cxn modelId="{0ABAF119-4A3F-44DA-BE59-2673CB17E805}" type="presParOf" srcId="{BA51511A-E37B-4DF1-ABF1-8D4C70CE073D}" destId="{CAF07AFA-8E10-4B09-98F3-FE8AA84AEEFB}" srcOrd="4" destOrd="0" presId="urn:microsoft.com/office/officeart/2005/8/layout/radial1"/>
    <dgm:cxn modelId="{CC92843C-DA9F-46B5-A9E8-F14FFE7546AD}" type="presParOf" srcId="{BA51511A-E37B-4DF1-ABF1-8D4C70CE073D}" destId="{4924ADDB-0296-4491-8E37-8FB02CA1A6EE}" srcOrd="5" destOrd="0" presId="urn:microsoft.com/office/officeart/2005/8/layout/radial1"/>
    <dgm:cxn modelId="{7EC48EF6-34A7-4D64-9A80-583901074705}" type="presParOf" srcId="{4924ADDB-0296-4491-8E37-8FB02CA1A6EE}" destId="{1E6CB3E2-6796-44BF-85E9-643134816A8E}" srcOrd="0" destOrd="0" presId="urn:microsoft.com/office/officeart/2005/8/layout/radial1"/>
    <dgm:cxn modelId="{DF38E1CF-CC5E-4E3C-8ADB-FDE7EC4BF57E}" type="presParOf" srcId="{BA51511A-E37B-4DF1-ABF1-8D4C70CE073D}" destId="{869E0BED-0CAC-4F64-AE6B-E5A5587195C0}" srcOrd="6" destOrd="0" presId="urn:microsoft.com/office/officeart/2005/8/layout/radial1"/>
    <dgm:cxn modelId="{068C6F36-DCC5-46BA-B721-17B1D69E1E35}" type="presParOf" srcId="{BA51511A-E37B-4DF1-ABF1-8D4C70CE073D}" destId="{F9D2376E-A4DE-4624-8FAE-DF9B7C44CECE}" srcOrd="7" destOrd="0" presId="urn:microsoft.com/office/officeart/2005/8/layout/radial1"/>
    <dgm:cxn modelId="{834D2785-726B-4287-9603-A02AB600242E}" type="presParOf" srcId="{F9D2376E-A4DE-4624-8FAE-DF9B7C44CECE}" destId="{0BC43D15-85CA-46ED-9E74-C8243A17F14B}" srcOrd="0" destOrd="0" presId="urn:microsoft.com/office/officeart/2005/8/layout/radial1"/>
    <dgm:cxn modelId="{19FCC6D7-C82C-4428-A87A-028BD27834E2}" type="presParOf" srcId="{BA51511A-E37B-4DF1-ABF1-8D4C70CE073D}" destId="{8FECC17A-EA02-40D0-B4D3-D71B17282E49}" srcOrd="8" destOrd="0" presId="urn:microsoft.com/office/officeart/2005/8/layout/radial1"/>
    <dgm:cxn modelId="{3F48E205-77CF-49ED-831B-D7E53B1C8768}" type="presParOf" srcId="{BA51511A-E37B-4DF1-ABF1-8D4C70CE073D}" destId="{2A11DBD1-914B-4ADF-B862-36CC1F9B3E4B}" srcOrd="9" destOrd="0" presId="urn:microsoft.com/office/officeart/2005/8/layout/radial1"/>
    <dgm:cxn modelId="{0729F467-6023-433E-9CF5-7BAEB51956EA}" type="presParOf" srcId="{2A11DBD1-914B-4ADF-B862-36CC1F9B3E4B}" destId="{1CD5B4D5-E725-43F2-88DE-3EF48C60D417}" srcOrd="0" destOrd="0" presId="urn:microsoft.com/office/officeart/2005/8/layout/radial1"/>
    <dgm:cxn modelId="{D0CBD9C4-CCBE-41D0-9A49-FFC7128BF030}" type="presParOf" srcId="{BA51511A-E37B-4DF1-ABF1-8D4C70CE073D}" destId="{8307AF20-39DC-4738-A893-BC19E3EA858B}" srcOrd="10" destOrd="0" presId="urn:microsoft.com/office/officeart/2005/8/layout/radial1"/>
    <dgm:cxn modelId="{BE4EB7AE-F4F7-417C-8BAA-AF0CC0A68B7D}" type="presParOf" srcId="{BA51511A-E37B-4DF1-ABF1-8D4C70CE073D}" destId="{1D889B54-F639-4748-AAFB-F5F6DAF41B58}" srcOrd="11" destOrd="0" presId="urn:microsoft.com/office/officeart/2005/8/layout/radial1"/>
    <dgm:cxn modelId="{A5CD65E0-4E35-4178-A760-B2BA235FBF21}" type="presParOf" srcId="{1D889B54-F639-4748-AAFB-F5F6DAF41B58}" destId="{4479DE53-8BDA-411D-A1E8-590069A0CE5A}" srcOrd="0" destOrd="0" presId="urn:microsoft.com/office/officeart/2005/8/layout/radial1"/>
    <dgm:cxn modelId="{75452CFD-A235-4F04-BC71-80C1F2330C1C}" type="presParOf" srcId="{BA51511A-E37B-4DF1-ABF1-8D4C70CE073D}" destId="{D04DC80C-9FAC-4855-BE5F-122AEE8F6E81}"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0AE4717-AAB4-4D39-A81C-5E7AFE66788B}"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s-EC"/>
        </a:p>
      </dgm:t>
    </dgm:pt>
    <dgm:pt modelId="{71020E2A-345E-4C58-8834-32A4ADD539B0}">
      <dgm:prSet phldrT="[Texto]"/>
      <dgm:spPr/>
      <dgm:t>
        <a:bodyPr/>
        <a:lstStyle/>
        <a:p>
          <a:r>
            <a:rPr lang="es-EC" dirty="0" smtClean="0"/>
            <a:t>Económico</a:t>
          </a:r>
          <a:endParaRPr lang="es-EC" dirty="0"/>
        </a:p>
      </dgm:t>
    </dgm:pt>
    <dgm:pt modelId="{2D0B1FEC-ED36-4C84-8B6B-AAE00A3BD0F8}" type="parTrans" cxnId="{F7B4B630-2FFE-42CF-AB5E-11C7198FB408}">
      <dgm:prSet/>
      <dgm:spPr/>
      <dgm:t>
        <a:bodyPr/>
        <a:lstStyle/>
        <a:p>
          <a:endParaRPr lang="es-EC"/>
        </a:p>
      </dgm:t>
    </dgm:pt>
    <dgm:pt modelId="{FDBFFD0D-D1AD-48FD-97ED-F06FB247F581}" type="sibTrans" cxnId="{F7B4B630-2FFE-42CF-AB5E-11C7198FB408}">
      <dgm:prSet/>
      <dgm:spPr/>
      <dgm:t>
        <a:bodyPr/>
        <a:lstStyle/>
        <a:p>
          <a:endParaRPr lang="es-EC"/>
        </a:p>
      </dgm:t>
    </dgm:pt>
    <dgm:pt modelId="{8EA82B49-E335-4D54-89A3-B6F6DD24174D}">
      <dgm:prSet phldrT="[Texto]"/>
      <dgm:spPr/>
      <dgm:t>
        <a:bodyPr/>
        <a:lstStyle/>
        <a:p>
          <a:r>
            <a:rPr lang="es-EC" dirty="0" smtClean="0"/>
            <a:t>Social</a:t>
          </a:r>
          <a:endParaRPr lang="es-EC" dirty="0"/>
        </a:p>
      </dgm:t>
    </dgm:pt>
    <dgm:pt modelId="{264DDD1C-5B06-4012-96A8-D783C4FC96E5}" type="parTrans" cxnId="{427782B1-47FC-44A2-9F2E-D509582D40E0}">
      <dgm:prSet/>
      <dgm:spPr/>
      <dgm:t>
        <a:bodyPr/>
        <a:lstStyle/>
        <a:p>
          <a:endParaRPr lang="es-EC"/>
        </a:p>
      </dgm:t>
    </dgm:pt>
    <dgm:pt modelId="{4181E2F5-8C29-4A99-A942-C060CEA610EC}" type="sibTrans" cxnId="{427782B1-47FC-44A2-9F2E-D509582D40E0}">
      <dgm:prSet/>
      <dgm:spPr/>
      <dgm:t>
        <a:bodyPr/>
        <a:lstStyle/>
        <a:p>
          <a:endParaRPr lang="es-EC"/>
        </a:p>
      </dgm:t>
    </dgm:pt>
    <dgm:pt modelId="{CFD38C4F-425C-4370-99E0-24436D477FF4}" type="pres">
      <dgm:prSet presAssocID="{50AE4717-AAB4-4D39-A81C-5E7AFE66788B}" presName="Name0" presStyleCnt="0">
        <dgm:presLayoutVars>
          <dgm:dir/>
          <dgm:resizeHandles val="exact"/>
        </dgm:presLayoutVars>
      </dgm:prSet>
      <dgm:spPr/>
      <dgm:t>
        <a:bodyPr/>
        <a:lstStyle/>
        <a:p>
          <a:endParaRPr lang="es-EC"/>
        </a:p>
      </dgm:t>
    </dgm:pt>
    <dgm:pt modelId="{1250B982-E0E1-4C01-9605-5A496D5611A3}" type="pres">
      <dgm:prSet presAssocID="{71020E2A-345E-4C58-8834-32A4ADD539B0}" presName="Name5" presStyleLbl="vennNode1" presStyleIdx="0" presStyleCnt="2" custScaleY="47977" custLinFactNeighborX="-11408" custLinFactNeighborY="1020">
        <dgm:presLayoutVars>
          <dgm:bulletEnabled val="1"/>
        </dgm:presLayoutVars>
      </dgm:prSet>
      <dgm:spPr/>
      <dgm:t>
        <a:bodyPr/>
        <a:lstStyle/>
        <a:p>
          <a:endParaRPr lang="es-EC"/>
        </a:p>
      </dgm:t>
    </dgm:pt>
    <dgm:pt modelId="{FB47AFDC-61A2-46EA-99B0-D801DF4681A9}" type="pres">
      <dgm:prSet presAssocID="{FDBFFD0D-D1AD-48FD-97ED-F06FB247F581}" presName="space" presStyleCnt="0"/>
      <dgm:spPr/>
    </dgm:pt>
    <dgm:pt modelId="{FE268829-545E-4AC5-A15D-80AB7A5DA2BE}" type="pres">
      <dgm:prSet presAssocID="{8EA82B49-E335-4D54-89A3-B6F6DD24174D}" presName="Name5" presStyleLbl="vennNode1" presStyleIdx="1" presStyleCnt="2" custScaleY="47977">
        <dgm:presLayoutVars>
          <dgm:bulletEnabled val="1"/>
        </dgm:presLayoutVars>
      </dgm:prSet>
      <dgm:spPr/>
      <dgm:t>
        <a:bodyPr/>
        <a:lstStyle/>
        <a:p>
          <a:endParaRPr lang="es-EC"/>
        </a:p>
      </dgm:t>
    </dgm:pt>
  </dgm:ptLst>
  <dgm:cxnLst>
    <dgm:cxn modelId="{427782B1-47FC-44A2-9F2E-D509582D40E0}" srcId="{50AE4717-AAB4-4D39-A81C-5E7AFE66788B}" destId="{8EA82B49-E335-4D54-89A3-B6F6DD24174D}" srcOrd="1" destOrd="0" parTransId="{264DDD1C-5B06-4012-96A8-D783C4FC96E5}" sibTransId="{4181E2F5-8C29-4A99-A942-C060CEA610EC}"/>
    <dgm:cxn modelId="{C8A5D289-8868-4A8A-B00D-1218FAA31B11}" type="presOf" srcId="{8EA82B49-E335-4D54-89A3-B6F6DD24174D}" destId="{FE268829-545E-4AC5-A15D-80AB7A5DA2BE}" srcOrd="0" destOrd="0" presId="urn:microsoft.com/office/officeart/2005/8/layout/venn3"/>
    <dgm:cxn modelId="{D3AE15F3-C40B-4D7C-B451-6F78843888B0}" type="presOf" srcId="{50AE4717-AAB4-4D39-A81C-5E7AFE66788B}" destId="{CFD38C4F-425C-4370-99E0-24436D477FF4}" srcOrd="0" destOrd="0" presId="urn:microsoft.com/office/officeart/2005/8/layout/venn3"/>
    <dgm:cxn modelId="{F7B4B630-2FFE-42CF-AB5E-11C7198FB408}" srcId="{50AE4717-AAB4-4D39-A81C-5E7AFE66788B}" destId="{71020E2A-345E-4C58-8834-32A4ADD539B0}" srcOrd="0" destOrd="0" parTransId="{2D0B1FEC-ED36-4C84-8B6B-AAE00A3BD0F8}" sibTransId="{FDBFFD0D-D1AD-48FD-97ED-F06FB247F581}"/>
    <dgm:cxn modelId="{48022B1F-E467-42E2-BCA9-215548DCBC9E}" type="presOf" srcId="{71020E2A-345E-4C58-8834-32A4ADD539B0}" destId="{1250B982-E0E1-4C01-9605-5A496D5611A3}" srcOrd="0" destOrd="0" presId="urn:microsoft.com/office/officeart/2005/8/layout/venn3"/>
    <dgm:cxn modelId="{C0DE1353-6F75-4B01-9231-894074E8010F}" type="presParOf" srcId="{CFD38C4F-425C-4370-99E0-24436D477FF4}" destId="{1250B982-E0E1-4C01-9605-5A496D5611A3}" srcOrd="0" destOrd="0" presId="urn:microsoft.com/office/officeart/2005/8/layout/venn3"/>
    <dgm:cxn modelId="{FA2A7B5F-A44A-4387-9911-434302DD9CD0}" type="presParOf" srcId="{CFD38C4F-425C-4370-99E0-24436D477FF4}" destId="{FB47AFDC-61A2-46EA-99B0-D801DF4681A9}" srcOrd="1" destOrd="0" presId="urn:microsoft.com/office/officeart/2005/8/layout/venn3"/>
    <dgm:cxn modelId="{040A9F6C-26EE-4EF6-B8E3-007C0F695441}" type="presParOf" srcId="{CFD38C4F-425C-4370-99E0-24436D477FF4}" destId="{FE268829-545E-4AC5-A15D-80AB7A5DA2BE}" srcOrd="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B1D9F19-EE6F-46B0-82F0-44D11B0035D9}"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s-EC"/>
        </a:p>
      </dgm:t>
    </dgm:pt>
    <dgm:pt modelId="{3BE0D055-C132-496C-AC22-3CAC88218A34}">
      <dgm:prSet phldrT="[Texto]" custT="1"/>
      <dgm:spPr/>
      <dgm:t>
        <a:bodyPr/>
        <a:lstStyle/>
        <a:p>
          <a:r>
            <a:rPr lang="es-EC" sz="3600" dirty="0" smtClean="0"/>
            <a:t>Conclusiones</a:t>
          </a:r>
          <a:endParaRPr lang="es-EC" sz="3600" dirty="0"/>
        </a:p>
      </dgm:t>
    </dgm:pt>
    <dgm:pt modelId="{2348B64D-28CA-46AF-B804-A18A4DF250CE}" type="parTrans" cxnId="{C67B556F-1C6F-4A55-B7FF-468DDD9107AF}">
      <dgm:prSet/>
      <dgm:spPr/>
      <dgm:t>
        <a:bodyPr/>
        <a:lstStyle/>
        <a:p>
          <a:endParaRPr lang="es-EC" sz="2000"/>
        </a:p>
      </dgm:t>
    </dgm:pt>
    <dgm:pt modelId="{790C091C-89F0-4A62-B479-C7160138EC8E}" type="sibTrans" cxnId="{C67B556F-1C6F-4A55-B7FF-468DDD9107AF}">
      <dgm:prSet/>
      <dgm:spPr/>
      <dgm:t>
        <a:bodyPr/>
        <a:lstStyle/>
        <a:p>
          <a:endParaRPr lang="es-EC" sz="2000"/>
        </a:p>
      </dgm:t>
    </dgm:pt>
    <dgm:pt modelId="{58542104-5A6E-46AF-87F3-E81C5258E2BC}">
      <dgm:prSet phldrT="[Texto]" custT="1"/>
      <dgm:spPr/>
      <dgm:t>
        <a:bodyPr/>
        <a:lstStyle/>
        <a:p>
          <a:r>
            <a:rPr lang="es-EC" sz="3600" dirty="0" smtClean="0"/>
            <a:t>Recomendaciones</a:t>
          </a:r>
          <a:endParaRPr lang="es-EC" sz="3600" dirty="0"/>
        </a:p>
      </dgm:t>
    </dgm:pt>
    <dgm:pt modelId="{8B1A40F0-FBF8-4A93-B492-2C87FF520835}" type="parTrans" cxnId="{3879D555-18A7-488B-AAAC-8E7B1F0FA72A}">
      <dgm:prSet/>
      <dgm:spPr/>
      <dgm:t>
        <a:bodyPr/>
        <a:lstStyle/>
        <a:p>
          <a:endParaRPr lang="es-EC" sz="2000"/>
        </a:p>
      </dgm:t>
    </dgm:pt>
    <dgm:pt modelId="{34B9C366-56B7-4B9A-B581-2807A61BA962}" type="sibTrans" cxnId="{3879D555-18A7-488B-AAAC-8E7B1F0FA72A}">
      <dgm:prSet/>
      <dgm:spPr/>
      <dgm:t>
        <a:bodyPr/>
        <a:lstStyle/>
        <a:p>
          <a:endParaRPr lang="es-EC" sz="2000"/>
        </a:p>
      </dgm:t>
    </dgm:pt>
    <dgm:pt modelId="{9367DA8B-5396-4C9A-A21E-C119D634C3E3}">
      <dgm:prSet custT="1"/>
      <dgm:spPr/>
      <dgm:t>
        <a:bodyPr/>
        <a:lstStyle/>
        <a:p>
          <a:r>
            <a:rPr lang="es-ES" sz="1400" dirty="0" smtClean="0"/>
            <a:t>La investigación de campo realizada en los 24 laboratorios farmacéuticos  de la ciudad de Quito pudo establecer la existencia de desechos de aluminio y PVC que normalmente eran desechados a la basura, incinerados o soterrados lo que significaba una pérdida de estos materiales a la vez que una afectación ambiental, determinando que los volúmenes eran aptos para el reciclaje.</a:t>
          </a:r>
          <a:endParaRPr lang="es-EC" sz="1400" dirty="0"/>
        </a:p>
      </dgm:t>
    </dgm:pt>
    <dgm:pt modelId="{89A053F0-2D21-4859-BB3F-A32A59AD059C}" type="parTrans" cxnId="{6BBF0628-DA5F-4324-BA59-C651F770630C}">
      <dgm:prSet/>
      <dgm:spPr/>
      <dgm:t>
        <a:bodyPr/>
        <a:lstStyle/>
        <a:p>
          <a:endParaRPr lang="es-EC" sz="2000"/>
        </a:p>
      </dgm:t>
    </dgm:pt>
    <dgm:pt modelId="{CBED42AA-F049-4CD9-9671-75F3BAE461D5}" type="sibTrans" cxnId="{6BBF0628-DA5F-4324-BA59-C651F770630C}">
      <dgm:prSet/>
      <dgm:spPr/>
      <dgm:t>
        <a:bodyPr/>
        <a:lstStyle/>
        <a:p>
          <a:endParaRPr lang="es-EC" sz="2000"/>
        </a:p>
      </dgm:t>
    </dgm:pt>
    <dgm:pt modelId="{93135465-D1D4-4CC6-BBFA-EDE768AFAA70}">
      <dgm:prSet custT="1"/>
      <dgm:spPr/>
      <dgm:t>
        <a:bodyPr/>
        <a:lstStyle/>
        <a:p>
          <a:r>
            <a:rPr lang="es-ES" sz="1400" dirty="0" smtClean="0"/>
            <a:t>Sería muy importante que se pueda poner en marcha el proyecto propuesto puesto que se podría obtener lucro del reciclaje a mas que se aportaría en la reducción  de desechos tóxicos a la tierra.</a:t>
          </a:r>
          <a:endParaRPr lang="es-EC" sz="1400" dirty="0"/>
        </a:p>
      </dgm:t>
    </dgm:pt>
    <dgm:pt modelId="{B3D4074B-31EF-43F7-8596-F489C860556C}" type="parTrans" cxnId="{F57AAD77-0CC8-4613-BC36-CD0303317ACE}">
      <dgm:prSet/>
      <dgm:spPr/>
      <dgm:t>
        <a:bodyPr/>
        <a:lstStyle/>
        <a:p>
          <a:endParaRPr lang="es-EC" sz="2000"/>
        </a:p>
      </dgm:t>
    </dgm:pt>
    <dgm:pt modelId="{DE524E47-54B9-4238-AE6D-0ADEF5A540CB}" type="sibTrans" cxnId="{F57AAD77-0CC8-4613-BC36-CD0303317ACE}">
      <dgm:prSet/>
      <dgm:spPr/>
      <dgm:t>
        <a:bodyPr/>
        <a:lstStyle/>
        <a:p>
          <a:endParaRPr lang="es-EC" sz="2000"/>
        </a:p>
      </dgm:t>
    </dgm:pt>
    <dgm:pt modelId="{1EFF71BB-1FFE-4485-AD11-97A4A13A6774}">
      <dgm:prSet custT="1"/>
      <dgm:spPr/>
      <dgm:t>
        <a:bodyPr/>
        <a:lstStyle/>
        <a:p>
          <a:r>
            <a:rPr lang="es-ES" sz="1400" dirty="0" smtClean="0"/>
            <a:t>La cantidad de desecho de empaque blíster originada por los laboratorios farmacéuticos y hospitales públicos y privados de la ciudad de Quito no es suficiente para ocupar la capacidad total de la maquinaria (11520 kg) por lo que se ha visto la necesidad de importar chatarra de aluminio.</a:t>
          </a:r>
          <a:endParaRPr lang="es-EC" sz="1400" dirty="0"/>
        </a:p>
      </dgm:t>
    </dgm:pt>
    <dgm:pt modelId="{E1EA2459-7834-41B4-B1E3-3DE6E04B2944}" type="parTrans" cxnId="{840945BF-0BAC-445B-99B2-98BD30D18398}">
      <dgm:prSet/>
      <dgm:spPr/>
      <dgm:t>
        <a:bodyPr/>
        <a:lstStyle/>
        <a:p>
          <a:endParaRPr lang="es-EC"/>
        </a:p>
      </dgm:t>
    </dgm:pt>
    <dgm:pt modelId="{C53B663D-B05D-4A9E-A401-64E285E466E4}" type="sibTrans" cxnId="{840945BF-0BAC-445B-99B2-98BD30D18398}">
      <dgm:prSet/>
      <dgm:spPr/>
      <dgm:t>
        <a:bodyPr/>
        <a:lstStyle/>
        <a:p>
          <a:endParaRPr lang="es-EC"/>
        </a:p>
      </dgm:t>
    </dgm:pt>
    <dgm:pt modelId="{4EF039E8-4C5B-465D-84B5-CE6D71158BFB}">
      <dgm:prSet custT="1"/>
      <dgm:spPr/>
      <dgm:t>
        <a:bodyPr/>
        <a:lstStyle/>
        <a:p>
          <a:r>
            <a:rPr lang="es-ES" sz="1400" dirty="0" smtClean="0"/>
            <a:t>A fin de evitar la importación de materia prima se sugiere realizar una prospectiva del reciclaje de empaque blíster en otras ciudades del país.  </a:t>
          </a:r>
          <a:endParaRPr lang="es-EC" sz="1400" dirty="0"/>
        </a:p>
      </dgm:t>
    </dgm:pt>
    <dgm:pt modelId="{60A967F0-F21C-42F1-85D2-B5A5DE7B73AB}" type="parTrans" cxnId="{C5C46BB7-6C63-45A7-B4F0-BCFEEFCD3E63}">
      <dgm:prSet/>
      <dgm:spPr/>
      <dgm:t>
        <a:bodyPr/>
        <a:lstStyle/>
        <a:p>
          <a:endParaRPr lang="es-EC"/>
        </a:p>
      </dgm:t>
    </dgm:pt>
    <dgm:pt modelId="{B3C4C999-E1D2-475E-B016-421D44EA4271}" type="sibTrans" cxnId="{C5C46BB7-6C63-45A7-B4F0-BCFEEFCD3E63}">
      <dgm:prSet/>
      <dgm:spPr/>
      <dgm:t>
        <a:bodyPr/>
        <a:lstStyle/>
        <a:p>
          <a:endParaRPr lang="es-EC"/>
        </a:p>
      </dgm:t>
    </dgm:pt>
    <dgm:pt modelId="{B832CCAE-0F7A-42BE-B213-03BDB57CCA37}" type="pres">
      <dgm:prSet presAssocID="{7B1D9F19-EE6F-46B0-82F0-44D11B0035D9}" presName="layout" presStyleCnt="0">
        <dgm:presLayoutVars>
          <dgm:chMax/>
          <dgm:chPref/>
          <dgm:dir/>
          <dgm:resizeHandles/>
        </dgm:presLayoutVars>
      </dgm:prSet>
      <dgm:spPr/>
      <dgm:t>
        <a:bodyPr/>
        <a:lstStyle/>
        <a:p>
          <a:endParaRPr lang="es-EC"/>
        </a:p>
      </dgm:t>
    </dgm:pt>
    <dgm:pt modelId="{753A21D9-2E25-4CDE-A6F4-8C7D13681EE6}" type="pres">
      <dgm:prSet presAssocID="{3BE0D055-C132-496C-AC22-3CAC88218A34}" presName="root" presStyleCnt="0">
        <dgm:presLayoutVars>
          <dgm:chMax/>
          <dgm:chPref/>
        </dgm:presLayoutVars>
      </dgm:prSet>
      <dgm:spPr/>
    </dgm:pt>
    <dgm:pt modelId="{124F3A53-69F9-447E-8A2D-6802E5C4212C}" type="pres">
      <dgm:prSet presAssocID="{3BE0D055-C132-496C-AC22-3CAC88218A34}" presName="rootComposite" presStyleCnt="0">
        <dgm:presLayoutVars/>
      </dgm:prSet>
      <dgm:spPr/>
    </dgm:pt>
    <dgm:pt modelId="{BDDC1437-247B-4EA9-B186-3B08A8DF0A6A}" type="pres">
      <dgm:prSet presAssocID="{3BE0D055-C132-496C-AC22-3CAC88218A34}" presName="ParentAccent" presStyleLbl="alignNode1" presStyleIdx="0" presStyleCnt="2"/>
      <dgm:spPr/>
    </dgm:pt>
    <dgm:pt modelId="{10FECC35-86E5-464D-8DA2-5C066BA3A774}" type="pres">
      <dgm:prSet presAssocID="{3BE0D055-C132-496C-AC22-3CAC88218A34}" presName="ParentSmallAccent" presStyleLbl="fgAcc1" presStyleIdx="0" presStyleCnt="2"/>
      <dgm:spPr/>
    </dgm:pt>
    <dgm:pt modelId="{10779754-80EA-4AC4-9C72-4B62EA5EA422}" type="pres">
      <dgm:prSet presAssocID="{3BE0D055-C132-496C-AC22-3CAC88218A34}" presName="Parent" presStyleLbl="revTx" presStyleIdx="0" presStyleCnt="6">
        <dgm:presLayoutVars>
          <dgm:chMax/>
          <dgm:chPref val="4"/>
          <dgm:bulletEnabled val="1"/>
        </dgm:presLayoutVars>
      </dgm:prSet>
      <dgm:spPr/>
      <dgm:t>
        <a:bodyPr/>
        <a:lstStyle/>
        <a:p>
          <a:endParaRPr lang="es-EC"/>
        </a:p>
      </dgm:t>
    </dgm:pt>
    <dgm:pt modelId="{85F26CC9-1752-4F64-85A7-18C2E8FB35DE}" type="pres">
      <dgm:prSet presAssocID="{3BE0D055-C132-496C-AC22-3CAC88218A34}" presName="childShape" presStyleCnt="0">
        <dgm:presLayoutVars>
          <dgm:chMax val="0"/>
          <dgm:chPref val="0"/>
        </dgm:presLayoutVars>
      </dgm:prSet>
      <dgm:spPr/>
    </dgm:pt>
    <dgm:pt modelId="{B82F5CB6-4FCC-4F54-8899-11D1C9D99926}" type="pres">
      <dgm:prSet presAssocID="{9367DA8B-5396-4C9A-A21E-C119D634C3E3}" presName="childComposite" presStyleCnt="0">
        <dgm:presLayoutVars>
          <dgm:chMax val="0"/>
          <dgm:chPref val="0"/>
        </dgm:presLayoutVars>
      </dgm:prSet>
      <dgm:spPr/>
    </dgm:pt>
    <dgm:pt modelId="{2074AB75-651A-4B40-87BE-3B5A53987843}" type="pres">
      <dgm:prSet presAssocID="{9367DA8B-5396-4C9A-A21E-C119D634C3E3}" presName="ChildAccent" presStyleLbl="solidFgAcc1" presStyleIdx="0" presStyleCnt="4"/>
      <dgm:spPr/>
    </dgm:pt>
    <dgm:pt modelId="{1289F973-879D-4404-BE47-A472FAFE33CA}" type="pres">
      <dgm:prSet presAssocID="{9367DA8B-5396-4C9A-A21E-C119D634C3E3}" presName="Child" presStyleLbl="revTx" presStyleIdx="1" presStyleCnt="6" custScaleY="191108" custLinFactNeighborX="1745" custLinFactNeighborY="32547">
        <dgm:presLayoutVars>
          <dgm:chMax val="0"/>
          <dgm:chPref val="0"/>
          <dgm:bulletEnabled val="1"/>
        </dgm:presLayoutVars>
      </dgm:prSet>
      <dgm:spPr/>
      <dgm:t>
        <a:bodyPr/>
        <a:lstStyle/>
        <a:p>
          <a:endParaRPr lang="es-EC"/>
        </a:p>
      </dgm:t>
    </dgm:pt>
    <dgm:pt modelId="{2F8F8B0F-AF52-40D2-809B-F8E49D850335}" type="pres">
      <dgm:prSet presAssocID="{1EFF71BB-1FFE-4485-AD11-97A4A13A6774}" presName="childComposite" presStyleCnt="0">
        <dgm:presLayoutVars>
          <dgm:chMax val="0"/>
          <dgm:chPref val="0"/>
        </dgm:presLayoutVars>
      </dgm:prSet>
      <dgm:spPr/>
    </dgm:pt>
    <dgm:pt modelId="{023AE1D1-8802-441B-ACD9-072E62604DC3}" type="pres">
      <dgm:prSet presAssocID="{1EFF71BB-1FFE-4485-AD11-97A4A13A6774}" presName="ChildAccent" presStyleLbl="solidFgAcc1" presStyleIdx="1" presStyleCnt="4" custLinFactY="20324" custLinFactNeighborX="-2302" custLinFactNeighborY="100000"/>
      <dgm:spPr/>
    </dgm:pt>
    <dgm:pt modelId="{6B5E4931-62A9-4B92-BDD9-1FBE3BB083D1}" type="pres">
      <dgm:prSet presAssocID="{1EFF71BB-1FFE-4485-AD11-97A4A13A6774}" presName="Child" presStyleLbl="revTx" presStyleIdx="2" presStyleCnt="6" custLinFactY="23655" custLinFactNeighborX="1745" custLinFactNeighborY="100000">
        <dgm:presLayoutVars>
          <dgm:chMax val="0"/>
          <dgm:chPref val="0"/>
          <dgm:bulletEnabled val="1"/>
        </dgm:presLayoutVars>
      </dgm:prSet>
      <dgm:spPr/>
      <dgm:t>
        <a:bodyPr/>
        <a:lstStyle/>
        <a:p>
          <a:endParaRPr lang="es-EC"/>
        </a:p>
      </dgm:t>
    </dgm:pt>
    <dgm:pt modelId="{3EEF1261-AD22-436A-BC70-B0125B9A2B48}" type="pres">
      <dgm:prSet presAssocID="{58542104-5A6E-46AF-87F3-E81C5258E2BC}" presName="root" presStyleCnt="0">
        <dgm:presLayoutVars>
          <dgm:chMax/>
          <dgm:chPref/>
        </dgm:presLayoutVars>
      </dgm:prSet>
      <dgm:spPr/>
    </dgm:pt>
    <dgm:pt modelId="{24ADFDE8-4673-4133-874A-7B0937585EB6}" type="pres">
      <dgm:prSet presAssocID="{58542104-5A6E-46AF-87F3-E81C5258E2BC}" presName="rootComposite" presStyleCnt="0">
        <dgm:presLayoutVars/>
      </dgm:prSet>
      <dgm:spPr/>
    </dgm:pt>
    <dgm:pt modelId="{55D6D779-7035-48B6-8E2C-0D6E87890D4C}" type="pres">
      <dgm:prSet presAssocID="{58542104-5A6E-46AF-87F3-E81C5258E2BC}" presName="ParentAccent" presStyleLbl="alignNode1" presStyleIdx="1" presStyleCnt="2"/>
      <dgm:spPr/>
    </dgm:pt>
    <dgm:pt modelId="{76728F96-C1AF-439E-B8B4-88A44C6C26C0}" type="pres">
      <dgm:prSet presAssocID="{58542104-5A6E-46AF-87F3-E81C5258E2BC}" presName="ParentSmallAccent" presStyleLbl="fgAcc1" presStyleIdx="1" presStyleCnt="2"/>
      <dgm:spPr/>
    </dgm:pt>
    <dgm:pt modelId="{B4607984-94ED-4E8C-8D11-C600BE49D149}" type="pres">
      <dgm:prSet presAssocID="{58542104-5A6E-46AF-87F3-E81C5258E2BC}" presName="Parent" presStyleLbl="revTx" presStyleIdx="3" presStyleCnt="6">
        <dgm:presLayoutVars>
          <dgm:chMax/>
          <dgm:chPref val="4"/>
          <dgm:bulletEnabled val="1"/>
        </dgm:presLayoutVars>
      </dgm:prSet>
      <dgm:spPr/>
      <dgm:t>
        <a:bodyPr/>
        <a:lstStyle/>
        <a:p>
          <a:endParaRPr lang="es-EC"/>
        </a:p>
      </dgm:t>
    </dgm:pt>
    <dgm:pt modelId="{43602F0E-9BF9-4D4D-8CE3-ACEDE6783BFA}" type="pres">
      <dgm:prSet presAssocID="{58542104-5A6E-46AF-87F3-E81C5258E2BC}" presName="childShape" presStyleCnt="0">
        <dgm:presLayoutVars>
          <dgm:chMax val="0"/>
          <dgm:chPref val="0"/>
        </dgm:presLayoutVars>
      </dgm:prSet>
      <dgm:spPr/>
    </dgm:pt>
    <dgm:pt modelId="{3D4D0FA4-53F1-4409-90AA-9A977D3D8A00}" type="pres">
      <dgm:prSet presAssocID="{93135465-D1D4-4CC6-BBFA-EDE768AFAA70}" presName="childComposite" presStyleCnt="0">
        <dgm:presLayoutVars>
          <dgm:chMax val="0"/>
          <dgm:chPref val="0"/>
        </dgm:presLayoutVars>
      </dgm:prSet>
      <dgm:spPr/>
    </dgm:pt>
    <dgm:pt modelId="{BF7C7E64-72BC-46B6-B20C-9B4FBBA02376}" type="pres">
      <dgm:prSet presAssocID="{93135465-D1D4-4CC6-BBFA-EDE768AFAA70}" presName="ChildAccent" presStyleLbl="solidFgAcc1" presStyleIdx="2" presStyleCnt="4"/>
      <dgm:spPr/>
    </dgm:pt>
    <dgm:pt modelId="{C9B04FBA-DF55-415A-96DC-0817ACA49A45}" type="pres">
      <dgm:prSet presAssocID="{93135465-D1D4-4CC6-BBFA-EDE768AFAA70}" presName="Child" presStyleLbl="revTx" presStyleIdx="4" presStyleCnt="6" custScaleY="191108">
        <dgm:presLayoutVars>
          <dgm:chMax val="0"/>
          <dgm:chPref val="0"/>
          <dgm:bulletEnabled val="1"/>
        </dgm:presLayoutVars>
      </dgm:prSet>
      <dgm:spPr/>
      <dgm:t>
        <a:bodyPr/>
        <a:lstStyle/>
        <a:p>
          <a:endParaRPr lang="es-EC"/>
        </a:p>
      </dgm:t>
    </dgm:pt>
    <dgm:pt modelId="{66E46798-C542-471B-B2D8-922E0DAF4813}" type="pres">
      <dgm:prSet presAssocID="{4EF039E8-4C5B-465D-84B5-CE6D71158BFB}" presName="childComposite" presStyleCnt="0">
        <dgm:presLayoutVars>
          <dgm:chMax val="0"/>
          <dgm:chPref val="0"/>
        </dgm:presLayoutVars>
      </dgm:prSet>
      <dgm:spPr/>
    </dgm:pt>
    <dgm:pt modelId="{E3D94B93-6BCC-4503-A939-5B4D4CA2C5BA}" type="pres">
      <dgm:prSet presAssocID="{4EF039E8-4C5B-465D-84B5-CE6D71158BFB}" presName="ChildAccent" presStyleLbl="solidFgAcc1" presStyleIdx="3" presStyleCnt="4" custLinFactNeighborX="1805" custLinFactNeighborY="96434"/>
      <dgm:spPr/>
    </dgm:pt>
    <dgm:pt modelId="{8AAC72F4-7414-43BF-8363-1C34D91E9979}" type="pres">
      <dgm:prSet presAssocID="{4EF039E8-4C5B-465D-84B5-CE6D71158BFB}" presName="Child" presStyleLbl="revTx" presStyleIdx="5" presStyleCnt="6" custLinFactNeighborX="164" custLinFactNeighborY="92908">
        <dgm:presLayoutVars>
          <dgm:chMax val="0"/>
          <dgm:chPref val="0"/>
          <dgm:bulletEnabled val="1"/>
        </dgm:presLayoutVars>
      </dgm:prSet>
      <dgm:spPr/>
      <dgm:t>
        <a:bodyPr/>
        <a:lstStyle/>
        <a:p>
          <a:endParaRPr lang="es-EC"/>
        </a:p>
      </dgm:t>
    </dgm:pt>
  </dgm:ptLst>
  <dgm:cxnLst>
    <dgm:cxn modelId="{AC1341BB-DA39-4F95-8314-08B9CA3C507E}" type="presOf" srcId="{1EFF71BB-1FFE-4485-AD11-97A4A13A6774}" destId="{6B5E4931-62A9-4B92-BDD9-1FBE3BB083D1}" srcOrd="0" destOrd="0" presId="urn:microsoft.com/office/officeart/2008/layout/SquareAccentList"/>
    <dgm:cxn modelId="{1FA0EC81-AB6B-4C5A-A986-DF26B67CAC31}" type="presOf" srcId="{7B1D9F19-EE6F-46B0-82F0-44D11B0035D9}" destId="{B832CCAE-0F7A-42BE-B213-03BDB57CCA37}" srcOrd="0" destOrd="0" presId="urn:microsoft.com/office/officeart/2008/layout/SquareAccentList"/>
    <dgm:cxn modelId="{F6188426-09C3-4A14-AB4B-51B78EF01108}" type="presOf" srcId="{58542104-5A6E-46AF-87F3-E81C5258E2BC}" destId="{B4607984-94ED-4E8C-8D11-C600BE49D149}" srcOrd="0" destOrd="0" presId="urn:microsoft.com/office/officeart/2008/layout/SquareAccentList"/>
    <dgm:cxn modelId="{2C7668E2-7FC9-435D-BB88-7C373240913A}" type="presOf" srcId="{93135465-D1D4-4CC6-BBFA-EDE768AFAA70}" destId="{C9B04FBA-DF55-415A-96DC-0817ACA49A45}" srcOrd="0" destOrd="0" presId="urn:microsoft.com/office/officeart/2008/layout/SquareAccentList"/>
    <dgm:cxn modelId="{C67B556F-1C6F-4A55-B7FF-468DDD9107AF}" srcId="{7B1D9F19-EE6F-46B0-82F0-44D11B0035D9}" destId="{3BE0D055-C132-496C-AC22-3CAC88218A34}" srcOrd="0" destOrd="0" parTransId="{2348B64D-28CA-46AF-B804-A18A4DF250CE}" sibTransId="{790C091C-89F0-4A62-B479-C7160138EC8E}"/>
    <dgm:cxn modelId="{FEE95FE9-826C-4565-9E10-FBF9814BD9FB}" type="presOf" srcId="{4EF039E8-4C5B-465D-84B5-CE6D71158BFB}" destId="{8AAC72F4-7414-43BF-8363-1C34D91E9979}" srcOrd="0" destOrd="0" presId="urn:microsoft.com/office/officeart/2008/layout/SquareAccentList"/>
    <dgm:cxn modelId="{F57AAD77-0CC8-4613-BC36-CD0303317ACE}" srcId="{58542104-5A6E-46AF-87F3-E81C5258E2BC}" destId="{93135465-D1D4-4CC6-BBFA-EDE768AFAA70}" srcOrd="0" destOrd="0" parTransId="{B3D4074B-31EF-43F7-8596-F489C860556C}" sibTransId="{DE524E47-54B9-4238-AE6D-0ADEF5A540CB}"/>
    <dgm:cxn modelId="{840945BF-0BAC-445B-99B2-98BD30D18398}" srcId="{3BE0D055-C132-496C-AC22-3CAC88218A34}" destId="{1EFF71BB-1FFE-4485-AD11-97A4A13A6774}" srcOrd="1" destOrd="0" parTransId="{E1EA2459-7834-41B4-B1E3-3DE6E04B2944}" sibTransId="{C53B663D-B05D-4A9E-A401-64E285E466E4}"/>
    <dgm:cxn modelId="{6BBF0628-DA5F-4324-BA59-C651F770630C}" srcId="{3BE0D055-C132-496C-AC22-3CAC88218A34}" destId="{9367DA8B-5396-4C9A-A21E-C119D634C3E3}" srcOrd="0" destOrd="0" parTransId="{89A053F0-2D21-4859-BB3F-A32A59AD059C}" sibTransId="{CBED42AA-F049-4CD9-9671-75F3BAE461D5}"/>
    <dgm:cxn modelId="{C5C46BB7-6C63-45A7-B4F0-BCFEEFCD3E63}" srcId="{58542104-5A6E-46AF-87F3-E81C5258E2BC}" destId="{4EF039E8-4C5B-465D-84B5-CE6D71158BFB}" srcOrd="1" destOrd="0" parTransId="{60A967F0-F21C-42F1-85D2-B5A5DE7B73AB}" sibTransId="{B3C4C999-E1D2-475E-B016-421D44EA4271}"/>
    <dgm:cxn modelId="{3879D555-18A7-488B-AAAC-8E7B1F0FA72A}" srcId="{7B1D9F19-EE6F-46B0-82F0-44D11B0035D9}" destId="{58542104-5A6E-46AF-87F3-E81C5258E2BC}" srcOrd="1" destOrd="0" parTransId="{8B1A40F0-FBF8-4A93-B492-2C87FF520835}" sibTransId="{34B9C366-56B7-4B9A-B581-2807A61BA962}"/>
    <dgm:cxn modelId="{2FEA31B3-BCC3-4974-B555-6A2B89AB2D05}" type="presOf" srcId="{3BE0D055-C132-496C-AC22-3CAC88218A34}" destId="{10779754-80EA-4AC4-9C72-4B62EA5EA422}" srcOrd="0" destOrd="0" presId="urn:microsoft.com/office/officeart/2008/layout/SquareAccentList"/>
    <dgm:cxn modelId="{3583044E-A026-4793-B789-062C9E05D690}" type="presOf" srcId="{9367DA8B-5396-4C9A-A21E-C119D634C3E3}" destId="{1289F973-879D-4404-BE47-A472FAFE33CA}" srcOrd="0" destOrd="0" presId="urn:microsoft.com/office/officeart/2008/layout/SquareAccentList"/>
    <dgm:cxn modelId="{59F52B84-15B1-43C4-A151-A370576A8F3F}" type="presParOf" srcId="{B832CCAE-0F7A-42BE-B213-03BDB57CCA37}" destId="{753A21D9-2E25-4CDE-A6F4-8C7D13681EE6}" srcOrd="0" destOrd="0" presId="urn:microsoft.com/office/officeart/2008/layout/SquareAccentList"/>
    <dgm:cxn modelId="{2138F2AA-A4A4-444C-ACC2-F4A7C5C8A7A0}" type="presParOf" srcId="{753A21D9-2E25-4CDE-A6F4-8C7D13681EE6}" destId="{124F3A53-69F9-447E-8A2D-6802E5C4212C}" srcOrd="0" destOrd="0" presId="urn:microsoft.com/office/officeart/2008/layout/SquareAccentList"/>
    <dgm:cxn modelId="{2560B816-D6E9-4BD5-A9FE-92C6EDD46D75}" type="presParOf" srcId="{124F3A53-69F9-447E-8A2D-6802E5C4212C}" destId="{BDDC1437-247B-4EA9-B186-3B08A8DF0A6A}" srcOrd="0" destOrd="0" presId="urn:microsoft.com/office/officeart/2008/layout/SquareAccentList"/>
    <dgm:cxn modelId="{50C226B0-C13D-4A9F-AA92-B5ABED4B6503}" type="presParOf" srcId="{124F3A53-69F9-447E-8A2D-6802E5C4212C}" destId="{10FECC35-86E5-464D-8DA2-5C066BA3A774}" srcOrd="1" destOrd="0" presId="urn:microsoft.com/office/officeart/2008/layout/SquareAccentList"/>
    <dgm:cxn modelId="{B54BD95B-6A47-4B1C-8230-E1E479018AF2}" type="presParOf" srcId="{124F3A53-69F9-447E-8A2D-6802E5C4212C}" destId="{10779754-80EA-4AC4-9C72-4B62EA5EA422}" srcOrd="2" destOrd="0" presId="urn:microsoft.com/office/officeart/2008/layout/SquareAccentList"/>
    <dgm:cxn modelId="{C2D8FB92-960B-4D66-97C2-47CB25BB9F4A}" type="presParOf" srcId="{753A21D9-2E25-4CDE-A6F4-8C7D13681EE6}" destId="{85F26CC9-1752-4F64-85A7-18C2E8FB35DE}" srcOrd="1" destOrd="0" presId="urn:microsoft.com/office/officeart/2008/layout/SquareAccentList"/>
    <dgm:cxn modelId="{6D05EE7A-8E81-4DE6-ACD3-2CB3782E6698}" type="presParOf" srcId="{85F26CC9-1752-4F64-85A7-18C2E8FB35DE}" destId="{B82F5CB6-4FCC-4F54-8899-11D1C9D99926}" srcOrd="0" destOrd="0" presId="urn:microsoft.com/office/officeart/2008/layout/SquareAccentList"/>
    <dgm:cxn modelId="{FE64CDE4-3B74-42A0-ADC6-473FDA0BF172}" type="presParOf" srcId="{B82F5CB6-4FCC-4F54-8899-11D1C9D99926}" destId="{2074AB75-651A-4B40-87BE-3B5A53987843}" srcOrd="0" destOrd="0" presId="urn:microsoft.com/office/officeart/2008/layout/SquareAccentList"/>
    <dgm:cxn modelId="{BBBB6450-AD7F-4D6A-AE89-7BF78B6BFFEB}" type="presParOf" srcId="{B82F5CB6-4FCC-4F54-8899-11D1C9D99926}" destId="{1289F973-879D-4404-BE47-A472FAFE33CA}" srcOrd="1" destOrd="0" presId="urn:microsoft.com/office/officeart/2008/layout/SquareAccentList"/>
    <dgm:cxn modelId="{10F1350D-5D10-420D-81A7-98045D8DBBA6}" type="presParOf" srcId="{85F26CC9-1752-4F64-85A7-18C2E8FB35DE}" destId="{2F8F8B0F-AF52-40D2-809B-F8E49D850335}" srcOrd="1" destOrd="0" presId="urn:microsoft.com/office/officeart/2008/layout/SquareAccentList"/>
    <dgm:cxn modelId="{87F1E8E9-E833-4824-9854-9A514204194A}" type="presParOf" srcId="{2F8F8B0F-AF52-40D2-809B-F8E49D850335}" destId="{023AE1D1-8802-441B-ACD9-072E62604DC3}" srcOrd="0" destOrd="0" presId="urn:microsoft.com/office/officeart/2008/layout/SquareAccentList"/>
    <dgm:cxn modelId="{1685645C-62D8-4FBF-B4E2-30C60081E4EA}" type="presParOf" srcId="{2F8F8B0F-AF52-40D2-809B-F8E49D850335}" destId="{6B5E4931-62A9-4B92-BDD9-1FBE3BB083D1}" srcOrd="1" destOrd="0" presId="urn:microsoft.com/office/officeart/2008/layout/SquareAccentList"/>
    <dgm:cxn modelId="{AC95EE8D-5574-40EF-9336-ED5F98042AC2}" type="presParOf" srcId="{B832CCAE-0F7A-42BE-B213-03BDB57CCA37}" destId="{3EEF1261-AD22-436A-BC70-B0125B9A2B48}" srcOrd="1" destOrd="0" presId="urn:microsoft.com/office/officeart/2008/layout/SquareAccentList"/>
    <dgm:cxn modelId="{297FBD03-8010-4FD7-8BE0-728AF81AB373}" type="presParOf" srcId="{3EEF1261-AD22-436A-BC70-B0125B9A2B48}" destId="{24ADFDE8-4673-4133-874A-7B0937585EB6}" srcOrd="0" destOrd="0" presId="urn:microsoft.com/office/officeart/2008/layout/SquareAccentList"/>
    <dgm:cxn modelId="{B1EB273A-EFA8-4520-9F23-671708D47B3A}" type="presParOf" srcId="{24ADFDE8-4673-4133-874A-7B0937585EB6}" destId="{55D6D779-7035-48B6-8E2C-0D6E87890D4C}" srcOrd="0" destOrd="0" presId="urn:microsoft.com/office/officeart/2008/layout/SquareAccentList"/>
    <dgm:cxn modelId="{BF6E325F-B550-4639-A695-DEBCD053D320}" type="presParOf" srcId="{24ADFDE8-4673-4133-874A-7B0937585EB6}" destId="{76728F96-C1AF-439E-B8B4-88A44C6C26C0}" srcOrd="1" destOrd="0" presId="urn:microsoft.com/office/officeart/2008/layout/SquareAccentList"/>
    <dgm:cxn modelId="{24916EA4-4434-468A-9952-6D395894B392}" type="presParOf" srcId="{24ADFDE8-4673-4133-874A-7B0937585EB6}" destId="{B4607984-94ED-4E8C-8D11-C600BE49D149}" srcOrd="2" destOrd="0" presId="urn:microsoft.com/office/officeart/2008/layout/SquareAccentList"/>
    <dgm:cxn modelId="{0983C274-46B6-4744-B496-FE02A21B5D7C}" type="presParOf" srcId="{3EEF1261-AD22-436A-BC70-B0125B9A2B48}" destId="{43602F0E-9BF9-4D4D-8CE3-ACEDE6783BFA}" srcOrd="1" destOrd="0" presId="urn:microsoft.com/office/officeart/2008/layout/SquareAccentList"/>
    <dgm:cxn modelId="{A63F8928-B73D-4C64-AD41-00DEDE200B38}" type="presParOf" srcId="{43602F0E-9BF9-4D4D-8CE3-ACEDE6783BFA}" destId="{3D4D0FA4-53F1-4409-90AA-9A977D3D8A00}" srcOrd="0" destOrd="0" presId="urn:microsoft.com/office/officeart/2008/layout/SquareAccentList"/>
    <dgm:cxn modelId="{1D893128-5666-4F9A-9417-B793CFC538E2}" type="presParOf" srcId="{3D4D0FA4-53F1-4409-90AA-9A977D3D8A00}" destId="{BF7C7E64-72BC-46B6-B20C-9B4FBBA02376}" srcOrd="0" destOrd="0" presId="urn:microsoft.com/office/officeart/2008/layout/SquareAccentList"/>
    <dgm:cxn modelId="{1F7AE751-B398-416E-8D3D-C1906BDC8B65}" type="presParOf" srcId="{3D4D0FA4-53F1-4409-90AA-9A977D3D8A00}" destId="{C9B04FBA-DF55-415A-96DC-0817ACA49A45}" srcOrd="1" destOrd="0" presId="urn:microsoft.com/office/officeart/2008/layout/SquareAccentList"/>
    <dgm:cxn modelId="{4A597EFE-1231-4737-86D3-0F4A9BDE2641}" type="presParOf" srcId="{43602F0E-9BF9-4D4D-8CE3-ACEDE6783BFA}" destId="{66E46798-C542-471B-B2D8-922E0DAF4813}" srcOrd="1" destOrd="0" presId="urn:microsoft.com/office/officeart/2008/layout/SquareAccentList"/>
    <dgm:cxn modelId="{A602D07E-65AB-4CC9-B498-B9100797A81B}" type="presParOf" srcId="{66E46798-C542-471B-B2D8-922E0DAF4813}" destId="{E3D94B93-6BCC-4503-A939-5B4D4CA2C5BA}" srcOrd="0" destOrd="0" presId="urn:microsoft.com/office/officeart/2008/layout/SquareAccentList"/>
    <dgm:cxn modelId="{DB0C7B17-1977-4E9C-9424-DAFFB98D8D9C}" type="presParOf" srcId="{66E46798-C542-471B-B2D8-922E0DAF4813}" destId="{8AAC72F4-7414-43BF-8363-1C34D91E9979}"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B1D9F19-EE6F-46B0-82F0-44D11B0035D9}"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s-EC"/>
        </a:p>
      </dgm:t>
    </dgm:pt>
    <dgm:pt modelId="{3BE0D055-C132-496C-AC22-3CAC88218A34}">
      <dgm:prSet phldrT="[Texto]" custT="1"/>
      <dgm:spPr/>
      <dgm:t>
        <a:bodyPr/>
        <a:lstStyle/>
        <a:p>
          <a:r>
            <a:rPr lang="es-EC" sz="4000" dirty="0" smtClean="0"/>
            <a:t>Conclusiones</a:t>
          </a:r>
          <a:endParaRPr lang="es-EC" sz="4000" dirty="0"/>
        </a:p>
      </dgm:t>
    </dgm:pt>
    <dgm:pt modelId="{2348B64D-28CA-46AF-B804-A18A4DF250CE}" type="parTrans" cxnId="{C67B556F-1C6F-4A55-B7FF-468DDD9107AF}">
      <dgm:prSet/>
      <dgm:spPr/>
      <dgm:t>
        <a:bodyPr/>
        <a:lstStyle/>
        <a:p>
          <a:endParaRPr lang="es-EC" sz="2000"/>
        </a:p>
      </dgm:t>
    </dgm:pt>
    <dgm:pt modelId="{790C091C-89F0-4A62-B479-C7160138EC8E}" type="sibTrans" cxnId="{C67B556F-1C6F-4A55-B7FF-468DDD9107AF}">
      <dgm:prSet/>
      <dgm:spPr/>
      <dgm:t>
        <a:bodyPr/>
        <a:lstStyle/>
        <a:p>
          <a:endParaRPr lang="es-EC" sz="2000"/>
        </a:p>
      </dgm:t>
    </dgm:pt>
    <dgm:pt modelId="{58542104-5A6E-46AF-87F3-E81C5258E2BC}">
      <dgm:prSet phldrT="[Texto]" custT="1"/>
      <dgm:spPr/>
      <dgm:t>
        <a:bodyPr/>
        <a:lstStyle/>
        <a:p>
          <a:r>
            <a:rPr lang="es-EC" sz="4000" dirty="0" smtClean="0"/>
            <a:t>Recomendaciones</a:t>
          </a:r>
          <a:endParaRPr lang="es-EC" sz="4000" dirty="0"/>
        </a:p>
      </dgm:t>
    </dgm:pt>
    <dgm:pt modelId="{8B1A40F0-FBF8-4A93-B492-2C87FF520835}" type="parTrans" cxnId="{3879D555-18A7-488B-AAAC-8E7B1F0FA72A}">
      <dgm:prSet/>
      <dgm:spPr/>
      <dgm:t>
        <a:bodyPr/>
        <a:lstStyle/>
        <a:p>
          <a:endParaRPr lang="es-EC" sz="2000"/>
        </a:p>
      </dgm:t>
    </dgm:pt>
    <dgm:pt modelId="{34B9C366-56B7-4B9A-B581-2807A61BA962}" type="sibTrans" cxnId="{3879D555-18A7-488B-AAAC-8E7B1F0FA72A}">
      <dgm:prSet/>
      <dgm:spPr/>
      <dgm:t>
        <a:bodyPr/>
        <a:lstStyle/>
        <a:p>
          <a:endParaRPr lang="es-EC" sz="2000"/>
        </a:p>
      </dgm:t>
    </dgm:pt>
    <dgm:pt modelId="{532C9596-CCBA-417B-94CB-159CBCBF364A}">
      <dgm:prSet custT="1"/>
      <dgm:spPr/>
      <dgm:t>
        <a:bodyPr/>
        <a:lstStyle/>
        <a:p>
          <a:r>
            <a:rPr lang="es-ES" sz="1400" dirty="0" smtClean="0"/>
            <a:t>El estudio técnico logro determinar un lugar muy apropiado para la planta localizado en el Parque Industrial </a:t>
          </a:r>
          <a:r>
            <a:rPr lang="es-ES" sz="1400" dirty="0" err="1" smtClean="0"/>
            <a:t>Itulcachi</a:t>
          </a:r>
          <a:r>
            <a:rPr lang="es-ES" sz="1400" dirty="0" smtClean="0"/>
            <a:t>, así mismo se estableció el tamaño de la planta  y los recursos necesarios para su puesta en marcha.</a:t>
          </a:r>
          <a:endParaRPr lang="es-EC" sz="1400" dirty="0"/>
        </a:p>
      </dgm:t>
    </dgm:pt>
    <dgm:pt modelId="{9ACE52A8-AB78-4FEC-AE9C-0CB90C9DEFDA}" type="parTrans" cxnId="{0693AB6D-8A62-486D-9B7C-B2A360D45C78}">
      <dgm:prSet/>
      <dgm:spPr/>
      <dgm:t>
        <a:bodyPr/>
        <a:lstStyle/>
        <a:p>
          <a:endParaRPr lang="es-EC" sz="2000"/>
        </a:p>
      </dgm:t>
    </dgm:pt>
    <dgm:pt modelId="{3DC13E90-FB8B-4096-ADC1-922A04A69D09}" type="sibTrans" cxnId="{0693AB6D-8A62-486D-9B7C-B2A360D45C78}">
      <dgm:prSet/>
      <dgm:spPr/>
      <dgm:t>
        <a:bodyPr/>
        <a:lstStyle/>
        <a:p>
          <a:endParaRPr lang="es-EC" sz="2000"/>
        </a:p>
      </dgm:t>
    </dgm:pt>
    <dgm:pt modelId="{0B7CE2C0-8FC9-45F6-946E-02E06FAF032E}">
      <dgm:prSet custT="1"/>
      <dgm:spPr/>
      <dgm:t>
        <a:bodyPr/>
        <a:lstStyle/>
        <a:p>
          <a:r>
            <a:rPr lang="es-ES" sz="1400" dirty="0" smtClean="0"/>
            <a:t>Será de mucha importancia que la planta establecida en el parque industrial </a:t>
          </a:r>
          <a:r>
            <a:rPr lang="es-ES" sz="1400" dirty="0" err="1" smtClean="0"/>
            <a:t>Itulcachi</a:t>
          </a:r>
          <a:r>
            <a:rPr lang="es-ES" sz="1400" dirty="0" smtClean="0"/>
            <a:t> tenga las posibilidades de ampliación para que a futuro se pueda incrementar la producción  con miras a la exportación.</a:t>
          </a:r>
          <a:endParaRPr lang="es-EC" sz="1400" dirty="0"/>
        </a:p>
      </dgm:t>
    </dgm:pt>
    <dgm:pt modelId="{1E462070-28F9-4D60-93E0-197A88D46C5E}" type="parTrans" cxnId="{2520AB85-CE0B-4FAE-AF3B-EC00834272D6}">
      <dgm:prSet/>
      <dgm:spPr/>
      <dgm:t>
        <a:bodyPr/>
        <a:lstStyle/>
        <a:p>
          <a:endParaRPr lang="es-EC" sz="2000"/>
        </a:p>
      </dgm:t>
    </dgm:pt>
    <dgm:pt modelId="{B034DACD-9ADE-46FB-AD7A-D5735776ECA5}" type="sibTrans" cxnId="{2520AB85-CE0B-4FAE-AF3B-EC00834272D6}">
      <dgm:prSet/>
      <dgm:spPr/>
      <dgm:t>
        <a:bodyPr/>
        <a:lstStyle/>
        <a:p>
          <a:endParaRPr lang="es-EC" sz="2000"/>
        </a:p>
      </dgm:t>
    </dgm:pt>
    <dgm:pt modelId="{D713AA61-3D98-4CB5-A4AE-0C1543B439B0}">
      <dgm:prSet custT="1"/>
      <dgm:spPr/>
      <dgm:t>
        <a:bodyPr/>
        <a:lstStyle/>
        <a:p>
          <a:r>
            <a:rPr lang="es-ES" sz="1400" dirty="0" smtClean="0"/>
            <a:t>La inversión requerida para el proyecto será recuperable en 7 años con una financiación estatal lo que a su vez ha originado un retorno del 36%, valor que ha sido aceptado como válido por los inversionistas los cuales han visto en mercados semejantes una fluctuación de la TIR por el 35%.</a:t>
          </a:r>
          <a:endParaRPr lang="es-EC" sz="1400" dirty="0"/>
        </a:p>
      </dgm:t>
    </dgm:pt>
    <dgm:pt modelId="{FE07701C-4D3A-4550-BD4D-04B747FDFC89}" type="parTrans" cxnId="{F4C42070-D177-42AB-A9F1-279AE6478D56}">
      <dgm:prSet/>
      <dgm:spPr/>
      <dgm:t>
        <a:bodyPr/>
        <a:lstStyle/>
        <a:p>
          <a:endParaRPr lang="es-EC"/>
        </a:p>
      </dgm:t>
    </dgm:pt>
    <dgm:pt modelId="{C1671B19-B8B9-48C9-9250-953D36B84D25}" type="sibTrans" cxnId="{F4C42070-D177-42AB-A9F1-279AE6478D56}">
      <dgm:prSet/>
      <dgm:spPr/>
      <dgm:t>
        <a:bodyPr/>
        <a:lstStyle/>
        <a:p>
          <a:endParaRPr lang="es-EC"/>
        </a:p>
      </dgm:t>
    </dgm:pt>
    <dgm:pt modelId="{36016B4F-7A41-4009-BA5C-3E5CF7747C79}">
      <dgm:prSet custT="1"/>
      <dgm:spPr/>
      <dgm:t>
        <a:bodyPr/>
        <a:lstStyle/>
        <a:p>
          <a:r>
            <a:rPr lang="es-ES" sz="1400" dirty="0" smtClean="0"/>
            <a:t>El mercado de las farmacéuticas tiene un potencial muy grande en el país por las políticas estatales de compra de genéricos de fabricación nacional eso hace que el negocio tenga un crecimiento futuro alentador, sin embargo la recuperación del proyecto sobrepasa el periodo de gobierno actual por lo que habrá que a futuro revaluar o ajustar el proyecto.</a:t>
          </a:r>
          <a:endParaRPr lang="es-EC" sz="1400" dirty="0"/>
        </a:p>
      </dgm:t>
    </dgm:pt>
    <dgm:pt modelId="{A982867A-073F-4D49-B25A-6AC30F3909D3}" type="parTrans" cxnId="{6702D8B4-0AF4-450E-B4B5-FE2749EB952D}">
      <dgm:prSet/>
      <dgm:spPr/>
      <dgm:t>
        <a:bodyPr/>
        <a:lstStyle/>
        <a:p>
          <a:endParaRPr lang="es-EC"/>
        </a:p>
      </dgm:t>
    </dgm:pt>
    <dgm:pt modelId="{E7C15EB2-A421-4127-8FAD-01E5C841ECF9}" type="sibTrans" cxnId="{6702D8B4-0AF4-450E-B4B5-FE2749EB952D}">
      <dgm:prSet/>
      <dgm:spPr/>
      <dgm:t>
        <a:bodyPr/>
        <a:lstStyle/>
        <a:p>
          <a:endParaRPr lang="es-EC"/>
        </a:p>
      </dgm:t>
    </dgm:pt>
    <dgm:pt modelId="{B832CCAE-0F7A-42BE-B213-03BDB57CCA37}" type="pres">
      <dgm:prSet presAssocID="{7B1D9F19-EE6F-46B0-82F0-44D11B0035D9}" presName="layout" presStyleCnt="0">
        <dgm:presLayoutVars>
          <dgm:chMax/>
          <dgm:chPref/>
          <dgm:dir/>
          <dgm:resizeHandles/>
        </dgm:presLayoutVars>
      </dgm:prSet>
      <dgm:spPr/>
      <dgm:t>
        <a:bodyPr/>
        <a:lstStyle/>
        <a:p>
          <a:endParaRPr lang="es-EC"/>
        </a:p>
      </dgm:t>
    </dgm:pt>
    <dgm:pt modelId="{753A21D9-2E25-4CDE-A6F4-8C7D13681EE6}" type="pres">
      <dgm:prSet presAssocID="{3BE0D055-C132-496C-AC22-3CAC88218A34}" presName="root" presStyleCnt="0">
        <dgm:presLayoutVars>
          <dgm:chMax/>
          <dgm:chPref/>
        </dgm:presLayoutVars>
      </dgm:prSet>
      <dgm:spPr/>
    </dgm:pt>
    <dgm:pt modelId="{124F3A53-69F9-447E-8A2D-6802E5C4212C}" type="pres">
      <dgm:prSet presAssocID="{3BE0D055-C132-496C-AC22-3CAC88218A34}" presName="rootComposite" presStyleCnt="0">
        <dgm:presLayoutVars/>
      </dgm:prSet>
      <dgm:spPr/>
    </dgm:pt>
    <dgm:pt modelId="{BDDC1437-247B-4EA9-B186-3B08A8DF0A6A}" type="pres">
      <dgm:prSet presAssocID="{3BE0D055-C132-496C-AC22-3CAC88218A34}" presName="ParentAccent" presStyleLbl="alignNode1" presStyleIdx="0" presStyleCnt="2"/>
      <dgm:spPr/>
    </dgm:pt>
    <dgm:pt modelId="{10FECC35-86E5-464D-8DA2-5C066BA3A774}" type="pres">
      <dgm:prSet presAssocID="{3BE0D055-C132-496C-AC22-3CAC88218A34}" presName="ParentSmallAccent" presStyleLbl="fgAcc1" presStyleIdx="0" presStyleCnt="2"/>
      <dgm:spPr/>
    </dgm:pt>
    <dgm:pt modelId="{10779754-80EA-4AC4-9C72-4B62EA5EA422}" type="pres">
      <dgm:prSet presAssocID="{3BE0D055-C132-496C-AC22-3CAC88218A34}" presName="Parent" presStyleLbl="revTx" presStyleIdx="0" presStyleCnt="6">
        <dgm:presLayoutVars>
          <dgm:chMax/>
          <dgm:chPref val="4"/>
          <dgm:bulletEnabled val="1"/>
        </dgm:presLayoutVars>
      </dgm:prSet>
      <dgm:spPr/>
      <dgm:t>
        <a:bodyPr/>
        <a:lstStyle/>
        <a:p>
          <a:endParaRPr lang="es-EC"/>
        </a:p>
      </dgm:t>
    </dgm:pt>
    <dgm:pt modelId="{85F26CC9-1752-4F64-85A7-18C2E8FB35DE}" type="pres">
      <dgm:prSet presAssocID="{3BE0D055-C132-496C-AC22-3CAC88218A34}" presName="childShape" presStyleCnt="0">
        <dgm:presLayoutVars>
          <dgm:chMax val="0"/>
          <dgm:chPref val="0"/>
        </dgm:presLayoutVars>
      </dgm:prSet>
      <dgm:spPr/>
    </dgm:pt>
    <dgm:pt modelId="{5E41FEEA-082E-4A6C-AC41-0172D98F553C}" type="pres">
      <dgm:prSet presAssocID="{532C9596-CCBA-417B-94CB-159CBCBF364A}" presName="childComposite" presStyleCnt="0">
        <dgm:presLayoutVars>
          <dgm:chMax val="0"/>
          <dgm:chPref val="0"/>
        </dgm:presLayoutVars>
      </dgm:prSet>
      <dgm:spPr/>
    </dgm:pt>
    <dgm:pt modelId="{E4956CAC-FDBA-4A43-8018-65D6241B4DF7}" type="pres">
      <dgm:prSet presAssocID="{532C9596-CCBA-417B-94CB-159CBCBF364A}" presName="ChildAccent" presStyleLbl="solidFgAcc1" presStyleIdx="0" presStyleCnt="4" custLinFactNeighborX="-1975" custLinFactNeighborY="96171"/>
      <dgm:spPr/>
    </dgm:pt>
    <dgm:pt modelId="{8B606AAF-216D-4A14-98A2-67D73BDB8DBC}" type="pres">
      <dgm:prSet presAssocID="{532C9596-CCBA-417B-94CB-159CBCBF364A}" presName="Child" presStyleLbl="revTx" presStyleIdx="1" presStyleCnt="6" custLinFactNeighborX="-136" custLinFactNeighborY="49314">
        <dgm:presLayoutVars>
          <dgm:chMax val="0"/>
          <dgm:chPref val="0"/>
          <dgm:bulletEnabled val="1"/>
        </dgm:presLayoutVars>
      </dgm:prSet>
      <dgm:spPr/>
      <dgm:t>
        <a:bodyPr/>
        <a:lstStyle/>
        <a:p>
          <a:endParaRPr lang="es-EC"/>
        </a:p>
      </dgm:t>
    </dgm:pt>
    <dgm:pt modelId="{59B37A49-2782-43FB-AC16-99A5372A5242}" type="pres">
      <dgm:prSet presAssocID="{D713AA61-3D98-4CB5-A4AE-0C1543B439B0}" presName="childComposite" presStyleCnt="0">
        <dgm:presLayoutVars>
          <dgm:chMax val="0"/>
          <dgm:chPref val="0"/>
        </dgm:presLayoutVars>
      </dgm:prSet>
      <dgm:spPr/>
    </dgm:pt>
    <dgm:pt modelId="{857A1E0E-E3E3-441C-9A63-9AF33BECD342}" type="pres">
      <dgm:prSet presAssocID="{D713AA61-3D98-4CB5-A4AE-0C1543B439B0}" presName="ChildAccent" presStyleLbl="solidFgAcc1" presStyleIdx="1" presStyleCnt="4" custLinFactY="65235" custLinFactNeighborX="-1975" custLinFactNeighborY="100000"/>
      <dgm:spPr/>
    </dgm:pt>
    <dgm:pt modelId="{A493AD9E-CA8F-4C78-8B38-88D3F33CC0AA}" type="pres">
      <dgm:prSet presAssocID="{D713AA61-3D98-4CB5-A4AE-0C1543B439B0}" presName="Child" presStyleLbl="revTx" presStyleIdx="2" presStyleCnt="6" custLinFactY="40422" custLinFactNeighborX="-136" custLinFactNeighborY="100000">
        <dgm:presLayoutVars>
          <dgm:chMax val="0"/>
          <dgm:chPref val="0"/>
          <dgm:bulletEnabled val="1"/>
        </dgm:presLayoutVars>
      </dgm:prSet>
      <dgm:spPr/>
      <dgm:t>
        <a:bodyPr/>
        <a:lstStyle/>
        <a:p>
          <a:endParaRPr lang="es-EC"/>
        </a:p>
      </dgm:t>
    </dgm:pt>
    <dgm:pt modelId="{3EEF1261-AD22-436A-BC70-B0125B9A2B48}" type="pres">
      <dgm:prSet presAssocID="{58542104-5A6E-46AF-87F3-E81C5258E2BC}" presName="root" presStyleCnt="0">
        <dgm:presLayoutVars>
          <dgm:chMax/>
          <dgm:chPref/>
        </dgm:presLayoutVars>
      </dgm:prSet>
      <dgm:spPr/>
    </dgm:pt>
    <dgm:pt modelId="{24ADFDE8-4673-4133-874A-7B0937585EB6}" type="pres">
      <dgm:prSet presAssocID="{58542104-5A6E-46AF-87F3-E81C5258E2BC}" presName="rootComposite" presStyleCnt="0">
        <dgm:presLayoutVars/>
      </dgm:prSet>
      <dgm:spPr/>
    </dgm:pt>
    <dgm:pt modelId="{55D6D779-7035-48B6-8E2C-0D6E87890D4C}" type="pres">
      <dgm:prSet presAssocID="{58542104-5A6E-46AF-87F3-E81C5258E2BC}" presName="ParentAccent" presStyleLbl="alignNode1" presStyleIdx="1" presStyleCnt="2"/>
      <dgm:spPr/>
    </dgm:pt>
    <dgm:pt modelId="{76728F96-C1AF-439E-B8B4-88A44C6C26C0}" type="pres">
      <dgm:prSet presAssocID="{58542104-5A6E-46AF-87F3-E81C5258E2BC}" presName="ParentSmallAccent" presStyleLbl="fgAcc1" presStyleIdx="1" presStyleCnt="2"/>
      <dgm:spPr/>
    </dgm:pt>
    <dgm:pt modelId="{B4607984-94ED-4E8C-8D11-C600BE49D149}" type="pres">
      <dgm:prSet presAssocID="{58542104-5A6E-46AF-87F3-E81C5258E2BC}" presName="Parent" presStyleLbl="revTx" presStyleIdx="3" presStyleCnt="6">
        <dgm:presLayoutVars>
          <dgm:chMax/>
          <dgm:chPref val="4"/>
          <dgm:bulletEnabled val="1"/>
        </dgm:presLayoutVars>
      </dgm:prSet>
      <dgm:spPr/>
      <dgm:t>
        <a:bodyPr/>
        <a:lstStyle/>
        <a:p>
          <a:endParaRPr lang="es-EC"/>
        </a:p>
      </dgm:t>
    </dgm:pt>
    <dgm:pt modelId="{43602F0E-9BF9-4D4D-8CE3-ACEDE6783BFA}" type="pres">
      <dgm:prSet presAssocID="{58542104-5A6E-46AF-87F3-E81C5258E2BC}" presName="childShape" presStyleCnt="0">
        <dgm:presLayoutVars>
          <dgm:chMax val="0"/>
          <dgm:chPref val="0"/>
        </dgm:presLayoutVars>
      </dgm:prSet>
      <dgm:spPr/>
    </dgm:pt>
    <dgm:pt modelId="{2F8F6611-5620-4394-BA90-65826716DEDE}" type="pres">
      <dgm:prSet presAssocID="{0B7CE2C0-8FC9-45F6-946E-02E06FAF032E}" presName="childComposite" presStyleCnt="0">
        <dgm:presLayoutVars>
          <dgm:chMax val="0"/>
          <dgm:chPref val="0"/>
        </dgm:presLayoutVars>
      </dgm:prSet>
      <dgm:spPr/>
    </dgm:pt>
    <dgm:pt modelId="{B2A295BB-D196-4226-B737-FDA782292DF9}" type="pres">
      <dgm:prSet presAssocID="{0B7CE2C0-8FC9-45F6-946E-02E06FAF032E}" presName="ChildAccent" presStyleLbl="solidFgAcc1" presStyleIdx="2" presStyleCnt="4" custLinFactNeighborX="1796" custLinFactNeighborY="63949"/>
      <dgm:spPr/>
    </dgm:pt>
    <dgm:pt modelId="{587FB12B-35E4-48F5-BBF0-7E03516BE29E}" type="pres">
      <dgm:prSet presAssocID="{0B7CE2C0-8FC9-45F6-946E-02E06FAF032E}" presName="Child" presStyleLbl="revTx" presStyleIdx="4" presStyleCnt="6" custLinFactNeighborX="417" custLinFactNeighborY="35491">
        <dgm:presLayoutVars>
          <dgm:chMax val="0"/>
          <dgm:chPref val="0"/>
          <dgm:bulletEnabled val="1"/>
        </dgm:presLayoutVars>
      </dgm:prSet>
      <dgm:spPr/>
      <dgm:t>
        <a:bodyPr/>
        <a:lstStyle/>
        <a:p>
          <a:endParaRPr lang="es-EC"/>
        </a:p>
      </dgm:t>
    </dgm:pt>
    <dgm:pt modelId="{78450974-C3BA-4CC1-ADA4-3D38D5366F0C}" type="pres">
      <dgm:prSet presAssocID="{36016B4F-7A41-4009-BA5C-3E5CF7747C79}" presName="childComposite" presStyleCnt="0">
        <dgm:presLayoutVars>
          <dgm:chMax val="0"/>
          <dgm:chPref val="0"/>
        </dgm:presLayoutVars>
      </dgm:prSet>
      <dgm:spPr/>
    </dgm:pt>
    <dgm:pt modelId="{AD9756D4-1035-4167-A6D0-C3143D64B85F}" type="pres">
      <dgm:prSet presAssocID="{36016B4F-7A41-4009-BA5C-3E5CF7747C79}" presName="ChildAccent" presStyleLbl="solidFgAcc1" presStyleIdx="3" presStyleCnt="4" custLinFactY="41351" custLinFactNeighborX="1796" custLinFactNeighborY="100000"/>
      <dgm:spPr/>
    </dgm:pt>
    <dgm:pt modelId="{B32D6659-F450-4C9B-9BB5-2D81B0C48FCC}" type="pres">
      <dgm:prSet presAssocID="{36016B4F-7A41-4009-BA5C-3E5CF7747C79}" presName="Child" presStyleLbl="revTx" presStyleIdx="5" presStyleCnt="6" custLinFactY="53134" custLinFactNeighborX="156" custLinFactNeighborY="100000">
        <dgm:presLayoutVars>
          <dgm:chMax val="0"/>
          <dgm:chPref val="0"/>
          <dgm:bulletEnabled val="1"/>
        </dgm:presLayoutVars>
      </dgm:prSet>
      <dgm:spPr/>
      <dgm:t>
        <a:bodyPr/>
        <a:lstStyle/>
        <a:p>
          <a:endParaRPr lang="es-EC"/>
        </a:p>
      </dgm:t>
    </dgm:pt>
  </dgm:ptLst>
  <dgm:cxnLst>
    <dgm:cxn modelId="{0693AB6D-8A62-486D-9B7C-B2A360D45C78}" srcId="{3BE0D055-C132-496C-AC22-3CAC88218A34}" destId="{532C9596-CCBA-417B-94CB-159CBCBF364A}" srcOrd="0" destOrd="0" parTransId="{9ACE52A8-AB78-4FEC-AE9C-0CB90C9DEFDA}" sibTransId="{3DC13E90-FB8B-4096-ADC1-922A04A69D09}"/>
    <dgm:cxn modelId="{449F9656-8CF8-4FE0-98E6-35F077A9931B}" type="presOf" srcId="{3BE0D055-C132-496C-AC22-3CAC88218A34}" destId="{10779754-80EA-4AC4-9C72-4B62EA5EA422}" srcOrd="0" destOrd="0" presId="urn:microsoft.com/office/officeart/2008/layout/SquareAccentList"/>
    <dgm:cxn modelId="{6702D8B4-0AF4-450E-B4B5-FE2749EB952D}" srcId="{58542104-5A6E-46AF-87F3-E81C5258E2BC}" destId="{36016B4F-7A41-4009-BA5C-3E5CF7747C79}" srcOrd="1" destOrd="0" parTransId="{A982867A-073F-4D49-B25A-6AC30F3909D3}" sibTransId="{E7C15EB2-A421-4127-8FAD-01E5C841ECF9}"/>
    <dgm:cxn modelId="{2520AB85-CE0B-4FAE-AF3B-EC00834272D6}" srcId="{58542104-5A6E-46AF-87F3-E81C5258E2BC}" destId="{0B7CE2C0-8FC9-45F6-946E-02E06FAF032E}" srcOrd="0" destOrd="0" parTransId="{1E462070-28F9-4D60-93E0-197A88D46C5E}" sibTransId="{B034DACD-9ADE-46FB-AD7A-D5735776ECA5}"/>
    <dgm:cxn modelId="{C67B556F-1C6F-4A55-B7FF-468DDD9107AF}" srcId="{7B1D9F19-EE6F-46B0-82F0-44D11B0035D9}" destId="{3BE0D055-C132-496C-AC22-3CAC88218A34}" srcOrd="0" destOrd="0" parTransId="{2348B64D-28CA-46AF-B804-A18A4DF250CE}" sibTransId="{790C091C-89F0-4A62-B479-C7160138EC8E}"/>
    <dgm:cxn modelId="{1F9253EB-00BD-4706-9128-D8611C25AF8E}" type="presOf" srcId="{7B1D9F19-EE6F-46B0-82F0-44D11B0035D9}" destId="{B832CCAE-0F7A-42BE-B213-03BDB57CCA37}" srcOrd="0" destOrd="0" presId="urn:microsoft.com/office/officeart/2008/layout/SquareAccentList"/>
    <dgm:cxn modelId="{D51EC7FB-740A-420C-95B7-AB5ED4414413}" type="presOf" srcId="{D713AA61-3D98-4CB5-A4AE-0C1543B439B0}" destId="{A493AD9E-CA8F-4C78-8B38-88D3F33CC0AA}" srcOrd="0" destOrd="0" presId="urn:microsoft.com/office/officeart/2008/layout/SquareAccentList"/>
    <dgm:cxn modelId="{1039A0D1-732A-4A11-8BF5-BD2EBC0A5013}" type="presOf" srcId="{36016B4F-7A41-4009-BA5C-3E5CF7747C79}" destId="{B32D6659-F450-4C9B-9BB5-2D81B0C48FCC}" srcOrd="0" destOrd="0" presId="urn:microsoft.com/office/officeart/2008/layout/SquareAccentList"/>
    <dgm:cxn modelId="{5F69C651-6F73-4E75-8BFE-0887A20127E3}" type="presOf" srcId="{58542104-5A6E-46AF-87F3-E81C5258E2BC}" destId="{B4607984-94ED-4E8C-8D11-C600BE49D149}" srcOrd="0" destOrd="0" presId="urn:microsoft.com/office/officeart/2008/layout/SquareAccentList"/>
    <dgm:cxn modelId="{0952192E-4AAF-48FA-B9F0-9F32A15DAAAF}" type="presOf" srcId="{0B7CE2C0-8FC9-45F6-946E-02E06FAF032E}" destId="{587FB12B-35E4-48F5-BBF0-7E03516BE29E}" srcOrd="0" destOrd="0" presId="urn:microsoft.com/office/officeart/2008/layout/SquareAccentList"/>
    <dgm:cxn modelId="{3879D555-18A7-488B-AAAC-8E7B1F0FA72A}" srcId="{7B1D9F19-EE6F-46B0-82F0-44D11B0035D9}" destId="{58542104-5A6E-46AF-87F3-E81C5258E2BC}" srcOrd="1" destOrd="0" parTransId="{8B1A40F0-FBF8-4A93-B492-2C87FF520835}" sibTransId="{34B9C366-56B7-4B9A-B581-2807A61BA962}"/>
    <dgm:cxn modelId="{F4C42070-D177-42AB-A9F1-279AE6478D56}" srcId="{3BE0D055-C132-496C-AC22-3CAC88218A34}" destId="{D713AA61-3D98-4CB5-A4AE-0C1543B439B0}" srcOrd="1" destOrd="0" parTransId="{FE07701C-4D3A-4550-BD4D-04B747FDFC89}" sibTransId="{C1671B19-B8B9-48C9-9250-953D36B84D25}"/>
    <dgm:cxn modelId="{23728F42-3888-4980-877F-13E76A6A456F}" type="presOf" srcId="{532C9596-CCBA-417B-94CB-159CBCBF364A}" destId="{8B606AAF-216D-4A14-98A2-67D73BDB8DBC}" srcOrd="0" destOrd="0" presId="urn:microsoft.com/office/officeart/2008/layout/SquareAccentList"/>
    <dgm:cxn modelId="{F2A10219-1675-415B-8252-D1BD25068888}" type="presParOf" srcId="{B832CCAE-0F7A-42BE-B213-03BDB57CCA37}" destId="{753A21D9-2E25-4CDE-A6F4-8C7D13681EE6}" srcOrd="0" destOrd="0" presId="urn:microsoft.com/office/officeart/2008/layout/SquareAccentList"/>
    <dgm:cxn modelId="{DCFD342E-0B7F-4940-A48D-9AB9497CC97C}" type="presParOf" srcId="{753A21D9-2E25-4CDE-A6F4-8C7D13681EE6}" destId="{124F3A53-69F9-447E-8A2D-6802E5C4212C}" srcOrd="0" destOrd="0" presId="urn:microsoft.com/office/officeart/2008/layout/SquareAccentList"/>
    <dgm:cxn modelId="{75AAA735-FA48-40D7-8CA3-EE34FB8BC1B7}" type="presParOf" srcId="{124F3A53-69F9-447E-8A2D-6802E5C4212C}" destId="{BDDC1437-247B-4EA9-B186-3B08A8DF0A6A}" srcOrd="0" destOrd="0" presId="urn:microsoft.com/office/officeart/2008/layout/SquareAccentList"/>
    <dgm:cxn modelId="{FB04EF0D-CD69-484F-98D6-7EDE374FAA30}" type="presParOf" srcId="{124F3A53-69F9-447E-8A2D-6802E5C4212C}" destId="{10FECC35-86E5-464D-8DA2-5C066BA3A774}" srcOrd="1" destOrd="0" presId="urn:microsoft.com/office/officeart/2008/layout/SquareAccentList"/>
    <dgm:cxn modelId="{7A4EEA7C-DCFF-4153-B975-C14F17A77B1F}" type="presParOf" srcId="{124F3A53-69F9-447E-8A2D-6802E5C4212C}" destId="{10779754-80EA-4AC4-9C72-4B62EA5EA422}" srcOrd="2" destOrd="0" presId="urn:microsoft.com/office/officeart/2008/layout/SquareAccentList"/>
    <dgm:cxn modelId="{A15C0340-4605-46B7-9B1D-C84AA0171D31}" type="presParOf" srcId="{753A21D9-2E25-4CDE-A6F4-8C7D13681EE6}" destId="{85F26CC9-1752-4F64-85A7-18C2E8FB35DE}" srcOrd="1" destOrd="0" presId="urn:microsoft.com/office/officeart/2008/layout/SquareAccentList"/>
    <dgm:cxn modelId="{80F2AEB3-5F41-4443-8F7A-D121FC00CB61}" type="presParOf" srcId="{85F26CC9-1752-4F64-85A7-18C2E8FB35DE}" destId="{5E41FEEA-082E-4A6C-AC41-0172D98F553C}" srcOrd="0" destOrd="0" presId="urn:microsoft.com/office/officeart/2008/layout/SquareAccentList"/>
    <dgm:cxn modelId="{75A97BAB-9334-4D4C-ADDE-15C930CDE866}" type="presParOf" srcId="{5E41FEEA-082E-4A6C-AC41-0172D98F553C}" destId="{E4956CAC-FDBA-4A43-8018-65D6241B4DF7}" srcOrd="0" destOrd="0" presId="urn:microsoft.com/office/officeart/2008/layout/SquareAccentList"/>
    <dgm:cxn modelId="{BCADFA15-BACB-4425-A21C-7077CBDD3277}" type="presParOf" srcId="{5E41FEEA-082E-4A6C-AC41-0172D98F553C}" destId="{8B606AAF-216D-4A14-98A2-67D73BDB8DBC}" srcOrd="1" destOrd="0" presId="urn:microsoft.com/office/officeart/2008/layout/SquareAccentList"/>
    <dgm:cxn modelId="{202626C2-E4B3-424E-B3DE-90238883BF09}" type="presParOf" srcId="{85F26CC9-1752-4F64-85A7-18C2E8FB35DE}" destId="{59B37A49-2782-43FB-AC16-99A5372A5242}" srcOrd="1" destOrd="0" presId="urn:microsoft.com/office/officeart/2008/layout/SquareAccentList"/>
    <dgm:cxn modelId="{355AE197-4999-479E-A5D2-93861EA7F9A2}" type="presParOf" srcId="{59B37A49-2782-43FB-AC16-99A5372A5242}" destId="{857A1E0E-E3E3-441C-9A63-9AF33BECD342}" srcOrd="0" destOrd="0" presId="urn:microsoft.com/office/officeart/2008/layout/SquareAccentList"/>
    <dgm:cxn modelId="{82675710-A4A4-4B13-8F78-3D3E848ED68A}" type="presParOf" srcId="{59B37A49-2782-43FB-AC16-99A5372A5242}" destId="{A493AD9E-CA8F-4C78-8B38-88D3F33CC0AA}" srcOrd="1" destOrd="0" presId="urn:microsoft.com/office/officeart/2008/layout/SquareAccentList"/>
    <dgm:cxn modelId="{96F32111-19A2-4A1E-B5CB-B42239375BD8}" type="presParOf" srcId="{B832CCAE-0F7A-42BE-B213-03BDB57CCA37}" destId="{3EEF1261-AD22-436A-BC70-B0125B9A2B48}" srcOrd="1" destOrd="0" presId="urn:microsoft.com/office/officeart/2008/layout/SquareAccentList"/>
    <dgm:cxn modelId="{D3DB30CF-3D6A-4185-8935-822E806378EB}" type="presParOf" srcId="{3EEF1261-AD22-436A-BC70-B0125B9A2B48}" destId="{24ADFDE8-4673-4133-874A-7B0937585EB6}" srcOrd="0" destOrd="0" presId="urn:microsoft.com/office/officeart/2008/layout/SquareAccentList"/>
    <dgm:cxn modelId="{71903BCC-C013-4A09-A4E1-EA9E93136A57}" type="presParOf" srcId="{24ADFDE8-4673-4133-874A-7B0937585EB6}" destId="{55D6D779-7035-48B6-8E2C-0D6E87890D4C}" srcOrd="0" destOrd="0" presId="urn:microsoft.com/office/officeart/2008/layout/SquareAccentList"/>
    <dgm:cxn modelId="{2319EAFD-E38A-4506-BA4E-77B7D3E82BDD}" type="presParOf" srcId="{24ADFDE8-4673-4133-874A-7B0937585EB6}" destId="{76728F96-C1AF-439E-B8B4-88A44C6C26C0}" srcOrd="1" destOrd="0" presId="urn:microsoft.com/office/officeart/2008/layout/SquareAccentList"/>
    <dgm:cxn modelId="{C941BEC2-F8BA-4906-9537-194E04635932}" type="presParOf" srcId="{24ADFDE8-4673-4133-874A-7B0937585EB6}" destId="{B4607984-94ED-4E8C-8D11-C600BE49D149}" srcOrd="2" destOrd="0" presId="urn:microsoft.com/office/officeart/2008/layout/SquareAccentList"/>
    <dgm:cxn modelId="{3B70F4E3-5559-424C-B807-CE4B8F75593E}" type="presParOf" srcId="{3EEF1261-AD22-436A-BC70-B0125B9A2B48}" destId="{43602F0E-9BF9-4D4D-8CE3-ACEDE6783BFA}" srcOrd="1" destOrd="0" presId="urn:microsoft.com/office/officeart/2008/layout/SquareAccentList"/>
    <dgm:cxn modelId="{D29B3CE4-6A99-472E-95F6-7BC41FD831DE}" type="presParOf" srcId="{43602F0E-9BF9-4D4D-8CE3-ACEDE6783BFA}" destId="{2F8F6611-5620-4394-BA90-65826716DEDE}" srcOrd="0" destOrd="0" presId="urn:microsoft.com/office/officeart/2008/layout/SquareAccentList"/>
    <dgm:cxn modelId="{24328096-139A-4064-821D-8466266F9F49}" type="presParOf" srcId="{2F8F6611-5620-4394-BA90-65826716DEDE}" destId="{B2A295BB-D196-4226-B737-FDA782292DF9}" srcOrd="0" destOrd="0" presId="urn:microsoft.com/office/officeart/2008/layout/SquareAccentList"/>
    <dgm:cxn modelId="{66F20D9E-DE48-4E4B-A08B-2736FCCE947C}" type="presParOf" srcId="{2F8F6611-5620-4394-BA90-65826716DEDE}" destId="{587FB12B-35E4-48F5-BBF0-7E03516BE29E}" srcOrd="1" destOrd="0" presId="urn:microsoft.com/office/officeart/2008/layout/SquareAccentList"/>
    <dgm:cxn modelId="{1550D6AE-5B2E-46EC-9835-8F7C84D9B1C7}" type="presParOf" srcId="{43602F0E-9BF9-4D4D-8CE3-ACEDE6783BFA}" destId="{78450974-C3BA-4CC1-ADA4-3D38D5366F0C}" srcOrd="1" destOrd="0" presId="urn:microsoft.com/office/officeart/2008/layout/SquareAccentList"/>
    <dgm:cxn modelId="{B05C9ADE-A693-4C55-BB78-187A7633E4B4}" type="presParOf" srcId="{78450974-C3BA-4CC1-ADA4-3D38D5366F0C}" destId="{AD9756D4-1035-4167-A6D0-C3143D64B85F}" srcOrd="0" destOrd="0" presId="urn:microsoft.com/office/officeart/2008/layout/SquareAccentList"/>
    <dgm:cxn modelId="{5FA4E51B-0D2C-4476-BCD4-ABCE475A0030}" type="presParOf" srcId="{78450974-C3BA-4CC1-ADA4-3D38D5366F0C}" destId="{B32D6659-F450-4C9B-9BB5-2D81B0C48FCC}"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B1D9F19-EE6F-46B0-82F0-44D11B0035D9}"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s-EC"/>
        </a:p>
      </dgm:t>
    </dgm:pt>
    <dgm:pt modelId="{3BE0D055-C132-496C-AC22-3CAC88218A34}">
      <dgm:prSet phldrT="[Texto]" custT="1"/>
      <dgm:spPr/>
      <dgm:t>
        <a:bodyPr/>
        <a:lstStyle/>
        <a:p>
          <a:r>
            <a:rPr lang="es-EC" sz="4000" dirty="0" smtClean="0"/>
            <a:t>Conclusiones</a:t>
          </a:r>
          <a:endParaRPr lang="es-EC" sz="4000" dirty="0"/>
        </a:p>
      </dgm:t>
    </dgm:pt>
    <dgm:pt modelId="{2348B64D-28CA-46AF-B804-A18A4DF250CE}" type="parTrans" cxnId="{C67B556F-1C6F-4A55-B7FF-468DDD9107AF}">
      <dgm:prSet/>
      <dgm:spPr/>
      <dgm:t>
        <a:bodyPr/>
        <a:lstStyle/>
        <a:p>
          <a:endParaRPr lang="es-EC" sz="2000"/>
        </a:p>
      </dgm:t>
    </dgm:pt>
    <dgm:pt modelId="{790C091C-89F0-4A62-B479-C7160138EC8E}" type="sibTrans" cxnId="{C67B556F-1C6F-4A55-B7FF-468DDD9107AF}">
      <dgm:prSet/>
      <dgm:spPr/>
      <dgm:t>
        <a:bodyPr/>
        <a:lstStyle/>
        <a:p>
          <a:endParaRPr lang="es-EC" sz="2000"/>
        </a:p>
      </dgm:t>
    </dgm:pt>
    <dgm:pt modelId="{58542104-5A6E-46AF-87F3-E81C5258E2BC}">
      <dgm:prSet phldrT="[Texto]" custT="1"/>
      <dgm:spPr/>
      <dgm:t>
        <a:bodyPr/>
        <a:lstStyle/>
        <a:p>
          <a:r>
            <a:rPr lang="es-EC" sz="4000" dirty="0" smtClean="0"/>
            <a:t>Recomendaciones</a:t>
          </a:r>
          <a:endParaRPr lang="es-EC" sz="4000" dirty="0"/>
        </a:p>
      </dgm:t>
    </dgm:pt>
    <dgm:pt modelId="{8B1A40F0-FBF8-4A93-B492-2C87FF520835}" type="parTrans" cxnId="{3879D555-18A7-488B-AAAC-8E7B1F0FA72A}">
      <dgm:prSet/>
      <dgm:spPr/>
      <dgm:t>
        <a:bodyPr/>
        <a:lstStyle/>
        <a:p>
          <a:endParaRPr lang="es-EC" sz="2000"/>
        </a:p>
      </dgm:t>
    </dgm:pt>
    <dgm:pt modelId="{34B9C366-56B7-4B9A-B581-2807A61BA962}" type="sibTrans" cxnId="{3879D555-18A7-488B-AAAC-8E7B1F0FA72A}">
      <dgm:prSet/>
      <dgm:spPr/>
      <dgm:t>
        <a:bodyPr/>
        <a:lstStyle/>
        <a:p>
          <a:endParaRPr lang="es-EC" sz="2000"/>
        </a:p>
      </dgm:t>
    </dgm:pt>
    <dgm:pt modelId="{B2EB931D-A285-4F80-AD9F-6C9A557BDD30}">
      <dgm:prSet custT="1"/>
      <dgm:spPr/>
      <dgm:t>
        <a:bodyPr/>
        <a:lstStyle/>
        <a:p>
          <a:r>
            <a:rPr lang="es-ES" sz="1200" dirty="0" smtClean="0"/>
            <a:t>Una vez terminada la investigación se pudo establecer que en lo referente a los impactos ambientales se tuvo un indicador bajo (4,7 Impacto muy significativo positivo) que nos indica que tanto las personas que trabajaran en la planta como las personas que habitan o trabajan alrededor de la misma no sufrirán ninguna alteración física.</a:t>
          </a:r>
        </a:p>
        <a:p>
          <a:r>
            <a:rPr lang="es-ES" sz="1200" dirty="0" smtClean="0"/>
            <a:t>Respecto al impacto económico los resultados son positivos debido a la generación de empleo, reducción de importaciones y generación de mayores impuestos con beneficio al país.</a:t>
          </a:r>
          <a:endParaRPr lang="es-EC" sz="1200" dirty="0"/>
        </a:p>
      </dgm:t>
    </dgm:pt>
    <dgm:pt modelId="{6CFFC46C-8737-4B14-8DE7-366D13472276}" type="parTrans" cxnId="{5034A687-472E-4991-A854-D2725F0366D3}">
      <dgm:prSet/>
      <dgm:spPr/>
      <dgm:t>
        <a:bodyPr/>
        <a:lstStyle/>
        <a:p>
          <a:endParaRPr lang="es-EC" sz="2000"/>
        </a:p>
      </dgm:t>
    </dgm:pt>
    <dgm:pt modelId="{807B3744-AE69-4C2B-A914-38A71871BFC4}" type="sibTrans" cxnId="{5034A687-472E-4991-A854-D2725F0366D3}">
      <dgm:prSet/>
      <dgm:spPr/>
      <dgm:t>
        <a:bodyPr/>
        <a:lstStyle/>
        <a:p>
          <a:endParaRPr lang="es-EC" sz="2000"/>
        </a:p>
      </dgm:t>
    </dgm:pt>
    <dgm:pt modelId="{BE149BAF-6CB9-4C1F-8B42-F07E3A6719B2}">
      <dgm:prSet custT="1"/>
      <dgm:spPr/>
      <dgm:t>
        <a:bodyPr/>
        <a:lstStyle/>
        <a:p>
          <a:r>
            <a:rPr lang="es-ES" sz="1200" dirty="0" smtClean="0"/>
            <a:t>Será fundamental que exista siempre una evaluación ambiental por el manejo de materiales muy delicados como es el aluminio, manteniendo siempre mediciones así como estudios que eviten enfermedades profesionales.</a:t>
          </a:r>
          <a:endParaRPr lang="es-EC" sz="1200" dirty="0"/>
        </a:p>
      </dgm:t>
    </dgm:pt>
    <dgm:pt modelId="{C1E03477-831A-4FE8-B37B-2ED1655B79E2}" type="parTrans" cxnId="{E70F04B5-1B9D-4F23-9C69-AE0280AEA8AC}">
      <dgm:prSet/>
      <dgm:spPr/>
      <dgm:t>
        <a:bodyPr/>
        <a:lstStyle/>
        <a:p>
          <a:endParaRPr lang="es-EC" sz="2000"/>
        </a:p>
      </dgm:t>
    </dgm:pt>
    <dgm:pt modelId="{3D3313D8-F29E-4343-B6B6-D89D467811AA}" type="sibTrans" cxnId="{E70F04B5-1B9D-4F23-9C69-AE0280AEA8AC}">
      <dgm:prSet/>
      <dgm:spPr/>
      <dgm:t>
        <a:bodyPr/>
        <a:lstStyle/>
        <a:p>
          <a:endParaRPr lang="es-EC" sz="2000"/>
        </a:p>
      </dgm:t>
    </dgm:pt>
    <dgm:pt modelId="{B832CCAE-0F7A-42BE-B213-03BDB57CCA37}" type="pres">
      <dgm:prSet presAssocID="{7B1D9F19-EE6F-46B0-82F0-44D11B0035D9}" presName="layout" presStyleCnt="0">
        <dgm:presLayoutVars>
          <dgm:chMax/>
          <dgm:chPref/>
          <dgm:dir/>
          <dgm:resizeHandles/>
        </dgm:presLayoutVars>
      </dgm:prSet>
      <dgm:spPr/>
      <dgm:t>
        <a:bodyPr/>
        <a:lstStyle/>
        <a:p>
          <a:endParaRPr lang="es-EC"/>
        </a:p>
      </dgm:t>
    </dgm:pt>
    <dgm:pt modelId="{753A21D9-2E25-4CDE-A6F4-8C7D13681EE6}" type="pres">
      <dgm:prSet presAssocID="{3BE0D055-C132-496C-AC22-3CAC88218A34}" presName="root" presStyleCnt="0">
        <dgm:presLayoutVars>
          <dgm:chMax/>
          <dgm:chPref/>
        </dgm:presLayoutVars>
      </dgm:prSet>
      <dgm:spPr/>
    </dgm:pt>
    <dgm:pt modelId="{124F3A53-69F9-447E-8A2D-6802E5C4212C}" type="pres">
      <dgm:prSet presAssocID="{3BE0D055-C132-496C-AC22-3CAC88218A34}" presName="rootComposite" presStyleCnt="0">
        <dgm:presLayoutVars/>
      </dgm:prSet>
      <dgm:spPr/>
    </dgm:pt>
    <dgm:pt modelId="{BDDC1437-247B-4EA9-B186-3B08A8DF0A6A}" type="pres">
      <dgm:prSet presAssocID="{3BE0D055-C132-496C-AC22-3CAC88218A34}" presName="ParentAccent" presStyleLbl="alignNode1" presStyleIdx="0" presStyleCnt="2"/>
      <dgm:spPr/>
    </dgm:pt>
    <dgm:pt modelId="{10FECC35-86E5-464D-8DA2-5C066BA3A774}" type="pres">
      <dgm:prSet presAssocID="{3BE0D055-C132-496C-AC22-3CAC88218A34}" presName="ParentSmallAccent" presStyleLbl="fgAcc1" presStyleIdx="0" presStyleCnt="2"/>
      <dgm:spPr/>
    </dgm:pt>
    <dgm:pt modelId="{10779754-80EA-4AC4-9C72-4B62EA5EA422}" type="pres">
      <dgm:prSet presAssocID="{3BE0D055-C132-496C-AC22-3CAC88218A34}" presName="Parent" presStyleLbl="revTx" presStyleIdx="0" presStyleCnt="4">
        <dgm:presLayoutVars>
          <dgm:chMax/>
          <dgm:chPref val="4"/>
          <dgm:bulletEnabled val="1"/>
        </dgm:presLayoutVars>
      </dgm:prSet>
      <dgm:spPr/>
      <dgm:t>
        <a:bodyPr/>
        <a:lstStyle/>
        <a:p>
          <a:endParaRPr lang="es-EC"/>
        </a:p>
      </dgm:t>
    </dgm:pt>
    <dgm:pt modelId="{85F26CC9-1752-4F64-85A7-18C2E8FB35DE}" type="pres">
      <dgm:prSet presAssocID="{3BE0D055-C132-496C-AC22-3CAC88218A34}" presName="childShape" presStyleCnt="0">
        <dgm:presLayoutVars>
          <dgm:chMax val="0"/>
          <dgm:chPref val="0"/>
        </dgm:presLayoutVars>
      </dgm:prSet>
      <dgm:spPr/>
    </dgm:pt>
    <dgm:pt modelId="{626ADBE4-5B42-4AA2-9E84-76301C85FE3D}" type="pres">
      <dgm:prSet presAssocID="{B2EB931D-A285-4F80-AD9F-6C9A557BDD30}" presName="childComposite" presStyleCnt="0">
        <dgm:presLayoutVars>
          <dgm:chMax val="0"/>
          <dgm:chPref val="0"/>
        </dgm:presLayoutVars>
      </dgm:prSet>
      <dgm:spPr/>
    </dgm:pt>
    <dgm:pt modelId="{328F4F5B-7066-43B5-A013-F2F993ACC557}" type="pres">
      <dgm:prSet presAssocID="{B2EB931D-A285-4F80-AD9F-6C9A557BDD30}" presName="ChildAccent" presStyleLbl="solidFgAcc1" presStyleIdx="0" presStyleCnt="2"/>
      <dgm:spPr/>
    </dgm:pt>
    <dgm:pt modelId="{27BE6341-2E4B-42D6-BBB2-498E578947FA}" type="pres">
      <dgm:prSet presAssocID="{B2EB931D-A285-4F80-AD9F-6C9A557BDD30}" presName="Child" presStyleLbl="revTx" presStyleIdx="1" presStyleCnt="4" custScaleY="354609" custLinFactNeighborX="2065" custLinFactNeighborY="52569">
        <dgm:presLayoutVars>
          <dgm:chMax val="0"/>
          <dgm:chPref val="0"/>
          <dgm:bulletEnabled val="1"/>
        </dgm:presLayoutVars>
      </dgm:prSet>
      <dgm:spPr/>
      <dgm:t>
        <a:bodyPr/>
        <a:lstStyle/>
        <a:p>
          <a:endParaRPr lang="es-EC"/>
        </a:p>
      </dgm:t>
    </dgm:pt>
    <dgm:pt modelId="{3EEF1261-AD22-436A-BC70-B0125B9A2B48}" type="pres">
      <dgm:prSet presAssocID="{58542104-5A6E-46AF-87F3-E81C5258E2BC}" presName="root" presStyleCnt="0">
        <dgm:presLayoutVars>
          <dgm:chMax/>
          <dgm:chPref/>
        </dgm:presLayoutVars>
      </dgm:prSet>
      <dgm:spPr/>
    </dgm:pt>
    <dgm:pt modelId="{24ADFDE8-4673-4133-874A-7B0937585EB6}" type="pres">
      <dgm:prSet presAssocID="{58542104-5A6E-46AF-87F3-E81C5258E2BC}" presName="rootComposite" presStyleCnt="0">
        <dgm:presLayoutVars/>
      </dgm:prSet>
      <dgm:spPr/>
    </dgm:pt>
    <dgm:pt modelId="{55D6D779-7035-48B6-8E2C-0D6E87890D4C}" type="pres">
      <dgm:prSet presAssocID="{58542104-5A6E-46AF-87F3-E81C5258E2BC}" presName="ParentAccent" presStyleLbl="alignNode1" presStyleIdx="1" presStyleCnt="2"/>
      <dgm:spPr/>
    </dgm:pt>
    <dgm:pt modelId="{76728F96-C1AF-439E-B8B4-88A44C6C26C0}" type="pres">
      <dgm:prSet presAssocID="{58542104-5A6E-46AF-87F3-E81C5258E2BC}" presName="ParentSmallAccent" presStyleLbl="fgAcc1" presStyleIdx="1" presStyleCnt="2"/>
      <dgm:spPr/>
    </dgm:pt>
    <dgm:pt modelId="{B4607984-94ED-4E8C-8D11-C600BE49D149}" type="pres">
      <dgm:prSet presAssocID="{58542104-5A6E-46AF-87F3-E81C5258E2BC}" presName="Parent" presStyleLbl="revTx" presStyleIdx="2" presStyleCnt="4">
        <dgm:presLayoutVars>
          <dgm:chMax/>
          <dgm:chPref val="4"/>
          <dgm:bulletEnabled val="1"/>
        </dgm:presLayoutVars>
      </dgm:prSet>
      <dgm:spPr/>
      <dgm:t>
        <a:bodyPr/>
        <a:lstStyle/>
        <a:p>
          <a:endParaRPr lang="es-EC"/>
        </a:p>
      </dgm:t>
    </dgm:pt>
    <dgm:pt modelId="{43602F0E-9BF9-4D4D-8CE3-ACEDE6783BFA}" type="pres">
      <dgm:prSet presAssocID="{58542104-5A6E-46AF-87F3-E81C5258E2BC}" presName="childShape" presStyleCnt="0">
        <dgm:presLayoutVars>
          <dgm:chMax val="0"/>
          <dgm:chPref val="0"/>
        </dgm:presLayoutVars>
      </dgm:prSet>
      <dgm:spPr/>
    </dgm:pt>
    <dgm:pt modelId="{29B087A4-1A4D-453F-8FEC-013B6BD6BBC9}" type="pres">
      <dgm:prSet presAssocID="{BE149BAF-6CB9-4C1F-8B42-F07E3A6719B2}" presName="childComposite" presStyleCnt="0">
        <dgm:presLayoutVars>
          <dgm:chMax val="0"/>
          <dgm:chPref val="0"/>
        </dgm:presLayoutVars>
      </dgm:prSet>
      <dgm:spPr/>
    </dgm:pt>
    <dgm:pt modelId="{C7007204-B1F1-4579-B6CA-F5AC18D77131}" type="pres">
      <dgm:prSet presAssocID="{BE149BAF-6CB9-4C1F-8B42-F07E3A6719B2}" presName="ChildAccent" presStyleLbl="solidFgAcc1" presStyleIdx="1" presStyleCnt="2" custLinFactY="81776" custLinFactNeighborX="-9534" custLinFactNeighborY="100000"/>
      <dgm:spPr/>
    </dgm:pt>
    <dgm:pt modelId="{DB71A237-CBBE-4101-B2CF-F17CA5A1EF0F}" type="pres">
      <dgm:prSet presAssocID="{BE149BAF-6CB9-4C1F-8B42-F07E3A6719B2}" presName="Child" presStyleLbl="revTx" presStyleIdx="3" presStyleCnt="4" custScaleY="202259" custLinFactY="5115" custLinFactNeighborX="-540" custLinFactNeighborY="100000">
        <dgm:presLayoutVars>
          <dgm:chMax val="0"/>
          <dgm:chPref val="0"/>
          <dgm:bulletEnabled val="1"/>
        </dgm:presLayoutVars>
      </dgm:prSet>
      <dgm:spPr/>
      <dgm:t>
        <a:bodyPr/>
        <a:lstStyle/>
        <a:p>
          <a:endParaRPr lang="es-EC"/>
        </a:p>
      </dgm:t>
    </dgm:pt>
  </dgm:ptLst>
  <dgm:cxnLst>
    <dgm:cxn modelId="{C67B556F-1C6F-4A55-B7FF-468DDD9107AF}" srcId="{7B1D9F19-EE6F-46B0-82F0-44D11B0035D9}" destId="{3BE0D055-C132-496C-AC22-3CAC88218A34}" srcOrd="0" destOrd="0" parTransId="{2348B64D-28CA-46AF-B804-A18A4DF250CE}" sibTransId="{790C091C-89F0-4A62-B479-C7160138EC8E}"/>
    <dgm:cxn modelId="{379C982D-E01D-4BFB-BDFB-D310DC686AD8}" type="presOf" srcId="{3BE0D055-C132-496C-AC22-3CAC88218A34}" destId="{10779754-80EA-4AC4-9C72-4B62EA5EA422}" srcOrd="0" destOrd="0" presId="urn:microsoft.com/office/officeart/2008/layout/SquareAccentList"/>
    <dgm:cxn modelId="{5034A687-472E-4991-A854-D2725F0366D3}" srcId="{3BE0D055-C132-496C-AC22-3CAC88218A34}" destId="{B2EB931D-A285-4F80-AD9F-6C9A557BDD30}" srcOrd="0" destOrd="0" parTransId="{6CFFC46C-8737-4B14-8DE7-366D13472276}" sibTransId="{807B3744-AE69-4C2B-A914-38A71871BFC4}"/>
    <dgm:cxn modelId="{E70F04B5-1B9D-4F23-9C69-AE0280AEA8AC}" srcId="{58542104-5A6E-46AF-87F3-E81C5258E2BC}" destId="{BE149BAF-6CB9-4C1F-8B42-F07E3A6719B2}" srcOrd="0" destOrd="0" parTransId="{C1E03477-831A-4FE8-B37B-2ED1655B79E2}" sibTransId="{3D3313D8-F29E-4343-B6B6-D89D467811AA}"/>
    <dgm:cxn modelId="{16AA29FD-7EFD-4AF9-B1B3-9284FE2272D4}" type="presOf" srcId="{7B1D9F19-EE6F-46B0-82F0-44D11B0035D9}" destId="{B832CCAE-0F7A-42BE-B213-03BDB57CCA37}" srcOrd="0" destOrd="0" presId="urn:microsoft.com/office/officeart/2008/layout/SquareAccentList"/>
    <dgm:cxn modelId="{61C8089D-5C11-437A-854D-0395D31D07F8}" type="presOf" srcId="{B2EB931D-A285-4F80-AD9F-6C9A557BDD30}" destId="{27BE6341-2E4B-42D6-BBB2-498E578947FA}" srcOrd="0" destOrd="0" presId="urn:microsoft.com/office/officeart/2008/layout/SquareAccentList"/>
    <dgm:cxn modelId="{1DC60E3F-5991-4C31-BF1F-9A06F4A59C5C}" type="presOf" srcId="{BE149BAF-6CB9-4C1F-8B42-F07E3A6719B2}" destId="{DB71A237-CBBE-4101-B2CF-F17CA5A1EF0F}" srcOrd="0" destOrd="0" presId="urn:microsoft.com/office/officeart/2008/layout/SquareAccentList"/>
    <dgm:cxn modelId="{89DC4BE7-1CF7-453F-AF7E-488EB82ADD0A}" type="presOf" srcId="{58542104-5A6E-46AF-87F3-E81C5258E2BC}" destId="{B4607984-94ED-4E8C-8D11-C600BE49D149}" srcOrd="0" destOrd="0" presId="urn:microsoft.com/office/officeart/2008/layout/SquareAccentList"/>
    <dgm:cxn modelId="{3879D555-18A7-488B-AAAC-8E7B1F0FA72A}" srcId="{7B1D9F19-EE6F-46B0-82F0-44D11B0035D9}" destId="{58542104-5A6E-46AF-87F3-E81C5258E2BC}" srcOrd="1" destOrd="0" parTransId="{8B1A40F0-FBF8-4A93-B492-2C87FF520835}" sibTransId="{34B9C366-56B7-4B9A-B581-2807A61BA962}"/>
    <dgm:cxn modelId="{3AD80807-F746-472A-A4AA-4016E2648843}" type="presParOf" srcId="{B832CCAE-0F7A-42BE-B213-03BDB57CCA37}" destId="{753A21D9-2E25-4CDE-A6F4-8C7D13681EE6}" srcOrd="0" destOrd="0" presId="urn:microsoft.com/office/officeart/2008/layout/SquareAccentList"/>
    <dgm:cxn modelId="{6AF8A3B7-B86E-466A-9F09-F8421A60B755}" type="presParOf" srcId="{753A21D9-2E25-4CDE-A6F4-8C7D13681EE6}" destId="{124F3A53-69F9-447E-8A2D-6802E5C4212C}" srcOrd="0" destOrd="0" presId="urn:microsoft.com/office/officeart/2008/layout/SquareAccentList"/>
    <dgm:cxn modelId="{352BF7FC-EFE2-4E1B-9206-046258B5E9E0}" type="presParOf" srcId="{124F3A53-69F9-447E-8A2D-6802E5C4212C}" destId="{BDDC1437-247B-4EA9-B186-3B08A8DF0A6A}" srcOrd="0" destOrd="0" presId="urn:microsoft.com/office/officeart/2008/layout/SquareAccentList"/>
    <dgm:cxn modelId="{C23BD1B1-A6CC-4EDF-B164-CC7BAE33590F}" type="presParOf" srcId="{124F3A53-69F9-447E-8A2D-6802E5C4212C}" destId="{10FECC35-86E5-464D-8DA2-5C066BA3A774}" srcOrd="1" destOrd="0" presId="urn:microsoft.com/office/officeart/2008/layout/SquareAccentList"/>
    <dgm:cxn modelId="{D626D968-BC25-4FEF-A71A-B997F87F6DA2}" type="presParOf" srcId="{124F3A53-69F9-447E-8A2D-6802E5C4212C}" destId="{10779754-80EA-4AC4-9C72-4B62EA5EA422}" srcOrd="2" destOrd="0" presId="urn:microsoft.com/office/officeart/2008/layout/SquareAccentList"/>
    <dgm:cxn modelId="{EC8F09F7-F357-4E51-A83E-6BF44E0E6925}" type="presParOf" srcId="{753A21D9-2E25-4CDE-A6F4-8C7D13681EE6}" destId="{85F26CC9-1752-4F64-85A7-18C2E8FB35DE}" srcOrd="1" destOrd="0" presId="urn:microsoft.com/office/officeart/2008/layout/SquareAccentList"/>
    <dgm:cxn modelId="{7BB788D4-DDE4-4869-9893-54E2DE9B45FB}" type="presParOf" srcId="{85F26CC9-1752-4F64-85A7-18C2E8FB35DE}" destId="{626ADBE4-5B42-4AA2-9E84-76301C85FE3D}" srcOrd="0" destOrd="0" presId="urn:microsoft.com/office/officeart/2008/layout/SquareAccentList"/>
    <dgm:cxn modelId="{24F5512E-B817-419A-BCF1-E0CEEFA14399}" type="presParOf" srcId="{626ADBE4-5B42-4AA2-9E84-76301C85FE3D}" destId="{328F4F5B-7066-43B5-A013-F2F993ACC557}" srcOrd="0" destOrd="0" presId="urn:microsoft.com/office/officeart/2008/layout/SquareAccentList"/>
    <dgm:cxn modelId="{A2C9C32C-1018-4EEE-8AC1-C9B6C6C20668}" type="presParOf" srcId="{626ADBE4-5B42-4AA2-9E84-76301C85FE3D}" destId="{27BE6341-2E4B-42D6-BBB2-498E578947FA}" srcOrd="1" destOrd="0" presId="urn:microsoft.com/office/officeart/2008/layout/SquareAccentList"/>
    <dgm:cxn modelId="{0162AD5D-2B53-4EC6-9754-FA5C17E1B10D}" type="presParOf" srcId="{B832CCAE-0F7A-42BE-B213-03BDB57CCA37}" destId="{3EEF1261-AD22-436A-BC70-B0125B9A2B48}" srcOrd="1" destOrd="0" presId="urn:microsoft.com/office/officeart/2008/layout/SquareAccentList"/>
    <dgm:cxn modelId="{F82D9E54-6CE4-464C-87D9-B88A955E5204}" type="presParOf" srcId="{3EEF1261-AD22-436A-BC70-B0125B9A2B48}" destId="{24ADFDE8-4673-4133-874A-7B0937585EB6}" srcOrd="0" destOrd="0" presId="urn:microsoft.com/office/officeart/2008/layout/SquareAccentList"/>
    <dgm:cxn modelId="{48EAD044-1C4A-43EA-8B06-247314913051}" type="presParOf" srcId="{24ADFDE8-4673-4133-874A-7B0937585EB6}" destId="{55D6D779-7035-48B6-8E2C-0D6E87890D4C}" srcOrd="0" destOrd="0" presId="urn:microsoft.com/office/officeart/2008/layout/SquareAccentList"/>
    <dgm:cxn modelId="{4DFC1FCA-B1A4-4508-9FBA-C1E2D5A075F3}" type="presParOf" srcId="{24ADFDE8-4673-4133-874A-7B0937585EB6}" destId="{76728F96-C1AF-439E-B8B4-88A44C6C26C0}" srcOrd="1" destOrd="0" presId="urn:microsoft.com/office/officeart/2008/layout/SquareAccentList"/>
    <dgm:cxn modelId="{420FCA94-2D0A-4EE2-AF6B-46F3A8C061FE}" type="presParOf" srcId="{24ADFDE8-4673-4133-874A-7B0937585EB6}" destId="{B4607984-94ED-4E8C-8D11-C600BE49D149}" srcOrd="2" destOrd="0" presId="urn:microsoft.com/office/officeart/2008/layout/SquareAccentList"/>
    <dgm:cxn modelId="{21E1A5F3-7AD8-4581-8469-A09F429AE94D}" type="presParOf" srcId="{3EEF1261-AD22-436A-BC70-B0125B9A2B48}" destId="{43602F0E-9BF9-4D4D-8CE3-ACEDE6783BFA}" srcOrd="1" destOrd="0" presId="urn:microsoft.com/office/officeart/2008/layout/SquareAccentList"/>
    <dgm:cxn modelId="{FEFF7C29-EF45-4FFC-99D3-E4A273521B27}" type="presParOf" srcId="{43602F0E-9BF9-4D4D-8CE3-ACEDE6783BFA}" destId="{29B087A4-1A4D-453F-8FEC-013B6BD6BBC9}" srcOrd="0" destOrd="0" presId="urn:microsoft.com/office/officeart/2008/layout/SquareAccentList"/>
    <dgm:cxn modelId="{AB017BF6-472B-4768-975C-164E207C51E8}" type="presParOf" srcId="{29B087A4-1A4D-453F-8FEC-013B6BD6BBC9}" destId="{C7007204-B1F1-4579-B6CA-F5AC18D77131}" srcOrd="0" destOrd="0" presId="urn:microsoft.com/office/officeart/2008/layout/SquareAccentList"/>
    <dgm:cxn modelId="{23A10395-53E7-4F09-AB9E-DF8071C910C1}" type="presParOf" srcId="{29B087A4-1A4D-453F-8FEC-013B6BD6BBC9}" destId="{DB71A237-CBBE-4101-B2CF-F17CA5A1EF0F}"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2CFA57-590A-4FFE-9170-13705FBB4DD6}"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s-EC"/>
        </a:p>
      </dgm:t>
    </dgm:pt>
    <dgm:pt modelId="{4D7549BF-348C-49FF-B3CF-BA6DFE3E8D4F}">
      <dgm:prSet phldrT="[Texto]"/>
      <dgm:spPr/>
      <dgm:t>
        <a:bodyPr/>
        <a:lstStyle/>
        <a:p>
          <a:r>
            <a:rPr lang="es-EC" dirty="0" smtClean="0"/>
            <a:t>Investigación Exploratoria</a:t>
          </a:r>
          <a:endParaRPr lang="es-EC" dirty="0"/>
        </a:p>
      </dgm:t>
    </dgm:pt>
    <dgm:pt modelId="{A8572D23-CF9B-4A0A-B2A2-5B09371C350F}" type="parTrans" cxnId="{8B3574DF-7D87-4F38-B098-BF0D867A9465}">
      <dgm:prSet/>
      <dgm:spPr/>
      <dgm:t>
        <a:bodyPr/>
        <a:lstStyle/>
        <a:p>
          <a:endParaRPr lang="es-EC"/>
        </a:p>
      </dgm:t>
    </dgm:pt>
    <dgm:pt modelId="{DAC5231F-60FF-46D6-BDEE-FD81ADF69E0B}" type="sibTrans" cxnId="{8B3574DF-7D87-4F38-B098-BF0D867A9465}">
      <dgm:prSet/>
      <dgm:spPr/>
      <dgm:t>
        <a:bodyPr/>
        <a:lstStyle/>
        <a:p>
          <a:endParaRPr lang="es-EC"/>
        </a:p>
      </dgm:t>
    </dgm:pt>
    <dgm:pt modelId="{4BBDB385-9A6D-4CCF-AF53-92EDF6A70010}">
      <dgm:prSet phldrT="[Texto]" custT="1"/>
      <dgm:spPr/>
      <dgm:t>
        <a:bodyPr/>
        <a:lstStyle/>
        <a:p>
          <a:r>
            <a:rPr lang="es-EC" sz="1600" dirty="0" smtClean="0"/>
            <a:t>Análisis Externo</a:t>
          </a:r>
          <a:endParaRPr lang="es-EC" sz="16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2361947E-CDB0-43A2-8D89-FD1AEE1BFF07}" type="parTrans" cxnId="{654CAA28-59F2-45F0-A9CC-2AF20E77DED8}">
      <dgm:prSet/>
      <dgm:spPr/>
      <dgm:t>
        <a:bodyPr/>
        <a:lstStyle/>
        <a:p>
          <a:endParaRPr lang="es-EC"/>
        </a:p>
      </dgm:t>
    </dgm:pt>
    <dgm:pt modelId="{6AB4D849-762D-423A-B759-EA897F7E3C73}" type="sibTrans" cxnId="{654CAA28-59F2-45F0-A9CC-2AF20E77DED8}">
      <dgm:prSet/>
      <dgm:spPr/>
      <dgm:t>
        <a:bodyPr/>
        <a:lstStyle/>
        <a:p>
          <a:endParaRPr lang="es-EC"/>
        </a:p>
      </dgm:t>
    </dgm:pt>
    <dgm:pt modelId="{E3EC9C4E-AF19-4FFA-B90A-544F41B0A0EB}">
      <dgm:prSet phldrT="[Texto]" custT="1"/>
      <dgm:spPr/>
      <dgm:t>
        <a:bodyPr/>
        <a:lstStyle/>
        <a:p>
          <a:r>
            <a:rPr lang="es-EC" sz="1600" dirty="0" smtClean="0"/>
            <a:t>Entrevista a Expertos</a:t>
          </a:r>
          <a:endParaRPr lang="es-EC" sz="16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F2760D03-535E-4283-B6E2-EA28F8C23262}" type="parTrans" cxnId="{63959759-E730-4CA3-BDD3-1A8B43A36058}">
      <dgm:prSet/>
      <dgm:spPr/>
      <dgm:t>
        <a:bodyPr/>
        <a:lstStyle/>
        <a:p>
          <a:endParaRPr lang="es-EC"/>
        </a:p>
      </dgm:t>
    </dgm:pt>
    <dgm:pt modelId="{A3C0F0BA-7F43-4558-8989-365FFEDC1D0A}" type="sibTrans" cxnId="{63959759-E730-4CA3-BDD3-1A8B43A36058}">
      <dgm:prSet/>
      <dgm:spPr/>
      <dgm:t>
        <a:bodyPr/>
        <a:lstStyle/>
        <a:p>
          <a:endParaRPr lang="es-EC"/>
        </a:p>
      </dgm:t>
    </dgm:pt>
    <dgm:pt modelId="{580CCCA8-E12C-49AE-A213-996CB8743A3B}">
      <dgm:prSet phldrT="[Texto]"/>
      <dgm:spPr/>
      <dgm:t>
        <a:bodyPr/>
        <a:lstStyle/>
        <a:p>
          <a:r>
            <a:rPr lang="es-EC" dirty="0" smtClean="0"/>
            <a:t>Investigación Descriptiva</a:t>
          </a:r>
          <a:endParaRPr lang="es-EC" dirty="0"/>
        </a:p>
      </dgm:t>
    </dgm:pt>
    <dgm:pt modelId="{41D7A0E6-B1DF-4D50-800A-A6200D8F232B}" type="parTrans" cxnId="{1483D939-EFB8-4A95-B57F-B7C0B1D32269}">
      <dgm:prSet/>
      <dgm:spPr/>
      <dgm:t>
        <a:bodyPr/>
        <a:lstStyle/>
        <a:p>
          <a:endParaRPr lang="es-EC"/>
        </a:p>
      </dgm:t>
    </dgm:pt>
    <dgm:pt modelId="{6BAFC65F-374C-46D7-9DAF-12AE41C9D076}" type="sibTrans" cxnId="{1483D939-EFB8-4A95-B57F-B7C0B1D32269}">
      <dgm:prSet/>
      <dgm:spPr/>
      <dgm:t>
        <a:bodyPr/>
        <a:lstStyle/>
        <a:p>
          <a:endParaRPr lang="es-EC"/>
        </a:p>
      </dgm:t>
    </dgm:pt>
    <dgm:pt modelId="{1C886966-9018-4553-A7FA-9A4C25757C4A}">
      <dgm:prSet phldrT="[Texto]" custT="1"/>
      <dgm:spPr/>
      <dgm:t>
        <a:bodyPr/>
        <a:lstStyle/>
        <a:p>
          <a:r>
            <a:rPr lang="es-EC" sz="1600" dirty="0" smtClean="0"/>
            <a:t>Objetivos del estudio de mercado</a:t>
          </a:r>
          <a:endParaRPr lang="es-EC" sz="160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CD5EB4C1-8EE5-4C70-A1C7-C079BA07AA7F}" type="parTrans" cxnId="{6BFB868C-4696-4999-8A5D-DCECC36EAAC7}">
      <dgm:prSet/>
      <dgm:spPr/>
      <dgm:t>
        <a:bodyPr/>
        <a:lstStyle/>
        <a:p>
          <a:endParaRPr lang="es-EC"/>
        </a:p>
      </dgm:t>
    </dgm:pt>
    <dgm:pt modelId="{AF7D20DF-5499-462C-BC2D-16C3BABCD7F0}" type="sibTrans" cxnId="{6BFB868C-4696-4999-8A5D-DCECC36EAAC7}">
      <dgm:prSet/>
      <dgm:spPr/>
      <dgm:t>
        <a:bodyPr/>
        <a:lstStyle/>
        <a:p>
          <a:endParaRPr lang="es-EC"/>
        </a:p>
      </dgm:t>
    </dgm:pt>
    <dgm:pt modelId="{3B3AEE1F-7744-4776-825F-F772AF2BB94A}">
      <dgm:prSet phldrT="[Texto]" custT="1"/>
      <dgm:spPr/>
      <dgm:t>
        <a:bodyPr/>
        <a:lstStyle/>
        <a:p>
          <a:r>
            <a:rPr lang="es-EC" sz="1600" dirty="0" smtClean="0"/>
            <a:t>Experimentos realizados</a:t>
          </a:r>
          <a:endParaRPr lang="es-EC" sz="1600"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C5EB5B77-B1E9-4B9C-BE3F-BD8F4A66F3DC}" type="parTrans" cxnId="{E0B72D39-62EF-4977-A8CA-18C6FA11FB38}">
      <dgm:prSet/>
      <dgm:spPr/>
      <dgm:t>
        <a:bodyPr/>
        <a:lstStyle/>
        <a:p>
          <a:endParaRPr lang="es-EC"/>
        </a:p>
      </dgm:t>
    </dgm:pt>
    <dgm:pt modelId="{B8C1E197-36E6-44F5-B69C-C399CF691057}" type="sibTrans" cxnId="{E0B72D39-62EF-4977-A8CA-18C6FA11FB38}">
      <dgm:prSet/>
      <dgm:spPr/>
      <dgm:t>
        <a:bodyPr/>
        <a:lstStyle/>
        <a:p>
          <a:endParaRPr lang="es-EC"/>
        </a:p>
      </dgm:t>
    </dgm:pt>
    <dgm:pt modelId="{88F3A9A8-12E6-4035-8A00-F5FF8350F216}">
      <dgm:prSet phldrT="[Texto]" custT="1"/>
      <dgm:spPr/>
      <dgm:t>
        <a:bodyPr/>
        <a:lstStyle/>
        <a:p>
          <a:r>
            <a:rPr lang="es-EC" sz="1600" dirty="0" smtClean="0"/>
            <a:t>Muestreo Estadístico</a:t>
          </a:r>
          <a:endParaRPr lang="es-EC" sz="1600"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ABE48D52-8F1E-471D-B4C4-692B5A56D754}" type="parTrans" cxnId="{B4F9183B-9867-4691-BC27-0A93140576A8}">
      <dgm:prSet/>
      <dgm:spPr/>
      <dgm:t>
        <a:bodyPr/>
        <a:lstStyle/>
        <a:p>
          <a:endParaRPr lang="es-EC"/>
        </a:p>
      </dgm:t>
    </dgm:pt>
    <dgm:pt modelId="{6FF5E2BC-E1AC-4A5D-BE80-911C1C170522}" type="sibTrans" cxnId="{B4F9183B-9867-4691-BC27-0A93140576A8}">
      <dgm:prSet/>
      <dgm:spPr/>
      <dgm:t>
        <a:bodyPr/>
        <a:lstStyle/>
        <a:p>
          <a:endParaRPr lang="es-EC"/>
        </a:p>
      </dgm:t>
    </dgm:pt>
    <dgm:pt modelId="{5D87CF68-FB0B-41A0-9CE2-C6F69AB1E791}">
      <dgm:prSet phldrT="[Texto]" custT="1"/>
      <dgm:spPr/>
      <dgm:t>
        <a:bodyPr/>
        <a:lstStyle/>
        <a:p>
          <a:r>
            <a:rPr lang="es-EC" sz="1600" dirty="0" smtClean="0"/>
            <a:t>Análisis de la Demanda</a:t>
          </a:r>
          <a:endParaRPr lang="es-EC" sz="1600"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2D2520A6-60AB-425A-95D1-E7EAD573725E}" type="parTrans" cxnId="{C20982D4-CA9A-4641-8557-1F5E2468BEC3}">
      <dgm:prSet/>
      <dgm:spPr/>
      <dgm:t>
        <a:bodyPr/>
        <a:lstStyle/>
        <a:p>
          <a:endParaRPr lang="es-EC"/>
        </a:p>
      </dgm:t>
    </dgm:pt>
    <dgm:pt modelId="{BA299D06-A7D8-4E0E-8C4F-52561FE65F5C}" type="sibTrans" cxnId="{C20982D4-CA9A-4641-8557-1F5E2468BEC3}">
      <dgm:prSet/>
      <dgm:spPr/>
      <dgm:t>
        <a:bodyPr/>
        <a:lstStyle/>
        <a:p>
          <a:endParaRPr lang="es-EC"/>
        </a:p>
      </dgm:t>
    </dgm:pt>
    <dgm:pt modelId="{8FDE42F5-6264-46DD-9562-1AE5A2B2DE28}">
      <dgm:prSet phldrT="[Texto]" custT="1"/>
      <dgm:spPr/>
      <dgm:t>
        <a:bodyPr/>
        <a:lstStyle/>
        <a:p>
          <a:r>
            <a:rPr lang="es-EC" sz="1600" dirty="0" err="1" smtClean="0"/>
            <a:t>Mix</a:t>
          </a:r>
          <a:r>
            <a:rPr lang="es-EC" sz="1600" dirty="0" smtClean="0"/>
            <a:t> de Marketing</a:t>
          </a:r>
          <a:endParaRPr lang="es-EC" sz="1600"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5806613A-B153-4CF3-B8C1-6A613858180C}" type="parTrans" cxnId="{C6D07B57-2E7D-41D0-A2DD-1E2AAB3537D0}">
      <dgm:prSet/>
      <dgm:spPr/>
      <dgm:t>
        <a:bodyPr/>
        <a:lstStyle/>
        <a:p>
          <a:endParaRPr lang="es-EC"/>
        </a:p>
      </dgm:t>
    </dgm:pt>
    <dgm:pt modelId="{13AFD1DB-147F-42CA-A920-52E9B693CAEE}" type="sibTrans" cxnId="{C6D07B57-2E7D-41D0-A2DD-1E2AAB3537D0}">
      <dgm:prSet/>
      <dgm:spPr/>
      <dgm:t>
        <a:bodyPr/>
        <a:lstStyle/>
        <a:p>
          <a:endParaRPr lang="es-EC"/>
        </a:p>
      </dgm:t>
    </dgm:pt>
    <dgm:pt modelId="{B9F375D9-1A6F-4353-A70B-699B278762E5}" type="pres">
      <dgm:prSet presAssocID="{A72CFA57-590A-4FFE-9170-13705FBB4DD6}" presName="diagram" presStyleCnt="0">
        <dgm:presLayoutVars>
          <dgm:chPref val="1"/>
          <dgm:dir/>
          <dgm:animOne val="branch"/>
          <dgm:animLvl val="lvl"/>
          <dgm:resizeHandles/>
        </dgm:presLayoutVars>
      </dgm:prSet>
      <dgm:spPr/>
      <dgm:t>
        <a:bodyPr/>
        <a:lstStyle/>
        <a:p>
          <a:endParaRPr lang="es-EC"/>
        </a:p>
      </dgm:t>
    </dgm:pt>
    <dgm:pt modelId="{026B5117-47E0-4207-B2E3-A214D05012E9}" type="pres">
      <dgm:prSet presAssocID="{4D7549BF-348C-49FF-B3CF-BA6DFE3E8D4F}" presName="root" presStyleCnt="0"/>
      <dgm:spPr/>
    </dgm:pt>
    <dgm:pt modelId="{3B05D340-C632-4C77-B3DE-7E5E3B9EFA71}" type="pres">
      <dgm:prSet presAssocID="{4D7549BF-348C-49FF-B3CF-BA6DFE3E8D4F}" presName="rootComposite" presStyleCnt="0"/>
      <dgm:spPr/>
    </dgm:pt>
    <dgm:pt modelId="{6119E6EF-C478-488D-B19F-4BFC445BEB4E}" type="pres">
      <dgm:prSet presAssocID="{4D7549BF-348C-49FF-B3CF-BA6DFE3E8D4F}" presName="rootText" presStyleLbl="node1" presStyleIdx="0" presStyleCnt="2" custScaleX="163673"/>
      <dgm:spPr/>
      <dgm:t>
        <a:bodyPr/>
        <a:lstStyle/>
        <a:p>
          <a:endParaRPr lang="es-EC"/>
        </a:p>
      </dgm:t>
    </dgm:pt>
    <dgm:pt modelId="{6416AC7E-499D-49B3-A47E-FE4756EE83DB}" type="pres">
      <dgm:prSet presAssocID="{4D7549BF-348C-49FF-B3CF-BA6DFE3E8D4F}" presName="rootConnector" presStyleLbl="node1" presStyleIdx="0" presStyleCnt="2"/>
      <dgm:spPr/>
      <dgm:t>
        <a:bodyPr/>
        <a:lstStyle/>
        <a:p>
          <a:endParaRPr lang="es-EC"/>
        </a:p>
      </dgm:t>
    </dgm:pt>
    <dgm:pt modelId="{32DC8263-F1A9-4B1B-892D-3BF68AF998BB}" type="pres">
      <dgm:prSet presAssocID="{4D7549BF-348C-49FF-B3CF-BA6DFE3E8D4F}" presName="childShape" presStyleCnt="0"/>
      <dgm:spPr/>
    </dgm:pt>
    <dgm:pt modelId="{3D6D8866-6788-4EEB-AF8D-CF6A570C323B}" type="pres">
      <dgm:prSet presAssocID="{2361947E-CDB0-43A2-8D89-FD1AEE1BFF07}" presName="Name13" presStyleLbl="parChTrans1D2" presStyleIdx="0" presStyleCnt="7"/>
      <dgm:spPr/>
      <dgm:t>
        <a:bodyPr/>
        <a:lstStyle/>
        <a:p>
          <a:endParaRPr lang="es-EC"/>
        </a:p>
      </dgm:t>
    </dgm:pt>
    <dgm:pt modelId="{0D0D2C87-5EE4-430E-B111-4A4688641A35}" type="pres">
      <dgm:prSet presAssocID="{4BBDB385-9A6D-4CCF-AF53-92EDF6A70010}" presName="childText" presStyleLbl="bgAcc1" presStyleIdx="0" presStyleCnt="7" custScaleX="267686">
        <dgm:presLayoutVars>
          <dgm:bulletEnabled val="1"/>
        </dgm:presLayoutVars>
      </dgm:prSet>
      <dgm:spPr/>
      <dgm:t>
        <a:bodyPr/>
        <a:lstStyle/>
        <a:p>
          <a:endParaRPr lang="es-EC"/>
        </a:p>
      </dgm:t>
    </dgm:pt>
    <dgm:pt modelId="{32736755-BC20-4587-BA50-AE47C14B939F}" type="pres">
      <dgm:prSet presAssocID="{F2760D03-535E-4283-B6E2-EA28F8C23262}" presName="Name13" presStyleLbl="parChTrans1D2" presStyleIdx="1" presStyleCnt="7"/>
      <dgm:spPr/>
      <dgm:t>
        <a:bodyPr/>
        <a:lstStyle/>
        <a:p>
          <a:endParaRPr lang="es-EC"/>
        </a:p>
      </dgm:t>
    </dgm:pt>
    <dgm:pt modelId="{28F3E7A2-CA4E-4B8B-9532-49E20665133A}" type="pres">
      <dgm:prSet presAssocID="{E3EC9C4E-AF19-4FFA-B90A-544F41B0A0EB}" presName="childText" presStyleLbl="bgAcc1" presStyleIdx="1" presStyleCnt="7" custScaleX="267686" custLinFactNeighborX="-2429" custLinFactNeighborY="8549">
        <dgm:presLayoutVars>
          <dgm:bulletEnabled val="1"/>
        </dgm:presLayoutVars>
      </dgm:prSet>
      <dgm:spPr/>
      <dgm:t>
        <a:bodyPr/>
        <a:lstStyle/>
        <a:p>
          <a:endParaRPr lang="es-EC"/>
        </a:p>
      </dgm:t>
    </dgm:pt>
    <dgm:pt modelId="{3BF3B45A-AC65-42BC-9C0D-6B338CAB5B4E}" type="pres">
      <dgm:prSet presAssocID="{C5EB5B77-B1E9-4B9C-BE3F-BD8F4A66F3DC}" presName="Name13" presStyleLbl="parChTrans1D2" presStyleIdx="2" presStyleCnt="7"/>
      <dgm:spPr/>
      <dgm:t>
        <a:bodyPr/>
        <a:lstStyle/>
        <a:p>
          <a:endParaRPr lang="es-EC"/>
        </a:p>
      </dgm:t>
    </dgm:pt>
    <dgm:pt modelId="{A5506DC0-6569-4C40-A407-6D3957BC481C}" type="pres">
      <dgm:prSet presAssocID="{3B3AEE1F-7744-4776-825F-F772AF2BB94A}" presName="childText" presStyleLbl="bgAcc1" presStyleIdx="2" presStyleCnt="7" custScaleX="267686" custLinFactNeighborX="1447" custLinFactNeighborY="2542">
        <dgm:presLayoutVars>
          <dgm:bulletEnabled val="1"/>
        </dgm:presLayoutVars>
      </dgm:prSet>
      <dgm:spPr/>
      <dgm:t>
        <a:bodyPr/>
        <a:lstStyle/>
        <a:p>
          <a:endParaRPr lang="es-EC"/>
        </a:p>
      </dgm:t>
    </dgm:pt>
    <dgm:pt modelId="{00C233E7-FCE0-4171-9BDE-458B99BCC336}" type="pres">
      <dgm:prSet presAssocID="{580CCCA8-E12C-49AE-A213-996CB8743A3B}" presName="root" presStyleCnt="0"/>
      <dgm:spPr/>
    </dgm:pt>
    <dgm:pt modelId="{574F638F-0C27-4E91-A9D5-52D58A1B661E}" type="pres">
      <dgm:prSet presAssocID="{580CCCA8-E12C-49AE-A213-996CB8743A3B}" presName="rootComposite" presStyleCnt="0"/>
      <dgm:spPr/>
    </dgm:pt>
    <dgm:pt modelId="{DD9AE4A8-EEE8-43E5-B6F8-1836925F8CF0}" type="pres">
      <dgm:prSet presAssocID="{580CCCA8-E12C-49AE-A213-996CB8743A3B}" presName="rootText" presStyleLbl="node1" presStyleIdx="1" presStyleCnt="2" custScaleX="163673" custLinFactNeighborX="35784" custLinFactNeighborY="-93"/>
      <dgm:spPr/>
      <dgm:t>
        <a:bodyPr/>
        <a:lstStyle/>
        <a:p>
          <a:endParaRPr lang="es-EC"/>
        </a:p>
      </dgm:t>
    </dgm:pt>
    <dgm:pt modelId="{8DBC19F0-0511-4C30-805A-AD181C73BE25}" type="pres">
      <dgm:prSet presAssocID="{580CCCA8-E12C-49AE-A213-996CB8743A3B}" presName="rootConnector" presStyleLbl="node1" presStyleIdx="1" presStyleCnt="2"/>
      <dgm:spPr/>
      <dgm:t>
        <a:bodyPr/>
        <a:lstStyle/>
        <a:p>
          <a:endParaRPr lang="es-EC"/>
        </a:p>
      </dgm:t>
    </dgm:pt>
    <dgm:pt modelId="{928681A9-FF66-463C-BAD2-4C3267E802C4}" type="pres">
      <dgm:prSet presAssocID="{580CCCA8-E12C-49AE-A213-996CB8743A3B}" presName="childShape" presStyleCnt="0"/>
      <dgm:spPr/>
    </dgm:pt>
    <dgm:pt modelId="{2BC04392-7543-46A9-AA67-E2E9E2B9B392}" type="pres">
      <dgm:prSet presAssocID="{CD5EB4C1-8EE5-4C70-A1C7-C079BA07AA7F}" presName="Name13" presStyleLbl="parChTrans1D2" presStyleIdx="3" presStyleCnt="7"/>
      <dgm:spPr/>
      <dgm:t>
        <a:bodyPr/>
        <a:lstStyle/>
        <a:p>
          <a:endParaRPr lang="es-EC"/>
        </a:p>
      </dgm:t>
    </dgm:pt>
    <dgm:pt modelId="{4A31AB28-5550-4899-A173-ADF90D8D79B1}" type="pres">
      <dgm:prSet presAssocID="{1C886966-9018-4553-A7FA-9A4C25757C4A}" presName="childText" presStyleLbl="bgAcc1" presStyleIdx="3" presStyleCnt="7" custScaleX="267686" custLinFactX="82187" custLinFactNeighborX="100000">
        <dgm:presLayoutVars>
          <dgm:bulletEnabled val="1"/>
        </dgm:presLayoutVars>
      </dgm:prSet>
      <dgm:spPr/>
      <dgm:t>
        <a:bodyPr/>
        <a:lstStyle/>
        <a:p>
          <a:endParaRPr lang="es-EC"/>
        </a:p>
      </dgm:t>
    </dgm:pt>
    <dgm:pt modelId="{176D25A1-2E6F-4D27-A97E-1D7B61209E73}" type="pres">
      <dgm:prSet presAssocID="{ABE48D52-8F1E-471D-B4C4-692B5A56D754}" presName="Name13" presStyleLbl="parChTrans1D2" presStyleIdx="4" presStyleCnt="7"/>
      <dgm:spPr/>
      <dgm:t>
        <a:bodyPr/>
        <a:lstStyle/>
        <a:p>
          <a:endParaRPr lang="es-EC"/>
        </a:p>
      </dgm:t>
    </dgm:pt>
    <dgm:pt modelId="{C5F7DC9F-CFEB-4955-B3C9-6033DE5763AF}" type="pres">
      <dgm:prSet presAssocID="{88F3A9A8-12E6-4035-8A00-F5FF8350F216}" presName="childText" presStyleLbl="bgAcc1" presStyleIdx="4" presStyleCnt="7" custScaleX="267686" custLinFactX="18128" custLinFactNeighborX="100000" custLinFactNeighborY="2542">
        <dgm:presLayoutVars>
          <dgm:bulletEnabled val="1"/>
        </dgm:presLayoutVars>
      </dgm:prSet>
      <dgm:spPr/>
      <dgm:t>
        <a:bodyPr/>
        <a:lstStyle/>
        <a:p>
          <a:endParaRPr lang="es-EC"/>
        </a:p>
      </dgm:t>
    </dgm:pt>
    <dgm:pt modelId="{A89486B7-502F-48C8-AE2C-C6C3287AF6E0}" type="pres">
      <dgm:prSet presAssocID="{2D2520A6-60AB-425A-95D1-E7EAD573725E}" presName="Name13" presStyleLbl="parChTrans1D2" presStyleIdx="5" presStyleCnt="7"/>
      <dgm:spPr/>
      <dgm:t>
        <a:bodyPr/>
        <a:lstStyle/>
        <a:p>
          <a:endParaRPr lang="es-EC"/>
        </a:p>
      </dgm:t>
    </dgm:pt>
    <dgm:pt modelId="{A479B9AF-70E7-4230-9A62-DA0F5416B6F3}" type="pres">
      <dgm:prSet presAssocID="{5D87CF68-FB0B-41A0-9CE2-C6F69AB1E791}" presName="childText" presStyleLbl="bgAcc1" presStyleIdx="5" presStyleCnt="7" custScaleX="267686" custLinFactX="82187" custLinFactNeighborX="100000">
        <dgm:presLayoutVars>
          <dgm:bulletEnabled val="1"/>
        </dgm:presLayoutVars>
      </dgm:prSet>
      <dgm:spPr/>
      <dgm:t>
        <a:bodyPr/>
        <a:lstStyle/>
        <a:p>
          <a:endParaRPr lang="es-EC"/>
        </a:p>
      </dgm:t>
    </dgm:pt>
    <dgm:pt modelId="{E8597615-04E6-4899-9465-AD1C11D2EA42}" type="pres">
      <dgm:prSet presAssocID="{5806613A-B153-4CF3-B8C1-6A613858180C}" presName="Name13" presStyleLbl="parChTrans1D2" presStyleIdx="6" presStyleCnt="7"/>
      <dgm:spPr/>
      <dgm:t>
        <a:bodyPr/>
        <a:lstStyle/>
        <a:p>
          <a:endParaRPr lang="es-EC"/>
        </a:p>
      </dgm:t>
    </dgm:pt>
    <dgm:pt modelId="{BDC45C9A-C19B-4A30-95DC-743E11D0F518}" type="pres">
      <dgm:prSet presAssocID="{8FDE42F5-6264-46DD-9562-1AE5A2B2DE28}" presName="childText" presStyleLbl="bgAcc1" presStyleIdx="6" presStyleCnt="7" custScaleX="267686" custLinFactX="82187" custLinFactNeighborX="100000">
        <dgm:presLayoutVars>
          <dgm:bulletEnabled val="1"/>
        </dgm:presLayoutVars>
      </dgm:prSet>
      <dgm:spPr/>
      <dgm:t>
        <a:bodyPr/>
        <a:lstStyle/>
        <a:p>
          <a:endParaRPr lang="es-EC"/>
        </a:p>
      </dgm:t>
    </dgm:pt>
  </dgm:ptLst>
  <dgm:cxnLst>
    <dgm:cxn modelId="{80BC2A4C-30D7-4E00-8A7D-7C987D744802}" type="presOf" srcId="{4D7549BF-348C-49FF-B3CF-BA6DFE3E8D4F}" destId="{6119E6EF-C478-488D-B19F-4BFC445BEB4E}" srcOrd="0" destOrd="0" presId="urn:microsoft.com/office/officeart/2005/8/layout/hierarchy3"/>
    <dgm:cxn modelId="{D1D0B394-CCCA-42FC-BB4B-C2AE1A84C008}" type="presOf" srcId="{580CCCA8-E12C-49AE-A213-996CB8743A3B}" destId="{DD9AE4A8-EEE8-43E5-B6F8-1836925F8CF0}" srcOrd="0" destOrd="0" presId="urn:microsoft.com/office/officeart/2005/8/layout/hierarchy3"/>
    <dgm:cxn modelId="{894AE24F-B84E-4CD4-A116-8EC9A65F3614}" type="presOf" srcId="{5D87CF68-FB0B-41A0-9CE2-C6F69AB1E791}" destId="{A479B9AF-70E7-4230-9A62-DA0F5416B6F3}" srcOrd="0" destOrd="0" presId="urn:microsoft.com/office/officeart/2005/8/layout/hierarchy3"/>
    <dgm:cxn modelId="{79A49CC8-4BD7-439B-8A70-4134F89EBB46}" type="presOf" srcId="{4D7549BF-348C-49FF-B3CF-BA6DFE3E8D4F}" destId="{6416AC7E-499D-49B3-A47E-FE4756EE83DB}" srcOrd="1" destOrd="0" presId="urn:microsoft.com/office/officeart/2005/8/layout/hierarchy3"/>
    <dgm:cxn modelId="{1483D939-EFB8-4A95-B57F-B7C0B1D32269}" srcId="{A72CFA57-590A-4FFE-9170-13705FBB4DD6}" destId="{580CCCA8-E12C-49AE-A213-996CB8743A3B}" srcOrd="1" destOrd="0" parTransId="{41D7A0E6-B1DF-4D50-800A-A6200D8F232B}" sibTransId="{6BAFC65F-374C-46D7-9DAF-12AE41C9D076}"/>
    <dgm:cxn modelId="{6BFB868C-4696-4999-8A5D-DCECC36EAAC7}" srcId="{580CCCA8-E12C-49AE-A213-996CB8743A3B}" destId="{1C886966-9018-4553-A7FA-9A4C25757C4A}" srcOrd="0" destOrd="0" parTransId="{CD5EB4C1-8EE5-4C70-A1C7-C079BA07AA7F}" sibTransId="{AF7D20DF-5499-462C-BC2D-16C3BABCD7F0}"/>
    <dgm:cxn modelId="{303930F6-8EAE-497F-9C0A-72EC5DB76836}" type="presOf" srcId="{88F3A9A8-12E6-4035-8A00-F5FF8350F216}" destId="{C5F7DC9F-CFEB-4955-B3C9-6033DE5763AF}" srcOrd="0" destOrd="0" presId="urn:microsoft.com/office/officeart/2005/8/layout/hierarchy3"/>
    <dgm:cxn modelId="{8B3574DF-7D87-4F38-B098-BF0D867A9465}" srcId="{A72CFA57-590A-4FFE-9170-13705FBB4DD6}" destId="{4D7549BF-348C-49FF-B3CF-BA6DFE3E8D4F}" srcOrd="0" destOrd="0" parTransId="{A8572D23-CF9B-4A0A-B2A2-5B09371C350F}" sibTransId="{DAC5231F-60FF-46D6-BDEE-FD81ADF69E0B}"/>
    <dgm:cxn modelId="{654CAA28-59F2-45F0-A9CC-2AF20E77DED8}" srcId="{4D7549BF-348C-49FF-B3CF-BA6DFE3E8D4F}" destId="{4BBDB385-9A6D-4CCF-AF53-92EDF6A70010}" srcOrd="0" destOrd="0" parTransId="{2361947E-CDB0-43A2-8D89-FD1AEE1BFF07}" sibTransId="{6AB4D849-762D-423A-B759-EA897F7E3C73}"/>
    <dgm:cxn modelId="{C6D07B57-2E7D-41D0-A2DD-1E2AAB3537D0}" srcId="{580CCCA8-E12C-49AE-A213-996CB8743A3B}" destId="{8FDE42F5-6264-46DD-9562-1AE5A2B2DE28}" srcOrd="3" destOrd="0" parTransId="{5806613A-B153-4CF3-B8C1-6A613858180C}" sibTransId="{13AFD1DB-147F-42CA-A920-52E9B693CAEE}"/>
    <dgm:cxn modelId="{088107DD-CC03-4DBB-8650-8EC45E60398B}" type="presOf" srcId="{ABE48D52-8F1E-471D-B4C4-692B5A56D754}" destId="{176D25A1-2E6F-4D27-A97E-1D7B61209E73}" srcOrd="0" destOrd="0" presId="urn:microsoft.com/office/officeart/2005/8/layout/hierarchy3"/>
    <dgm:cxn modelId="{3580CAF4-6EFF-421D-B3E2-BCA32525D1D2}" type="presOf" srcId="{8FDE42F5-6264-46DD-9562-1AE5A2B2DE28}" destId="{BDC45C9A-C19B-4A30-95DC-743E11D0F518}" srcOrd="0" destOrd="0" presId="urn:microsoft.com/office/officeart/2005/8/layout/hierarchy3"/>
    <dgm:cxn modelId="{2947AEBB-65D9-4921-A832-C53185EC77D8}" type="presOf" srcId="{E3EC9C4E-AF19-4FFA-B90A-544F41B0A0EB}" destId="{28F3E7A2-CA4E-4B8B-9532-49E20665133A}" srcOrd="0" destOrd="0" presId="urn:microsoft.com/office/officeart/2005/8/layout/hierarchy3"/>
    <dgm:cxn modelId="{DA53FD35-797D-497E-91D5-5C3AB4E8BEC1}" type="presOf" srcId="{4BBDB385-9A6D-4CCF-AF53-92EDF6A70010}" destId="{0D0D2C87-5EE4-430E-B111-4A4688641A35}" srcOrd="0" destOrd="0" presId="urn:microsoft.com/office/officeart/2005/8/layout/hierarchy3"/>
    <dgm:cxn modelId="{33E44AF6-5685-49EE-8AD4-3F4406FE2229}" type="presOf" srcId="{2361947E-CDB0-43A2-8D89-FD1AEE1BFF07}" destId="{3D6D8866-6788-4EEB-AF8D-CF6A570C323B}" srcOrd="0" destOrd="0" presId="urn:microsoft.com/office/officeart/2005/8/layout/hierarchy3"/>
    <dgm:cxn modelId="{C20982D4-CA9A-4641-8557-1F5E2468BEC3}" srcId="{580CCCA8-E12C-49AE-A213-996CB8743A3B}" destId="{5D87CF68-FB0B-41A0-9CE2-C6F69AB1E791}" srcOrd="2" destOrd="0" parTransId="{2D2520A6-60AB-425A-95D1-E7EAD573725E}" sibTransId="{BA299D06-A7D8-4E0E-8C4F-52561FE65F5C}"/>
    <dgm:cxn modelId="{93C4569C-36C6-4FFB-A5C2-59573BE32443}" type="presOf" srcId="{2D2520A6-60AB-425A-95D1-E7EAD573725E}" destId="{A89486B7-502F-48C8-AE2C-C6C3287AF6E0}" srcOrd="0" destOrd="0" presId="urn:microsoft.com/office/officeart/2005/8/layout/hierarchy3"/>
    <dgm:cxn modelId="{9D2478E5-830E-4AAD-BAD1-F6AE0B9C8C5F}" type="presOf" srcId="{5806613A-B153-4CF3-B8C1-6A613858180C}" destId="{E8597615-04E6-4899-9465-AD1C11D2EA42}" srcOrd="0" destOrd="0" presId="urn:microsoft.com/office/officeart/2005/8/layout/hierarchy3"/>
    <dgm:cxn modelId="{E0B72D39-62EF-4977-A8CA-18C6FA11FB38}" srcId="{4D7549BF-348C-49FF-B3CF-BA6DFE3E8D4F}" destId="{3B3AEE1F-7744-4776-825F-F772AF2BB94A}" srcOrd="2" destOrd="0" parTransId="{C5EB5B77-B1E9-4B9C-BE3F-BD8F4A66F3DC}" sibTransId="{B8C1E197-36E6-44F5-B69C-C399CF691057}"/>
    <dgm:cxn modelId="{D2239AF7-D7DF-45D8-ADF4-DF7B88BC60AC}" type="presOf" srcId="{F2760D03-535E-4283-B6E2-EA28F8C23262}" destId="{32736755-BC20-4587-BA50-AE47C14B939F}" srcOrd="0" destOrd="0" presId="urn:microsoft.com/office/officeart/2005/8/layout/hierarchy3"/>
    <dgm:cxn modelId="{FEDF6036-8EB3-48B9-A619-D9D0CAFF68C3}" type="presOf" srcId="{CD5EB4C1-8EE5-4C70-A1C7-C079BA07AA7F}" destId="{2BC04392-7543-46A9-AA67-E2E9E2B9B392}" srcOrd="0" destOrd="0" presId="urn:microsoft.com/office/officeart/2005/8/layout/hierarchy3"/>
    <dgm:cxn modelId="{B0B914DF-B487-462E-AD18-285EFD459598}" type="presOf" srcId="{3B3AEE1F-7744-4776-825F-F772AF2BB94A}" destId="{A5506DC0-6569-4C40-A407-6D3957BC481C}" srcOrd="0" destOrd="0" presId="urn:microsoft.com/office/officeart/2005/8/layout/hierarchy3"/>
    <dgm:cxn modelId="{696326CD-6E6B-4FB0-B22B-1DCCBFF8B315}" type="presOf" srcId="{1C886966-9018-4553-A7FA-9A4C25757C4A}" destId="{4A31AB28-5550-4899-A173-ADF90D8D79B1}" srcOrd="0" destOrd="0" presId="urn:microsoft.com/office/officeart/2005/8/layout/hierarchy3"/>
    <dgm:cxn modelId="{5F85BAD5-592E-4B5B-A697-310668F3CCCC}" type="presOf" srcId="{580CCCA8-E12C-49AE-A213-996CB8743A3B}" destId="{8DBC19F0-0511-4C30-805A-AD181C73BE25}" srcOrd="1" destOrd="0" presId="urn:microsoft.com/office/officeart/2005/8/layout/hierarchy3"/>
    <dgm:cxn modelId="{63959759-E730-4CA3-BDD3-1A8B43A36058}" srcId="{4D7549BF-348C-49FF-B3CF-BA6DFE3E8D4F}" destId="{E3EC9C4E-AF19-4FFA-B90A-544F41B0A0EB}" srcOrd="1" destOrd="0" parTransId="{F2760D03-535E-4283-B6E2-EA28F8C23262}" sibTransId="{A3C0F0BA-7F43-4558-8989-365FFEDC1D0A}"/>
    <dgm:cxn modelId="{B4F9183B-9867-4691-BC27-0A93140576A8}" srcId="{580CCCA8-E12C-49AE-A213-996CB8743A3B}" destId="{88F3A9A8-12E6-4035-8A00-F5FF8350F216}" srcOrd="1" destOrd="0" parTransId="{ABE48D52-8F1E-471D-B4C4-692B5A56D754}" sibTransId="{6FF5E2BC-E1AC-4A5D-BE80-911C1C170522}"/>
    <dgm:cxn modelId="{6952B930-F4BB-4782-A50B-402D085F2046}" type="presOf" srcId="{A72CFA57-590A-4FFE-9170-13705FBB4DD6}" destId="{B9F375D9-1A6F-4353-A70B-699B278762E5}" srcOrd="0" destOrd="0" presId="urn:microsoft.com/office/officeart/2005/8/layout/hierarchy3"/>
    <dgm:cxn modelId="{18B7DB8D-E4B1-4560-84EC-0078C671C9DC}" type="presOf" srcId="{C5EB5B77-B1E9-4B9C-BE3F-BD8F4A66F3DC}" destId="{3BF3B45A-AC65-42BC-9C0D-6B338CAB5B4E}" srcOrd="0" destOrd="0" presId="urn:microsoft.com/office/officeart/2005/8/layout/hierarchy3"/>
    <dgm:cxn modelId="{D667EDE6-2B05-4A02-89F2-4DF8C3218BA8}" type="presParOf" srcId="{B9F375D9-1A6F-4353-A70B-699B278762E5}" destId="{026B5117-47E0-4207-B2E3-A214D05012E9}" srcOrd="0" destOrd="0" presId="urn:microsoft.com/office/officeart/2005/8/layout/hierarchy3"/>
    <dgm:cxn modelId="{236402D1-C5FE-4164-A658-A2C09DAA9697}" type="presParOf" srcId="{026B5117-47E0-4207-B2E3-A214D05012E9}" destId="{3B05D340-C632-4C77-B3DE-7E5E3B9EFA71}" srcOrd="0" destOrd="0" presId="urn:microsoft.com/office/officeart/2005/8/layout/hierarchy3"/>
    <dgm:cxn modelId="{6A5B3BEA-5115-4D4C-B9D7-92AC42132322}" type="presParOf" srcId="{3B05D340-C632-4C77-B3DE-7E5E3B9EFA71}" destId="{6119E6EF-C478-488D-B19F-4BFC445BEB4E}" srcOrd="0" destOrd="0" presId="urn:microsoft.com/office/officeart/2005/8/layout/hierarchy3"/>
    <dgm:cxn modelId="{EFD89FA0-BA45-43FF-A109-5E1632D8ABC3}" type="presParOf" srcId="{3B05D340-C632-4C77-B3DE-7E5E3B9EFA71}" destId="{6416AC7E-499D-49B3-A47E-FE4756EE83DB}" srcOrd="1" destOrd="0" presId="urn:microsoft.com/office/officeart/2005/8/layout/hierarchy3"/>
    <dgm:cxn modelId="{BBF55A4E-ED93-4235-9F3B-AC3D5627139B}" type="presParOf" srcId="{026B5117-47E0-4207-B2E3-A214D05012E9}" destId="{32DC8263-F1A9-4B1B-892D-3BF68AF998BB}" srcOrd="1" destOrd="0" presId="urn:microsoft.com/office/officeart/2005/8/layout/hierarchy3"/>
    <dgm:cxn modelId="{A515F99E-CC69-42B9-9792-C0C77BF11A0E}" type="presParOf" srcId="{32DC8263-F1A9-4B1B-892D-3BF68AF998BB}" destId="{3D6D8866-6788-4EEB-AF8D-CF6A570C323B}" srcOrd="0" destOrd="0" presId="urn:microsoft.com/office/officeart/2005/8/layout/hierarchy3"/>
    <dgm:cxn modelId="{8ACA0FC1-38CA-421A-BDF1-01C47DBBF6AF}" type="presParOf" srcId="{32DC8263-F1A9-4B1B-892D-3BF68AF998BB}" destId="{0D0D2C87-5EE4-430E-B111-4A4688641A35}" srcOrd="1" destOrd="0" presId="urn:microsoft.com/office/officeart/2005/8/layout/hierarchy3"/>
    <dgm:cxn modelId="{1C88B3C9-BD2F-41D1-8340-0E8212B2E941}" type="presParOf" srcId="{32DC8263-F1A9-4B1B-892D-3BF68AF998BB}" destId="{32736755-BC20-4587-BA50-AE47C14B939F}" srcOrd="2" destOrd="0" presId="urn:microsoft.com/office/officeart/2005/8/layout/hierarchy3"/>
    <dgm:cxn modelId="{91801CF8-3484-4500-B0C8-2ACEA7A102BA}" type="presParOf" srcId="{32DC8263-F1A9-4B1B-892D-3BF68AF998BB}" destId="{28F3E7A2-CA4E-4B8B-9532-49E20665133A}" srcOrd="3" destOrd="0" presId="urn:microsoft.com/office/officeart/2005/8/layout/hierarchy3"/>
    <dgm:cxn modelId="{3F55B74D-EA9C-490D-A1FA-DBDFCE8510CA}" type="presParOf" srcId="{32DC8263-F1A9-4B1B-892D-3BF68AF998BB}" destId="{3BF3B45A-AC65-42BC-9C0D-6B338CAB5B4E}" srcOrd="4" destOrd="0" presId="urn:microsoft.com/office/officeart/2005/8/layout/hierarchy3"/>
    <dgm:cxn modelId="{27E109AF-56AC-42B4-9758-1416CDD38BCD}" type="presParOf" srcId="{32DC8263-F1A9-4B1B-892D-3BF68AF998BB}" destId="{A5506DC0-6569-4C40-A407-6D3957BC481C}" srcOrd="5" destOrd="0" presId="urn:microsoft.com/office/officeart/2005/8/layout/hierarchy3"/>
    <dgm:cxn modelId="{D4283979-99A9-4A81-95B7-E7590C254E4E}" type="presParOf" srcId="{B9F375D9-1A6F-4353-A70B-699B278762E5}" destId="{00C233E7-FCE0-4171-9BDE-458B99BCC336}" srcOrd="1" destOrd="0" presId="urn:microsoft.com/office/officeart/2005/8/layout/hierarchy3"/>
    <dgm:cxn modelId="{D365008B-F232-438E-9C6E-53E4C9213AD1}" type="presParOf" srcId="{00C233E7-FCE0-4171-9BDE-458B99BCC336}" destId="{574F638F-0C27-4E91-A9D5-52D58A1B661E}" srcOrd="0" destOrd="0" presId="urn:microsoft.com/office/officeart/2005/8/layout/hierarchy3"/>
    <dgm:cxn modelId="{B532A4E2-B59A-4E61-841B-E84A5AC5188B}" type="presParOf" srcId="{574F638F-0C27-4E91-A9D5-52D58A1B661E}" destId="{DD9AE4A8-EEE8-43E5-B6F8-1836925F8CF0}" srcOrd="0" destOrd="0" presId="urn:microsoft.com/office/officeart/2005/8/layout/hierarchy3"/>
    <dgm:cxn modelId="{B6A348BE-4B2B-4371-9E4C-923D1C8EB9EE}" type="presParOf" srcId="{574F638F-0C27-4E91-A9D5-52D58A1B661E}" destId="{8DBC19F0-0511-4C30-805A-AD181C73BE25}" srcOrd="1" destOrd="0" presId="urn:microsoft.com/office/officeart/2005/8/layout/hierarchy3"/>
    <dgm:cxn modelId="{0632CADE-70BB-49E4-A159-4420F7719767}" type="presParOf" srcId="{00C233E7-FCE0-4171-9BDE-458B99BCC336}" destId="{928681A9-FF66-463C-BAD2-4C3267E802C4}" srcOrd="1" destOrd="0" presId="urn:microsoft.com/office/officeart/2005/8/layout/hierarchy3"/>
    <dgm:cxn modelId="{0B0ED47B-77FF-463C-BE65-8415DE374973}" type="presParOf" srcId="{928681A9-FF66-463C-BAD2-4C3267E802C4}" destId="{2BC04392-7543-46A9-AA67-E2E9E2B9B392}" srcOrd="0" destOrd="0" presId="urn:microsoft.com/office/officeart/2005/8/layout/hierarchy3"/>
    <dgm:cxn modelId="{F5F3D2C1-F210-4AB9-A665-3C69FFE7BFE8}" type="presParOf" srcId="{928681A9-FF66-463C-BAD2-4C3267E802C4}" destId="{4A31AB28-5550-4899-A173-ADF90D8D79B1}" srcOrd="1" destOrd="0" presId="urn:microsoft.com/office/officeart/2005/8/layout/hierarchy3"/>
    <dgm:cxn modelId="{31AA50D2-C6FE-4EB5-A0A2-C9D293FFC973}" type="presParOf" srcId="{928681A9-FF66-463C-BAD2-4C3267E802C4}" destId="{176D25A1-2E6F-4D27-A97E-1D7B61209E73}" srcOrd="2" destOrd="0" presId="urn:microsoft.com/office/officeart/2005/8/layout/hierarchy3"/>
    <dgm:cxn modelId="{70F4A9B0-551A-4516-82BC-58694901CECD}" type="presParOf" srcId="{928681A9-FF66-463C-BAD2-4C3267E802C4}" destId="{C5F7DC9F-CFEB-4955-B3C9-6033DE5763AF}" srcOrd="3" destOrd="0" presId="urn:microsoft.com/office/officeart/2005/8/layout/hierarchy3"/>
    <dgm:cxn modelId="{9CBB2311-4EB3-40FF-9EE5-0C749BF1308A}" type="presParOf" srcId="{928681A9-FF66-463C-BAD2-4C3267E802C4}" destId="{A89486B7-502F-48C8-AE2C-C6C3287AF6E0}" srcOrd="4" destOrd="0" presId="urn:microsoft.com/office/officeart/2005/8/layout/hierarchy3"/>
    <dgm:cxn modelId="{936AF732-C06D-4800-9BD9-10C4DA6D028D}" type="presParOf" srcId="{928681A9-FF66-463C-BAD2-4C3267E802C4}" destId="{A479B9AF-70E7-4230-9A62-DA0F5416B6F3}" srcOrd="5" destOrd="0" presId="urn:microsoft.com/office/officeart/2005/8/layout/hierarchy3"/>
    <dgm:cxn modelId="{4D9C0C1B-398D-47BF-BE20-BFF14EF6FD31}" type="presParOf" srcId="{928681A9-FF66-463C-BAD2-4C3267E802C4}" destId="{E8597615-04E6-4899-9465-AD1C11D2EA42}" srcOrd="6" destOrd="0" presId="urn:microsoft.com/office/officeart/2005/8/layout/hierarchy3"/>
    <dgm:cxn modelId="{BB933398-4A8A-4B8C-96F4-5F137E454D65}" type="presParOf" srcId="{928681A9-FF66-463C-BAD2-4C3267E802C4}" destId="{BDC45C9A-C19B-4A30-95DC-743E11D0F518}"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7167B6-296D-4889-8D7D-C53A4F516C45}" type="doc">
      <dgm:prSet loTypeId="urn:microsoft.com/office/officeart/2005/8/layout/balance1" loCatId="relationship" qsTypeId="urn:microsoft.com/office/officeart/2005/8/quickstyle/3d5" qsCatId="3D" csTypeId="urn:microsoft.com/office/officeart/2005/8/colors/accent1_2" csCatId="accent1" phldr="1"/>
      <dgm:spPr/>
      <dgm:t>
        <a:bodyPr/>
        <a:lstStyle/>
        <a:p>
          <a:endParaRPr lang="es-EC"/>
        </a:p>
      </dgm:t>
    </dgm:pt>
    <dgm:pt modelId="{31AD0E05-D537-4CDB-BAC6-C95B5A8C19DB}">
      <dgm:prSet phldrT="[Texto]"/>
      <dgm:spPr/>
      <dgm:t>
        <a:bodyPr/>
        <a:lstStyle/>
        <a:p>
          <a:r>
            <a:rPr lang="es-EC" smtClean="0">
              <a:solidFill>
                <a:schemeClr val="tx1"/>
              </a:solidFill>
            </a:rPr>
            <a:t>Macroambiente</a:t>
          </a:r>
          <a:endParaRPr lang="es-EC" dirty="0">
            <a:solidFill>
              <a:schemeClr val="tx1"/>
            </a:solidFill>
          </a:endParaRPr>
        </a:p>
      </dgm:t>
    </dgm:pt>
    <dgm:pt modelId="{68C27838-6C7D-4B93-BB5F-8FF9A675F5B2}" type="parTrans" cxnId="{E5887F38-79A7-4354-BFEE-DA1304869713}">
      <dgm:prSet/>
      <dgm:spPr/>
      <dgm:t>
        <a:bodyPr/>
        <a:lstStyle/>
        <a:p>
          <a:endParaRPr lang="es-EC">
            <a:solidFill>
              <a:schemeClr val="tx1"/>
            </a:solidFill>
          </a:endParaRPr>
        </a:p>
      </dgm:t>
    </dgm:pt>
    <dgm:pt modelId="{4C1C0297-F870-460C-B512-CFA12003F282}" type="sibTrans" cxnId="{E5887F38-79A7-4354-BFEE-DA1304869713}">
      <dgm:prSet/>
      <dgm:spPr/>
      <dgm:t>
        <a:bodyPr/>
        <a:lstStyle/>
        <a:p>
          <a:endParaRPr lang="es-EC">
            <a:solidFill>
              <a:schemeClr val="tx1"/>
            </a:solidFill>
          </a:endParaRPr>
        </a:p>
      </dgm:t>
    </dgm:pt>
    <dgm:pt modelId="{C3325648-D9EF-49F5-93DC-C5F7710A46F8}">
      <dgm:prSet phldrT="[Texto]"/>
      <dgm:spPr/>
      <dgm:t>
        <a:bodyPr/>
        <a:lstStyle/>
        <a:p>
          <a:r>
            <a:rPr lang="es-EC" smtClean="0">
              <a:solidFill>
                <a:schemeClr val="tx1"/>
              </a:solidFill>
            </a:rPr>
            <a:t>Aspecto Económico</a:t>
          </a:r>
          <a:endParaRPr lang="es-EC" dirty="0">
            <a:solidFill>
              <a:schemeClr val="tx1"/>
            </a:solidFill>
          </a:endParaRPr>
        </a:p>
      </dgm:t>
    </dgm:pt>
    <dgm:pt modelId="{EBC77A1E-AEEE-4028-B211-4D1EAD6788C6}" type="parTrans" cxnId="{84FCA89C-FE0B-4DBA-B76E-3E96B7D98794}">
      <dgm:prSet/>
      <dgm:spPr/>
      <dgm:t>
        <a:bodyPr/>
        <a:lstStyle/>
        <a:p>
          <a:endParaRPr lang="es-EC">
            <a:solidFill>
              <a:schemeClr val="tx1"/>
            </a:solidFill>
          </a:endParaRPr>
        </a:p>
      </dgm:t>
    </dgm:pt>
    <dgm:pt modelId="{84E4A584-4E71-44A3-BC83-7C6932B7816F}" type="sibTrans" cxnId="{84FCA89C-FE0B-4DBA-B76E-3E96B7D98794}">
      <dgm:prSet/>
      <dgm:spPr/>
      <dgm:t>
        <a:bodyPr/>
        <a:lstStyle/>
        <a:p>
          <a:endParaRPr lang="es-EC">
            <a:solidFill>
              <a:schemeClr val="tx1"/>
            </a:solidFill>
          </a:endParaRPr>
        </a:p>
      </dgm:t>
    </dgm:pt>
    <dgm:pt modelId="{E2157A23-E028-4F65-8917-DA32A675E1C9}">
      <dgm:prSet phldrT="[Texto]"/>
      <dgm:spPr/>
      <dgm:t>
        <a:bodyPr/>
        <a:lstStyle/>
        <a:p>
          <a:r>
            <a:rPr lang="es-EC" smtClean="0">
              <a:solidFill>
                <a:schemeClr val="tx1"/>
              </a:solidFill>
            </a:rPr>
            <a:t>Microambiente</a:t>
          </a:r>
          <a:endParaRPr lang="es-EC" dirty="0">
            <a:solidFill>
              <a:schemeClr val="tx1"/>
            </a:solidFill>
          </a:endParaRPr>
        </a:p>
      </dgm:t>
    </dgm:pt>
    <dgm:pt modelId="{743FF643-3754-4CB3-9464-DA220E58C26F}" type="parTrans" cxnId="{DAEBA153-6ED0-4116-B624-8D1E0FEFF3D5}">
      <dgm:prSet/>
      <dgm:spPr/>
      <dgm:t>
        <a:bodyPr/>
        <a:lstStyle/>
        <a:p>
          <a:endParaRPr lang="es-EC">
            <a:solidFill>
              <a:schemeClr val="tx1"/>
            </a:solidFill>
          </a:endParaRPr>
        </a:p>
      </dgm:t>
    </dgm:pt>
    <dgm:pt modelId="{5E3CC9D2-4394-4259-B403-4F4DF8EF1FC3}" type="sibTrans" cxnId="{DAEBA153-6ED0-4116-B624-8D1E0FEFF3D5}">
      <dgm:prSet/>
      <dgm:spPr/>
      <dgm:t>
        <a:bodyPr/>
        <a:lstStyle/>
        <a:p>
          <a:endParaRPr lang="es-EC">
            <a:solidFill>
              <a:schemeClr val="tx1"/>
            </a:solidFill>
          </a:endParaRPr>
        </a:p>
      </dgm:t>
    </dgm:pt>
    <dgm:pt modelId="{DD8D685C-AAF1-4299-8632-098E8C6B9DB3}">
      <dgm:prSet phldrT="[Texto]"/>
      <dgm:spPr/>
      <dgm:t>
        <a:bodyPr/>
        <a:lstStyle/>
        <a:p>
          <a:r>
            <a:rPr lang="es-EC" smtClean="0">
              <a:solidFill>
                <a:schemeClr val="tx1"/>
              </a:solidFill>
            </a:rPr>
            <a:t>Proveedores</a:t>
          </a:r>
          <a:endParaRPr lang="es-EC" dirty="0">
            <a:solidFill>
              <a:schemeClr val="tx1"/>
            </a:solidFill>
          </a:endParaRPr>
        </a:p>
      </dgm:t>
    </dgm:pt>
    <dgm:pt modelId="{4F9EBB09-290D-4DEC-9865-0AC58A50A5BE}" type="parTrans" cxnId="{3E5722EA-3B78-4545-9A2D-A12361EC27FF}">
      <dgm:prSet/>
      <dgm:spPr/>
      <dgm:t>
        <a:bodyPr/>
        <a:lstStyle/>
        <a:p>
          <a:endParaRPr lang="es-EC">
            <a:solidFill>
              <a:schemeClr val="tx1"/>
            </a:solidFill>
          </a:endParaRPr>
        </a:p>
      </dgm:t>
    </dgm:pt>
    <dgm:pt modelId="{19CC9F96-A2F3-467F-9851-966C644D18D3}" type="sibTrans" cxnId="{3E5722EA-3B78-4545-9A2D-A12361EC27FF}">
      <dgm:prSet/>
      <dgm:spPr/>
      <dgm:t>
        <a:bodyPr/>
        <a:lstStyle/>
        <a:p>
          <a:endParaRPr lang="es-EC">
            <a:solidFill>
              <a:schemeClr val="tx1"/>
            </a:solidFill>
          </a:endParaRPr>
        </a:p>
      </dgm:t>
    </dgm:pt>
    <dgm:pt modelId="{4767D07A-534B-4B41-AD27-D08217AF5B43}">
      <dgm:prSet phldrT="[Texto]"/>
      <dgm:spPr/>
      <dgm:t>
        <a:bodyPr/>
        <a:lstStyle/>
        <a:p>
          <a:endParaRPr lang="es-EC">
            <a:solidFill>
              <a:schemeClr val="tx1"/>
            </a:solidFill>
          </a:endParaRPr>
        </a:p>
      </dgm:t>
    </dgm:pt>
    <dgm:pt modelId="{B5F2D35D-1320-40F3-81C9-DF26D267FCF0}" type="parTrans" cxnId="{2A632BF7-E5E1-4C15-AF67-2003D9404FC1}">
      <dgm:prSet/>
      <dgm:spPr/>
      <dgm:t>
        <a:bodyPr/>
        <a:lstStyle/>
        <a:p>
          <a:endParaRPr lang="es-EC">
            <a:solidFill>
              <a:schemeClr val="tx1"/>
            </a:solidFill>
          </a:endParaRPr>
        </a:p>
      </dgm:t>
    </dgm:pt>
    <dgm:pt modelId="{000AF974-C354-4730-8162-54A9383562A7}" type="sibTrans" cxnId="{2A632BF7-E5E1-4C15-AF67-2003D9404FC1}">
      <dgm:prSet/>
      <dgm:spPr/>
      <dgm:t>
        <a:bodyPr/>
        <a:lstStyle/>
        <a:p>
          <a:endParaRPr lang="es-EC">
            <a:solidFill>
              <a:schemeClr val="tx1"/>
            </a:solidFill>
          </a:endParaRPr>
        </a:p>
      </dgm:t>
    </dgm:pt>
    <dgm:pt modelId="{04FFFC7E-6FF4-45B0-80A8-9B0DDB397696}">
      <dgm:prSet phldrT="[Texto]"/>
      <dgm:spPr/>
      <dgm:t>
        <a:bodyPr/>
        <a:lstStyle/>
        <a:p>
          <a:r>
            <a:rPr lang="es-EC" smtClean="0">
              <a:solidFill>
                <a:schemeClr val="tx1"/>
              </a:solidFill>
            </a:rPr>
            <a:t>Aspecto Político - Legal</a:t>
          </a:r>
          <a:endParaRPr lang="es-EC" dirty="0">
            <a:solidFill>
              <a:schemeClr val="tx1"/>
            </a:solidFill>
          </a:endParaRPr>
        </a:p>
      </dgm:t>
    </dgm:pt>
    <dgm:pt modelId="{27F07BCC-DC1A-41B7-A1B5-E38273A5BC97}" type="parTrans" cxnId="{914E34DA-3E4C-4948-903D-9FE616AFECA5}">
      <dgm:prSet/>
      <dgm:spPr/>
      <dgm:t>
        <a:bodyPr/>
        <a:lstStyle/>
        <a:p>
          <a:endParaRPr lang="es-EC">
            <a:solidFill>
              <a:schemeClr val="tx1"/>
            </a:solidFill>
          </a:endParaRPr>
        </a:p>
      </dgm:t>
    </dgm:pt>
    <dgm:pt modelId="{247FA9F1-6D6B-450E-A638-1884FF65FC48}" type="sibTrans" cxnId="{914E34DA-3E4C-4948-903D-9FE616AFECA5}">
      <dgm:prSet/>
      <dgm:spPr/>
      <dgm:t>
        <a:bodyPr/>
        <a:lstStyle/>
        <a:p>
          <a:endParaRPr lang="es-EC">
            <a:solidFill>
              <a:schemeClr val="tx1"/>
            </a:solidFill>
          </a:endParaRPr>
        </a:p>
      </dgm:t>
    </dgm:pt>
    <dgm:pt modelId="{E8EC95BC-9851-4436-A90D-0AFD9999723A}">
      <dgm:prSet phldrT="[Texto]"/>
      <dgm:spPr/>
      <dgm:t>
        <a:bodyPr/>
        <a:lstStyle/>
        <a:p>
          <a:r>
            <a:rPr lang="es-EC" smtClean="0">
              <a:solidFill>
                <a:schemeClr val="tx1"/>
              </a:solidFill>
            </a:rPr>
            <a:t>Aspecto Ambiental</a:t>
          </a:r>
          <a:endParaRPr lang="es-EC" dirty="0">
            <a:solidFill>
              <a:schemeClr val="tx1"/>
            </a:solidFill>
          </a:endParaRPr>
        </a:p>
      </dgm:t>
    </dgm:pt>
    <dgm:pt modelId="{D66DE42F-C747-4161-B20C-56C7D8FD1776}" type="parTrans" cxnId="{78903398-97A6-4D03-A1E7-7177093EB5E1}">
      <dgm:prSet/>
      <dgm:spPr/>
      <dgm:t>
        <a:bodyPr/>
        <a:lstStyle/>
        <a:p>
          <a:endParaRPr lang="es-EC">
            <a:solidFill>
              <a:schemeClr val="tx1"/>
            </a:solidFill>
          </a:endParaRPr>
        </a:p>
      </dgm:t>
    </dgm:pt>
    <dgm:pt modelId="{44018070-E5D4-41C5-A2E0-3D93EE49E55A}" type="sibTrans" cxnId="{78903398-97A6-4D03-A1E7-7177093EB5E1}">
      <dgm:prSet/>
      <dgm:spPr/>
      <dgm:t>
        <a:bodyPr/>
        <a:lstStyle/>
        <a:p>
          <a:endParaRPr lang="es-EC">
            <a:solidFill>
              <a:schemeClr val="tx1"/>
            </a:solidFill>
          </a:endParaRPr>
        </a:p>
      </dgm:t>
    </dgm:pt>
    <dgm:pt modelId="{D574E641-4E47-40E9-B37E-1DD12A6F7D31}">
      <dgm:prSet phldrT="[Texto]"/>
      <dgm:spPr/>
      <dgm:t>
        <a:bodyPr/>
        <a:lstStyle/>
        <a:p>
          <a:r>
            <a:rPr lang="es-EC" smtClean="0">
              <a:solidFill>
                <a:schemeClr val="tx1"/>
              </a:solidFill>
            </a:rPr>
            <a:t>Aspecto Tecnológico</a:t>
          </a:r>
          <a:endParaRPr lang="es-EC" dirty="0">
            <a:solidFill>
              <a:schemeClr val="tx1"/>
            </a:solidFill>
          </a:endParaRPr>
        </a:p>
      </dgm:t>
    </dgm:pt>
    <dgm:pt modelId="{BCDA1152-85C4-4ACD-AEF3-70A4CD927C49}" type="parTrans" cxnId="{83DD8E44-79AD-4D57-B5A2-B9F39E2122C6}">
      <dgm:prSet/>
      <dgm:spPr/>
      <dgm:t>
        <a:bodyPr/>
        <a:lstStyle/>
        <a:p>
          <a:endParaRPr lang="es-EC">
            <a:solidFill>
              <a:schemeClr val="tx1"/>
            </a:solidFill>
          </a:endParaRPr>
        </a:p>
      </dgm:t>
    </dgm:pt>
    <dgm:pt modelId="{5D36904B-B5D6-4F26-818E-9A4DAE498398}" type="sibTrans" cxnId="{83DD8E44-79AD-4D57-B5A2-B9F39E2122C6}">
      <dgm:prSet/>
      <dgm:spPr/>
      <dgm:t>
        <a:bodyPr/>
        <a:lstStyle/>
        <a:p>
          <a:endParaRPr lang="es-EC">
            <a:solidFill>
              <a:schemeClr val="tx1"/>
            </a:solidFill>
          </a:endParaRPr>
        </a:p>
      </dgm:t>
    </dgm:pt>
    <dgm:pt modelId="{225F2605-79AE-475D-A9D3-866C0F0FF8F7}">
      <dgm:prSet phldrT="[Texto]"/>
      <dgm:spPr/>
      <dgm:t>
        <a:bodyPr/>
        <a:lstStyle/>
        <a:p>
          <a:r>
            <a:rPr lang="es-EC" smtClean="0">
              <a:solidFill>
                <a:schemeClr val="tx1"/>
              </a:solidFill>
            </a:rPr>
            <a:t>Clientes</a:t>
          </a:r>
          <a:endParaRPr lang="es-EC" dirty="0">
            <a:solidFill>
              <a:schemeClr val="tx1"/>
            </a:solidFill>
          </a:endParaRPr>
        </a:p>
      </dgm:t>
    </dgm:pt>
    <dgm:pt modelId="{47DDD603-31ED-49CE-AA8E-44A40AD2C976}" type="parTrans" cxnId="{2B3B4D39-112A-4F8A-B9DD-E9757F5CE1B7}">
      <dgm:prSet/>
      <dgm:spPr/>
      <dgm:t>
        <a:bodyPr/>
        <a:lstStyle/>
        <a:p>
          <a:endParaRPr lang="es-EC">
            <a:solidFill>
              <a:schemeClr val="tx1"/>
            </a:solidFill>
          </a:endParaRPr>
        </a:p>
      </dgm:t>
    </dgm:pt>
    <dgm:pt modelId="{729C95D4-7F6E-47DC-97BA-7858747F6BD9}" type="sibTrans" cxnId="{2B3B4D39-112A-4F8A-B9DD-E9757F5CE1B7}">
      <dgm:prSet/>
      <dgm:spPr/>
      <dgm:t>
        <a:bodyPr/>
        <a:lstStyle/>
        <a:p>
          <a:endParaRPr lang="es-EC">
            <a:solidFill>
              <a:schemeClr val="tx1"/>
            </a:solidFill>
          </a:endParaRPr>
        </a:p>
      </dgm:t>
    </dgm:pt>
    <dgm:pt modelId="{ECF8E542-913D-4F45-8232-ADED99544FCC}">
      <dgm:prSet phldrT="[Texto]"/>
      <dgm:spPr/>
      <dgm:t>
        <a:bodyPr/>
        <a:lstStyle/>
        <a:p>
          <a:r>
            <a:rPr lang="es-EC" smtClean="0">
              <a:solidFill>
                <a:schemeClr val="tx1"/>
              </a:solidFill>
            </a:rPr>
            <a:t>Competencia</a:t>
          </a:r>
          <a:endParaRPr lang="es-EC" dirty="0">
            <a:solidFill>
              <a:schemeClr val="tx1"/>
            </a:solidFill>
          </a:endParaRPr>
        </a:p>
      </dgm:t>
    </dgm:pt>
    <dgm:pt modelId="{DF3D46D9-0FB9-427B-8F6F-81C69AFF5CA7}" type="parTrans" cxnId="{9A31C2CB-6325-48F6-B496-B10D52EE894E}">
      <dgm:prSet/>
      <dgm:spPr/>
      <dgm:t>
        <a:bodyPr/>
        <a:lstStyle/>
        <a:p>
          <a:endParaRPr lang="es-EC">
            <a:solidFill>
              <a:schemeClr val="tx1"/>
            </a:solidFill>
          </a:endParaRPr>
        </a:p>
      </dgm:t>
    </dgm:pt>
    <dgm:pt modelId="{2547ABE9-D0E4-4F84-8724-2C3031DAE406}" type="sibTrans" cxnId="{9A31C2CB-6325-48F6-B496-B10D52EE894E}">
      <dgm:prSet/>
      <dgm:spPr/>
      <dgm:t>
        <a:bodyPr/>
        <a:lstStyle/>
        <a:p>
          <a:endParaRPr lang="es-EC">
            <a:solidFill>
              <a:schemeClr val="tx1"/>
            </a:solidFill>
          </a:endParaRPr>
        </a:p>
      </dgm:t>
    </dgm:pt>
    <dgm:pt modelId="{E6CAF1A0-D7B3-4E5F-90E6-5B2A1CE54C24}">
      <dgm:prSet phldrT="[Texto]"/>
      <dgm:spPr/>
      <dgm:t>
        <a:bodyPr/>
        <a:lstStyle/>
        <a:p>
          <a:r>
            <a:rPr lang="es-EC" smtClean="0">
              <a:solidFill>
                <a:schemeClr val="tx1"/>
              </a:solidFill>
            </a:rPr>
            <a:t>Productos Sustitutos</a:t>
          </a:r>
          <a:endParaRPr lang="es-EC" dirty="0">
            <a:solidFill>
              <a:schemeClr val="tx1"/>
            </a:solidFill>
          </a:endParaRPr>
        </a:p>
      </dgm:t>
    </dgm:pt>
    <dgm:pt modelId="{7388138F-BA53-4DF7-BA34-670DE2F8CCFA}" type="parTrans" cxnId="{321B62F2-A142-4EEC-83A4-EB9515C51BEA}">
      <dgm:prSet/>
      <dgm:spPr/>
      <dgm:t>
        <a:bodyPr/>
        <a:lstStyle/>
        <a:p>
          <a:endParaRPr lang="es-EC">
            <a:solidFill>
              <a:schemeClr val="tx1"/>
            </a:solidFill>
          </a:endParaRPr>
        </a:p>
      </dgm:t>
    </dgm:pt>
    <dgm:pt modelId="{6BCDB800-B7C0-4788-8CC8-D30BA18AB0AD}" type="sibTrans" cxnId="{321B62F2-A142-4EEC-83A4-EB9515C51BEA}">
      <dgm:prSet/>
      <dgm:spPr/>
      <dgm:t>
        <a:bodyPr/>
        <a:lstStyle/>
        <a:p>
          <a:endParaRPr lang="es-EC">
            <a:solidFill>
              <a:schemeClr val="tx1"/>
            </a:solidFill>
          </a:endParaRPr>
        </a:p>
      </dgm:t>
    </dgm:pt>
    <dgm:pt modelId="{B30C704A-0032-499B-A4EC-6BB054904DC4}" type="pres">
      <dgm:prSet presAssocID="{DC7167B6-296D-4889-8D7D-C53A4F516C45}" presName="outerComposite" presStyleCnt="0">
        <dgm:presLayoutVars>
          <dgm:chMax val="2"/>
          <dgm:animLvl val="lvl"/>
          <dgm:resizeHandles val="exact"/>
        </dgm:presLayoutVars>
      </dgm:prSet>
      <dgm:spPr/>
      <dgm:t>
        <a:bodyPr/>
        <a:lstStyle/>
        <a:p>
          <a:endParaRPr lang="es-EC"/>
        </a:p>
      </dgm:t>
    </dgm:pt>
    <dgm:pt modelId="{576043D3-B2E2-452F-AF9A-2BB303E9958A}" type="pres">
      <dgm:prSet presAssocID="{DC7167B6-296D-4889-8D7D-C53A4F516C45}" presName="dummyMaxCanvas" presStyleCnt="0"/>
      <dgm:spPr/>
      <dgm:t>
        <a:bodyPr/>
        <a:lstStyle/>
        <a:p>
          <a:endParaRPr lang="es-EC"/>
        </a:p>
      </dgm:t>
    </dgm:pt>
    <dgm:pt modelId="{C8A5EC74-5505-4F07-BD91-14579504E8AB}" type="pres">
      <dgm:prSet presAssocID="{DC7167B6-296D-4889-8D7D-C53A4F516C45}" presName="parentComposite" presStyleCnt="0"/>
      <dgm:spPr/>
      <dgm:t>
        <a:bodyPr/>
        <a:lstStyle/>
        <a:p>
          <a:endParaRPr lang="es-EC"/>
        </a:p>
      </dgm:t>
    </dgm:pt>
    <dgm:pt modelId="{2B07A1B0-2935-4426-8C79-A0BFF42379E0}" type="pres">
      <dgm:prSet presAssocID="{DC7167B6-296D-4889-8D7D-C53A4F516C45}" presName="parent1" presStyleLbl="alignAccFollowNode1" presStyleIdx="0" presStyleCnt="4">
        <dgm:presLayoutVars>
          <dgm:chMax val="4"/>
        </dgm:presLayoutVars>
      </dgm:prSet>
      <dgm:spPr/>
      <dgm:t>
        <a:bodyPr/>
        <a:lstStyle/>
        <a:p>
          <a:endParaRPr lang="es-EC"/>
        </a:p>
      </dgm:t>
    </dgm:pt>
    <dgm:pt modelId="{9AB3A830-462D-402E-95D3-8AC633694149}" type="pres">
      <dgm:prSet presAssocID="{DC7167B6-296D-4889-8D7D-C53A4F516C45}" presName="parent2" presStyleLbl="alignAccFollowNode1" presStyleIdx="1" presStyleCnt="4">
        <dgm:presLayoutVars>
          <dgm:chMax val="4"/>
        </dgm:presLayoutVars>
      </dgm:prSet>
      <dgm:spPr/>
      <dgm:t>
        <a:bodyPr/>
        <a:lstStyle/>
        <a:p>
          <a:endParaRPr lang="es-EC"/>
        </a:p>
      </dgm:t>
    </dgm:pt>
    <dgm:pt modelId="{F1C04D42-3BC0-467F-8BFA-BA3491CFB40E}" type="pres">
      <dgm:prSet presAssocID="{DC7167B6-296D-4889-8D7D-C53A4F516C45}" presName="childrenComposite" presStyleCnt="0"/>
      <dgm:spPr/>
      <dgm:t>
        <a:bodyPr/>
        <a:lstStyle/>
        <a:p>
          <a:endParaRPr lang="es-EC"/>
        </a:p>
      </dgm:t>
    </dgm:pt>
    <dgm:pt modelId="{256375A8-B935-4415-A8C1-279B0E6891C4}" type="pres">
      <dgm:prSet presAssocID="{DC7167B6-296D-4889-8D7D-C53A4F516C45}" presName="dummyMaxCanvas_ChildArea" presStyleCnt="0"/>
      <dgm:spPr/>
      <dgm:t>
        <a:bodyPr/>
        <a:lstStyle/>
        <a:p>
          <a:endParaRPr lang="es-EC"/>
        </a:p>
      </dgm:t>
    </dgm:pt>
    <dgm:pt modelId="{D035A339-4CFD-4278-ADB7-08195F0CE508}" type="pres">
      <dgm:prSet presAssocID="{DC7167B6-296D-4889-8D7D-C53A4F516C45}" presName="fulcrum" presStyleLbl="alignAccFollowNode1" presStyleIdx="2" presStyleCnt="4"/>
      <dgm:spPr/>
      <dgm:t>
        <a:bodyPr/>
        <a:lstStyle/>
        <a:p>
          <a:endParaRPr lang="es-EC"/>
        </a:p>
      </dgm:t>
    </dgm:pt>
    <dgm:pt modelId="{56B8AFE4-E0E9-4B49-A4E1-9B4BF4F7F553}" type="pres">
      <dgm:prSet presAssocID="{DC7167B6-296D-4889-8D7D-C53A4F516C45}" presName="balance_44" presStyleLbl="alignAccFollowNode1" presStyleIdx="3" presStyleCnt="4">
        <dgm:presLayoutVars>
          <dgm:bulletEnabled val="1"/>
        </dgm:presLayoutVars>
      </dgm:prSet>
      <dgm:spPr/>
      <dgm:t>
        <a:bodyPr/>
        <a:lstStyle/>
        <a:p>
          <a:endParaRPr lang="es-EC"/>
        </a:p>
      </dgm:t>
    </dgm:pt>
    <dgm:pt modelId="{69FF5880-947D-4C4D-A2D4-D25CF705C2E6}" type="pres">
      <dgm:prSet presAssocID="{DC7167B6-296D-4889-8D7D-C53A4F516C45}" presName="right_44_1" presStyleLbl="node1" presStyleIdx="0" presStyleCnt="8">
        <dgm:presLayoutVars>
          <dgm:bulletEnabled val="1"/>
        </dgm:presLayoutVars>
      </dgm:prSet>
      <dgm:spPr/>
      <dgm:t>
        <a:bodyPr/>
        <a:lstStyle/>
        <a:p>
          <a:endParaRPr lang="es-EC"/>
        </a:p>
      </dgm:t>
    </dgm:pt>
    <dgm:pt modelId="{D4D1E8BB-7ED4-402F-86FF-4C4B3AD5EDFC}" type="pres">
      <dgm:prSet presAssocID="{DC7167B6-296D-4889-8D7D-C53A4F516C45}" presName="right_44_2" presStyleLbl="node1" presStyleIdx="1" presStyleCnt="8">
        <dgm:presLayoutVars>
          <dgm:bulletEnabled val="1"/>
        </dgm:presLayoutVars>
      </dgm:prSet>
      <dgm:spPr/>
      <dgm:t>
        <a:bodyPr/>
        <a:lstStyle/>
        <a:p>
          <a:endParaRPr lang="es-EC"/>
        </a:p>
      </dgm:t>
    </dgm:pt>
    <dgm:pt modelId="{831635B1-2387-4055-BD7F-E28079FD0F0F}" type="pres">
      <dgm:prSet presAssocID="{DC7167B6-296D-4889-8D7D-C53A4F516C45}" presName="right_44_3" presStyleLbl="node1" presStyleIdx="2" presStyleCnt="8">
        <dgm:presLayoutVars>
          <dgm:bulletEnabled val="1"/>
        </dgm:presLayoutVars>
      </dgm:prSet>
      <dgm:spPr/>
      <dgm:t>
        <a:bodyPr/>
        <a:lstStyle/>
        <a:p>
          <a:endParaRPr lang="es-EC"/>
        </a:p>
      </dgm:t>
    </dgm:pt>
    <dgm:pt modelId="{21ECA6A2-F28F-41F5-99F6-69D9ED5BE2F1}" type="pres">
      <dgm:prSet presAssocID="{DC7167B6-296D-4889-8D7D-C53A4F516C45}" presName="right_44_4" presStyleLbl="node1" presStyleIdx="3" presStyleCnt="8">
        <dgm:presLayoutVars>
          <dgm:bulletEnabled val="1"/>
        </dgm:presLayoutVars>
      </dgm:prSet>
      <dgm:spPr/>
      <dgm:t>
        <a:bodyPr/>
        <a:lstStyle/>
        <a:p>
          <a:endParaRPr lang="es-EC"/>
        </a:p>
      </dgm:t>
    </dgm:pt>
    <dgm:pt modelId="{9B557711-A06D-4635-82EE-ADB9BDC27685}" type="pres">
      <dgm:prSet presAssocID="{DC7167B6-296D-4889-8D7D-C53A4F516C45}" presName="left_44_1" presStyleLbl="node1" presStyleIdx="4" presStyleCnt="8">
        <dgm:presLayoutVars>
          <dgm:bulletEnabled val="1"/>
        </dgm:presLayoutVars>
      </dgm:prSet>
      <dgm:spPr/>
      <dgm:t>
        <a:bodyPr/>
        <a:lstStyle/>
        <a:p>
          <a:endParaRPr lang="es-EC"/>
        </a:p>
      </dgm:t>
    </dgm:pt>
    <dgm:pt modelId="{03E2C57F-8314-4641-8494-9820E12846FE}" type="pres">
      <dgm:prSet presAssocID="{DC7167B6-296D-4889-8D7D-C53A4F516C45}" presName="left_44_2" presStyleLbl="node1" presStyleIdx="5" presStyleCnt="8">
        <dgm:presLayoutVars>
          <dgm:bulletEnabled val="1"/>
        </dgm:presLayoutVars>
      </dgm:prSet>
      <dgm:spPr/>
      <dgm:t>
        <a:bodyPr/>
        <a:lstStyle/>
        <a:p>
          <a:endParaRPr lang="es-EC"/>
        </a:p>
      </dgm:t>
    </dgm:pt>
    <dgm:pt modelId="{8F39F83B-F921-4C70-83D3-E6ABDDA656C1}" type="pres">
      <dgm:prSet presAssocID="{DC7167B6-296D-4889-8D7D-C53A4F516C45}" presName="left_44_3" presStyleLbl="node1" presStyleIdx="6" presStyleCnt="8">
        <dgm:presLayoutVars>
          <dgm:bulletEnabled val="1"/>
        </dgm:presLayoutVars>
      </dgm:prSet>
      <dgm:spPr/>
      <dgm:t>
        <a:bodyPr/>
        <a:lstStyle/>
        <a:p>
          <a:endParaRPr lang="es-EC"/>
        </a:p>
      </dgm:t>
    </dgm:pt>
    <dgm:pt modelId="{DF9D853C-2D79-406F-A32E-0E3DC5E3D223}" type="pres">
      <dgm:prSet presAssocID="{DC7167B6-296D-4889-8D7D-C53A4F516C45}" presName="left_44_4" presStyleLbl="node1" presStyleIdx="7" presStyleCnt="8">
        <dgm:presLayoutVars>
          <dgm:bulletEnabled val="1"/>
        </dgm:presLayoutVars>
      </dgm:prSet>
      <dgm:spPr/>
      <dgm:t>
        <a:bodyPr/>
        <a:lstStyle/>
        <a:p>
          <a:endParaRPr lang="es-EC"/>
        </a:p>
      </dgm:t>
    </dgm:pt>
  </dgm:ptLst>
  <dgm:cxnLst>
    <dgm:cxn modelId="{83DD8E44-79AD-4D57-B5A2-B9F39E2122C6}" srcId="{31AD0E05-D537-4CDB-BAC6-C95B5A8C19DB}" destId="{D574E641-4E47-40E9-B37E-1DD12A6F7D31}" srcOrd="3" destOrd="0" parTransId="{BCDA1152-85C4-4ACD-AEF3-70A4CD927C49}" sibTransId="{5D36904B-B5D6-4F26-818E-9A4DAE498398}"/>
    <dgm:cxn modelId="{914E34DA-3E4C-4948-903D-9FE616AFECA5}" srcId="{31AD0E05-D537-4CDB-BAC6-C95B5A8C19DB}" destId="{04FFFC7E-6FF4-45B0-80A8-9B0DDB397696}" srcOrd="1" destOrd="0" parTransId="{27F07BCC-DC1A-41B7-A1B5-E38273A5BC97}" sibTransId="{247FA9F1-6D6B-450E-A638-1884FF65FC48}"/>
    <dgm:cxn modelId="{01ECC4EB-94F2-4831-9E74-417FB1D4318C}" type="presOf" srcId="{E8EC95BC-9851-4436-A90D-0AFD9999723A}" destId="{8F39F83B-F921-4C70-83D3-E6ABDDA656C1}" srcOrd="0" destOrd="0" presId="urn:microsoft.com/office/officeart/2005/8/layout/balance1"/>
    <dgm:cxn modelId="{B6C10D26-E70E-4933-8F4D-2DB0C8D578C2}" type="presOf" srcId="{E2157A23-E028-4F65-8917-DA32A675E1C9}" destId="{9AB3A830-462D-402E-95D3-8AC633694149}" srcOrd="0" destOrd="0" presId="urn:microsoft.com/office/officeart/2005/8/layout/balance1"/>
    <dgm:cxn modelId="{5E3943E8-9719-4269-A8B5-095A29B4C851}" type="presOf" srcId="{D574E641-4E47-40E9-B37E-1DD12A6F7D31}" destId="{DF9D853C-2D79-406F-A32E-0E3DC5E3D223}" srcOrd="0" destOrd="0" presId="urn:microsoft.com/office/officeart/2005/8/layout/balance1"/>
    <dgm:cxn modelId="{65206B5B-3C0B-48A3-8911-C0E6D3ABB628}" type="presOf" srcId="{E6CAF1A0-D7B3-4E5F-90E6-5B2A1CE54C24}" destId="{21ECA6A2-F28F-41F5-99F6-69D9ED5BE2F1}" srcOrd="0" destOrd="0" presId="urn:microsoft.com/office/officeart/2005/8/layout/balance1"/>
    <dgm:cxn modelId="{67D70EFE-5224-4B23-8556-B38AE68B3140}" type="presOf" srcId="{31AD0E05-D537-4CDB-BAC6-C95B5A8C19DB}" destId="{2B07A1B0-2935-4426-8C79-A0BFF42379E0}" srcOrd="0" destOrd="0" presId="urn:microsoft.com/office/officeart/2005/8/layout/balance1"/>
    <dgm:cxn modelId="{3D7AB2A4-0594-4B5A-BDF3-98E6061DE958}" type="presOf" srcId="{DD8D685C-AAF1-4299-8632-098E8C6B9DB3}" destId="{69FF5880-947D-4C4D-A2D4-D25CF705C2E6}" srcOrd="0" destOrd="0" presId="urn:microsoft.com/office/officeart/2005/8/layout/balance1"/>
    <dgm:cxn modelId="{C63B2D41-38CE-4FAE-8E46-973C06909C2A}" type="presOf" srcId="{225F2605-79AE-475D-A9D3-866C0F0FF8F7}" destId="{D4D1E8BB-7ED4-402F-86FF-4C4B3AD5EDFC}" srcOrd="0" destOrd="0" presId="urn:microsoft.com/office/officeart/2005/8/layout/balance1"/>
    <dgm:cxn modelId="{5DDE75DF-6406-47F1-8A55-2C15359D3A32}" type="presOf" srcId="{ECF8E542-913D-4F45-8232-ADED99544FCC}" destId="{831635B1-2387-4055-BD7F-E28079FD0F0F}" srcOrd="0" destOrd="0" presId="urn:microsoft.com/office/officeart/2005/8/layout/balance1"/>
    <dgm:cxn modelId="{321B62F2-A142-4EEC-83A4-EB9515C51BEA}" srcId="{E2157A23-E028-4F65-8917-DA32A675E1C9}" destId="{E6CAF1A0-D7B3-4E5F-90E6-5B2A1CE54C24}" srcOrd="3" destOrd="0" parTransId="{7388138F-BA53-4DF7-BA34-670DE2F8CCFA}" sibTransId="{6BCDB800-B7C0-4788-8CC8-D30BA18AB0AD}"/>
    <dgm:cxn modelId="{08B4B046-B88C-4D49-B667-790A7EB1ECD4}" type="presOf" srcId="{C3325648-D9EF-49F5-93DC-C5F7710A46F8}" destId="{9B557711-A06D-4635-82EE-ADB9BDC27685}" srcOrd="0" destOrd="0" presId="urn:microsoft.com/office/officeart/2005/8/layout/balance1"/>
    <dgm:cxn modelId="{E5887F38-79A7-4354-BFEE-DA1304869713}" srcId="{DC7167B6-296D-4889-8D7D-C53A4F516C45}" destId="{31AD0E05-D537-4CDB-BAC6-C95B5A8C19DB}" srcOrd="0" destOrd="0" parTransId="{68C27838-6C7D-4B93-BB5F-8FF9A675F5B2}" sibTransId="{4C1C0297-F870-460C-B512-CFA12003F282}"/>
    <dgm:cxn modelId="{9A31C2CB-6325-48F6-B496-B10D52EE894E}" srcId="{E2157A23-E028-4F65-8917-DA32A675E1C9}" destId="{ECF8E542-913D-4F45-8232-ADED99544FCC}" srcOrd="2" destOrd="0" parTransId="{DF3D46D9-0FB9-427B-8F6F-81C69AFF5CA7}" sibTransId="{2547ABE9-D0E4-4F84-8724-2C3031DAE406}"/>
    <dgm:cxn modelId="{B76166FB-83A7-47C2-9AD4-3F51401B25AF}" type="presOf" srcId="{04FFFC7E-6FF4-45B0-80A8-9B0DDB397696}" destId="{03E2C57F-8314-4641-8494-9820E12846FE}" srcOrd="0" destOrd="0" presId="urn:microsoft.com/office/officeart/2005/8/layout/balance1"/>
    <dgm:cxn modelId="{2B3B4D39-112A-4F8A-B9DD-E9757F5CE1B7}" srcId="{E2157A23-E028-4F65-8917-DA32A675E1C9}" destId="{225F2605-79AE-475D-A9D3-866C0F0FF8F7}" srcOrd="1" destOrd="0" parTransId="{47DDD603-31ED-49CE-AA8E-44A40AD2C976}" sibTransId="{729C95D4-7F6E-47DC-97BA-7858747F6BD9}"/>
    <dgm:cxn modelId="{78903398-97A6-4D03-A1E7-7177093EB5E1}" srcId="{31AD0E05-D537-4CDB-BAC6-C95B5A8C19DB}" destId="{E8EC95BC-9851-4436-A90D-0AFD9999723A}" srcOrd="2" destOrd="0" parTransId="{D66DE42F-C747-4161-B20C-56C7D8FD1776}" sibTransId="{44018070-E5D4-41C5-A2E0-3D93EE49E55A}"/>
    <dgm:cxn modelId="{3E5722EA-3B78-4545-9A2D-A12361EC27FF}" srcId="{E2157A23-E028-4F65-8917-DA32A675E1C9}" destId="{DD8D685C-AAF1-4299-8632-098E8C6B9DB3}" srcOrd="0" destOrd="0" parTransId="{4F9EBB09-290D-4DEC-9865-0AC58A50A5BE}" sibTransId="{19CC9F96-A2F3-467F-9851-966C644D18D3}"/>
    <dgm:cxn modelId="{DAEBA153-6ED0-4116-B624-8D1E0FEFF3D5}" srcId="{DC7167B6-296D-4889-8D7D-C53A4F516C45}" destId="{E2157A23-E028-4F65-8917-DA32A675E1C9}" srcOrd="1" destOrd="0" parTransId="{743FF643-3754-4CB3-9464-DA220E58C26F}" sibTransId="{5E3CC9D2-4394-4259-B403-4F4DF8EF1FC3}"/>
    <dgm:cxn modelId="{84FCA89C-FE0B-4DBA-B76E-3E96B7D98794}" srcId="{31AD0E05-D537-4CDB-BAC6-C95B5A8C19DB}" destId="{C3325648-D9EF-49F5-93DC-C5F7710A46F8}" srcOrd="0" destOrd="0" parTransId="{EBC77A1E-AEEE-4028-B211-4D1EAD6788C6}" sibTransId="{84E4A584-4E71-44A3-BC83-7C6932B7816F}"/>
    <dgm:cxn modelId="{2A632BF7-E5E1-4C15-AF67-2003D9404FC1}" srcId="{DC7167B6-296D-4889-8D7D-C53A4F516C45}" destId="{4767D07A-534B-4B41-AD27-D08217AF5B43}" srcOrd="2" destOrd="0" parTransId="{B5F2D35D-1320-40F3-81C9-DF26D267FCF0}" sibTransId="{000AF974-C354-4730-8162-54A9383562A7}"/>
    <dgm:cxn modelId="{64D8923C-0B7C-4387-BEF4-45F00DE80C2C}" type="presOf" srcId="{DC7167B6-296D-4889-8D7D-C53A4F516C45}" destId="{B30C704A-0032-499B-A4EC-6BB054904DC4}" srcOrd="0" destOrd="0" presId="urn:microsoft.com/office/officeart/2005/8/layout/balance1"/>
    <dgm:cxn modelId="{42994DCE-4D15-40F7-852D-0E2AFBF4D6E5}" type="presParOf" srcId="{B30C704A-0032-499B-A4EC-6BB054904DC4}" destId="{576043D3-B2E2-452F-AF9A-2BB303E9958A}" srcOrd="0" destOrd="0" presId="urn:microsoft.com/office/officeart/2005/8/layout/balance1"/>
    <dgm:cxn modelId="{AA5FC3FA-9637-457D-818E-74519D367A43}" type="presParOf" srcId="{B30C704A-0032-499B-A4EC-6BB054904DC4}" destId="{C8A5EC74-5505-4F07-BD91-14579504E8AB}" srcOrd="1" destOrd="0" presId="urn:microsoft.com/office/officeart/2005/8/layout/balance1"/>
    <dgm:cxn modelId="{B3E3AC83-22D7-4AAF-8463-49547FFDF29E}" type="presParOf" srcId="{C8A5EC74-5505-4F07-BD91-14579504E8AB}" destId="{2B07A1B0-2935-4426-8C79-A0BFF42379E0}" srcOrd="0" destOrd="0" presId="urn:microsoft.com/office/officeart/2005/8/layout/balance1"/>
    <dgm:cxn modelId="{3AA7A2E7-DB26-4EF7-9365-D1490A8DD2FF}" type="presParOf" srcId="{C8A5EC74-5505-4F07-BD91-14579504E8AB}" destId="{9AB3A830-462D-402E-95D3-8AC633694149}" srcOrd="1" destOrd="0" presId="urn:microsoft.com/office/officeart/2005/8/layout/balance1"/>
    <dgm:cxn modelId="{9A89D5F5-D126-4B09-BE2D-9C87F3FAD6CA}" type="presParOf" srcId="{B30C704A-0032-499B-A4EC-6BB054904DC4}" destId="{F1C04D42-3BC0-467F-8BFA-BA3491CFB40E}" srcOrd="2" destOrd="0" presId="urn:microsoft.com/office/officeart/2005/8/layout/balance1"/>
    <dgm:cxn modelId="{3E6549FF-4974-4A0C-8B1B-B3F3EA48173C}" type="presParOf" srcId="{F1C04D42-3BC0-467F-8BFA-BA3491CFB40E}" destId="{256375A8-B935-4415-A8C1-279B0E6891C4}" srcOrd="0" destOrd="0" presId="urn:microsoft.com/office/officeart/2005/8/layout/balance1"/>
    <dgm:cxn modelId="{CB397163-02FF-424F-8E23-FF9B3FD25BE4}" type="presParOf" srcId="{F1C04D42-3BC0-467F-8BFA-BA3491CFB40E}" destId="{D035A339-4CFD-4278-ADB7-08195F0CE508}" srcOrd="1" destOrd="0" presId="urn:microsoft.com/office/officeart/2005/8/layout/balance1"/>
    <dgm:cxn modelId="{62743E08-E1A3-43E7-99DA-5C3B8E639384}" type="presParOf" srcId="{F1C04D42-3BC0-467F-8BFA-BA3491CFB40E}" destId="{56B8AFE4-E0E9-4B49-A4E1-9B4BF4F7F553}" srcOrd="2" destOrd="0" presId="urn:microsoft.com/office/officeart/2005/8/layout/balance1"/>
    <dgm:cxn modelId="{C50A7A3D-845E-479C-AED8-58A72E8BB0D9}" type="presParOf" srcId="{F1C04D42-3BC0-467F-8BFA-BA3491CFB40E}" destId="{69FF5880-947D-4C4D-A2D4-D25CF705C2E6}" srcOrd="3" destOrd="0" presId="urn:microsoft.com/office/officeart/2005/8/layout/balance1"/>
    <dgm:cxn modelId="{70967C9E-9BAE-4DFA-8739-B538863C756C}" type="presParOf" srcId="{F1C04D42-3BC0-467F-8BFA-BA3491CFB40E}" destId="{D4D1E8BB-7ED4-402F-86FF-4C4B3AD5EDFC}" srcOrd="4" destOrd="0" presId="urn:microsoft.com/office/officeart/2005/8/layout/balance1"/>
    <dgm:cxn modelId="{5310C090-B79F-495F-B9F7-20446A05B106}" type="presParOf" srcId="{F1C04D42-3BC0-467F-8BFA-BA3491CFB40E}" destId="{831635B1-2387-4055-BD7F-E28079FD0F0F}" srcOrd="5" destOrd="0" presId="urn:microsoft.com/office/officeart/2005/8/layout/balance1"/>
    <dgm:cxn modelId="{6FFB44A8-3F61-49FC-BA8A-57EBFD70497D}" type="presParOf" srcId="{F1C04D42-3BC0-467F-8BFA-BA3491CFB40E}" destId="{21ECA6A2-F28F-41F5-99F6-69D9ED5BE2F1}" srcOrd="6" destOrd="0" presId="urn:microsoft.com/office/officeart/2005/8/layout/balance1"/>
    <dgm:cxn modelId="{C8A5BAAC-3973-40C0-878C-EF784451CE69}" type="presParOf" srcId="{F1C04D42-3BC0-467F-8BFA-BA3491CFB40E}" destId="{9B557711-A06D-4635-82EE-ADB9BDC27685}" srcOrd="7" destOrd="0" presId="urn:microsoft.com/office/officeart/2005/8/layout/balance1"/>
    <dgm:cxn modelId="{619F4033-FA80-4320-AB1A-5E92FD155C53}" type="presParOf" srcId="{F1C04D42-3BC0-467F-8BFA-BA3491CFB40E}" destId="{03E2C57F-8314-4641-8494-9820E12846FE}" srcOrd="8" destOrd="0" presId="urn:microsoft.com/office/officeart/2005/8/layout/balance1"/>
    <dgm:cxn modelId="{65C246AC-BE3E-4CBE-A33B-C5FFA69FBC0D}" type="presParOf" srcId="{F1C04D42-3BC0-467F-8BFA-BA3491CFB40E}" destId="{8F39F83B-F921-4C70-83D3-E6ABDDA656C1}" srcOrd="9" destOrd="0" presId="urn:microsoft.com/office/officeart/2005/8/layout/balance1"/>
    <dgm:cxn modelId="{41D5630D-FF55-477B-905A-07CB70F47C96}" type="presParOf" srcId="{F1C04D42-3BC0-467F-8BFA-BA3491CFB40E}" destId="{DF9D853C-2D79-406F-A32E-0E3DC5E3D223}" srcOrd="10"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50EC05-B32D-43A2-A100-4F142D2A6B1A}" type="doc">
      <dgm:prSet loTypeId="urn:microsoft.com/office/officeart/2005/8/layout/vList6" loCatId="list" qsTypeId="urn:microsoft.com/office/officeart/2005/8/quickstyle/simple1" qsCatId="simple" csTypeId="urn:microsoft.com/office/officeart/2005/8/colors/accent1_3" csCatId="accent1" phldr="1"/>
      <dgm:spPr/>
      <dgm:t>
        <a:bodyPr/>
        <a:lstStyle/>
        <a:p>
          <a:endParaRPr lang="es-EC"/>
        </a:p>
      </dgm:t>
    </dgm:pt>
    <dgm:pt modelId="{66087846-62D7-42CE-AC33-AD053229CB40}">
      <dgm:prSet phldrT="[Texto]"/>
      <dgm:spPr/>
      <dgm:t>
        <a:bodyPr/>
        <a:lstStyle/>
        <a:p>
          <a:r>
            <a:rPr lang="es-EC" dirty="0" smtClean="0">
              <a:solidFill>
                <a:schemeClr val="tx1"/>
              </a:solidFill>
            </a:rPr>
            <a:t>Ing. Hernán Paz, Director de Operaciones "Química Aristón"</a:t>
          </a:r>
          <a:endParaRPr lang="es-EC" dirty="0">
            <a:solidFill>
              <a:schemeClr val="tx1"/>
            </a:solidFill>
          </a:endParaRPr>
        </a:p>
      </dgm:t>
    </dgm:pt>
    <dgm:pt modelId="{AAC687AD-9047-4375-A407-DB28C26C88FA}" type="parTrans" cxnId="{BC756B78-7076-44D6-9AD8-99BE8BE92C53}">
      <dgm:prSet/>
      <dgm:spPr/>
      <dgm:t>
        <a:bodyPr/>
        <a:lstStyle/>
        <a:p>
          <a:endParaRPr lang="es-EC">
            <a:solidFill>
              <a:schemeClr val="tx1"/>
            </a:solidFill>
          </a:endParaRPr>
        </a:p>
      </dgm:t>
    </dgm:pt>
    <dgm:pt modelId="{3F447B90-4E5D-4E45-A632-7421FED66AC6}" type="sibTrans" cxnId="{BC756B78-7076-44D6-9AD8-99BE8BE92C53}">
      <dgm:prSet/>
      <dgm:spPr/>
      <dgm:t>
        <a:bodyPr/>
        <a:lstStyle/>
        <a:p>
          <a:endParaRPr lang="es-EC">
            <a:solidFill>
              <a:schemeClr val="tx1"/>
            </a:solidFill>
          </a:endParaRPr>
        </a:p>
      </dgm:t>
    </dgm:pt>
    <dgm:pt modelId="{F0CE696F-A48F-4A08-A124-3BEDA4091857}">
      <dgm:prSet phldrT="[Texto]"/>
      <dgm:spPr/>
      <dgm:t>
        <a:bodyPr/>
        <a:lstStyle/>
        <a:p>
          <a:r>
            <a:rPr lang="es-EC" dirty="0" smtClean="0">
              <a:solidFill>
                <a:schemeClr val="tx1"/>
              </a:solidFill>
            </a:rPr>
            <a:t>Ing. Hernán Navas, “Planta de Fundición” Cedal S.A.</a:t>
          </a:r>
          <a:endParaRPr lang="es-EC" dirty="0">
            <a:solidFill>
              <a:schemeClr val="tx1"/>
            </a:solidFill>
          </a:endParaRPr>
        </a:p>
      </dgm:t>
    </dgm:pt>
    <dgm:pt modelId="{9323E3B9-720A-4BBF-8A2D-EB705C32F901}" type="parTrans" cxnId="{EEC0E475-DB3F-4A78-8546-E6F7384AD984}">
      <dgm:prSet/>
      <dgm:spPr/>
      <dgm:t>
        <a:bodyPr/>
        <a:lstStyle/>
        <a:p>
          <a:endParaRPr lang="es-EC">
            <a:solidFill>
              <a:schemeClr val="tx1"/>
            </a:solidFill>
          </a:endParaRPr>
        </a:p>
      </dgm:t>
    </dgm:pt>
    <dgm:pt modelId="{7E26BE2E-A3A1-4CE9-962A-1D6B67028D60}" type="sibTrans" cxnId="{EEC0E475-DB3F-4A78-8546-E6F7384AD984}">
      <dgm:prSet/>
      <dgm:spPr/>
      <dgm:t>
        <a:bodyPr/>
        <a:lstStyle/>
        <a:p>
          <a:endParaRPr lang="es-EC">
            <a:solidFill>
              <a:schemeClr val="tx1"/>
            </a:solidFill>
          </a:endParaRPr>
        </a:p>
      </dgm:t>
    </dgm:pt>
    <dgm:pt modelId="{08DD46BA-4DDA-48B7-ABA3-98120D336D9A}">
      <dgm:prSet phldrT="[Texto]"/>
      <dgm:spPr/>
      <dgm:t>
        <a:bodyPr/>
        <a:lstStyle/>
        <a:p>
          <a:r>
            <a:rPr lang="es-EC" dirty="0" smtClean="0">
              <a:solidFill>
                <a:schemeClr val="tx1"/>
              </a:solidFill>
            </a:rPr>
            <a:t>Ing. Juan Carlos Moya, Gerente General "Laboratorios Farmacéuticos James Brown"</a:t>
          </a:r>
          <a:endParaRPr lang="es-EC" dirty="0">
            <a:solidFill>
              <a:schemeClr val="tx1"/>
            </a:solidFill>
          </a:endParaRPr>
        </a:p>
      </dgm:t>
    </dgm:pt>
    <dgm:pt modelId="{2798662B-4270-405A-B85C-985A53DA44AC}" type="parTrans" cxnId="{8E891EF2-5023-4EE3-8AA0-2AEB7D370CC4}">
      <dgm:prSet/>
      <dgm:spPr/>
      <dgm:t>
        <a:bodyPr/>
        <a:lstStyle/>
        <a:p>
          <a:endParaRPr lang="es-EC">
            <a:solidFill>
              <a:schemeClr val="tx1"/>
            </a:solidFill>
          </a:endParaRPr>
        </a:p>
      </dgm:t>
    </dgm:pt>
    <dgm:pt modelId="{E0C26FE4-FFDC-464A-8B42-FBFBED04D915}" type="sibTrans" cxnId="{8E891EF2-5023-4EE3-8AA0-2AEB7D370CC4}">
      <dgm:prSet/>
      <dgm:spPr/>
      <dgm:t>
        <a:bodyPr/>
        <a:lstStyle/>
        <a:p>
          <a:endParaRPr lang="es-EC">
            <a:solidFill>
              <a:schemeClr val="tx1"/>
            </a:solidFill>
          </a:endParaRPr>
        </a:p>
      </dgm:t>
    </dgm:pt>
    <dgm:pt modelId="{A567B71D-9763-4A28-B659-5F2CFD66D464}">
      <dgm:prSet phldrT="[Texto]"/>
      <dgm:spPr/>
      <dgm:t>
        <a:bodyPr/>
        <a:lstStyle/>
        <a:p>
          <a:r>
            <a:rPr lang="es-EC" dirty="0" smtClean="0">
              <a:solidFill>
                <a:schemeClr val="tx1"/>
              </a:solidFill>
            </a:rPr>
            <a:t>Ing. Ernesto de la Torre, "Decano Facultad de Ingeniería Química en la Escuela Politécnica Nacional"</a:t>
          </a:r>
          <a:endParaRPr lang="es-EC" dirty="0">
            <a:solidFill>
              <a:schemeClr val="tx1"/>
            </a:solidFill>
          </a:endParaRPr>
        </a:p>
      </dgm:t>
    </dgm:pt>
    <dgm:pt modelId="{830FF800-BC56-418C-BE4C-B7D2D328B425}" type="parTrans" cxnId="{C9A81360-F74B-4E65-BAE2-C1A449B24922}">
      <dgm:prSet/>
      <dgm:spPr/>
      <dgm:t>
        <a:bodyPr/>
        <a:lstStyle/>
        <a:p>
          <a:endParaRPr lang="es-EC">
            <a:solidFill>
              <a:schemeClr val="tx1"/>
            </a:solidFill>
          </a:endParaRPr>
        </a:p>
      </dgm:t>
    </dgm:pt>
    <dgm:pt modelId="{CFFC87BE-DA0D-4DF5-9445-D9522803890B}" type="sibTrans" cxnId="{C9A81360-F74B-4E65-BAE2-C1A449B24922}">
      <dgm:prSet/>
      <dgm:spPr/>
      <dgm:t>
        <a:bodyPr/>
        <a:lstStyle/>
        <a:p>
          <a:endParaRPr lang="es-EC">
            <a:solidFill>
              <a:schemeClr val="tx1"/>
            </a:solidFill>
          </a:endParaRPr>
        </a:p>
      </dgm:t>
    </dgm:pt>
    <dgm:pt modelId="{4D6910BC-D3A2-40D9-B519-0535B4EF7F58}">
      <dgm:prSet phldrT="[Texto]"/>
      <dgm:spPr/>
      <dgm:t>
        <a:bodyPr/>
        <a:lstStyle/>
        <a:p>
          <a:r>
            <a:rPr lang="es-EC" dirty="0" smtClean="0">
              <a:solidFill>
                <a:schemeClr val="tx1"/>
              </a:solidFill>
            </a:rPr>
            <a:t>Arias Christian y Fuertes Freddy, "Directores del Departamento de Metalúrgica y Siderúrgica del MIPRO"</a:t>
          </a:r>
          <a:endParaRPr lang="es-EC" dirty="0">
            <a:solidFill>
              <a:schemeClr val="tx1"/>
            </a:solidFill>
          </a:endParaRPr>
        </a:p>
      </dgm:t>
    </dgm:pt>
    <dgm:pt modelId="{31E6F862-BFC5-4FE4-8411-CF88190C384D}" type="parTrans" cxnId="{A2290B67-5606-48D2-87D0-6AB5B046902F}">
      <dgm:prSet/>
      <dgm:spPr/>
      <dgm:t>
        <a:bodyPr/>
        <a:lstStyle/>
        <a:p>
          <a:endParaRPr lang="es-EC">
            <a:solidFill>
              <a:schemeClr val="tx1"/>
            </a:solidFill>
          </a:endParaRPr>
        </a:p>
      </dgm:t>
    </dgm:pt>
    <dgm:pt modelId="{470BA1BE-6E2F-4A19-86F8-2E239E5C4B0E}" type="sibTrans" cxnId="{A2290B67-5606-48D2-87D0-6AB5B046902F}">
      <dgm:prSet/>
      <dgm:spPr/>
      <dgm:t>
        <a:bodyPr/>
        <a:lstStyle/>
        <a:p>
          <a:endParaRPr lang="es-EC">
            <a:solidFill>
              <a:schemeClr val="tx1"/>
            </a:solidFill>
          </a:endParaRPr>
        </a:p>
      </dgm:t>
    </dgm:pt>
    <dgm:pt modelId="{6E32A56D-2E88-498B-82AF-0D1948FBBAC2}">
      <dgm:prSet phldrT="[Texto]"/>
      <dgm:spPr/>
      <dgm:t>
        <a:bodyPr/>
        <a:lstStyle/>
        <a:p>
          <a:r>
            <a:rPr lang="es-EC" dirty="0" smtClean="0">
              <a:solidFill>
                <a:schemeClr val="tx1"/>
              </a:solidFill>
            </a:rPr>
            <a:t>Que es el blíster, composición del Empaque </a:t>
          </a:r>
          <a:endParaRPr lang="es-EC" dirty="0">
            <a:solidFill>
              <a:schemeClr val="tx1"/>
            </a:solidFill>
          </a:endParaRPr>
        </a:p>
      </dgm:t>
    </dgm:pt>
    <dgm:pt modelId="{A038DE57-5E83-40F4-88BF-CAED4530CA45}" type="parTrans" cxnId="{FD78C3BC-4F89-4E25-99F1-9A9A643E8BE1}">
      <dgm:prSet/>
      <dgm:spPr/>
      <dgm:t>
        <a:bodyPr/>
        <a:lstStyle/>
        <a:p>
          <a:endParaRPr lang="es-EC">
            <a:solidFill>
              <a:schemeClr val="tx1"/>
            </a:solidFill>
          </a:endParaRPr>
        </a:p>
      </dgm:t>
    </dgm:pt>
    <dgm:pt modelId="{C8002E04-1F4C-4E0D-BD99-57C82C8A73B5}" type="sibTrans" cxnId="{FD78C3BC-4F89-4E25-99F1-9A9A643E8BE1}">
      <dgm:prSet/>
      <dgm:spPr/>
      <dgm:t>
        <a:bodyPr/>
        <a:lstStyle/>
        <a:p>
          <a:endParaRPr lang="es-EC">
            <a:solidFill>
              <a:schemeClr val="tx1"/>
            </a:solidFill>
          </a:endParaRPr>
        </a:p>
      </dgm:t>
    </dgm:pt>
    <dgm:pt modelId="{2FC6D24F-9A61-4A4D-B823-FDE3718500F1}">
      <dgm:prSet phldrT="[Texto]"/>
      <dgm:spPr/>
      <dgm:t>
        <a:bodyPr/>
        <a:lstStyle/>
        <a:p>
          <a:r>
            <a:rPr lang="es-EC" dirty="0" smtClean="0">
              <a:solidFill>
                <a:schemeClr val="tx1"/>
              </a:solidFill>
            </a:rPr>
            <a:t>Normas de regulación Ambiental</a:t>
          </a:r>
          <a:endParaRPr lang="es-EC" dirty="0">
            <a:solidFill>
              <a:schemeClr val="tx1"/>
            </a:solidFill>
          </a:endParaRPr>
        </a:p>
      </dgm:t>
    </dgm:pt>
    <dgm:pt modelId="{449AF840-5B68-4F30-B5A8-76C71B2EAAA2}" type="parTrans" cxnId="{84709E25-7D77-485B-964C-CBFB4FD2BC5A}">
      <dgm:prSet/>
      <dgm:spPr/>
      <dgm:t>
        <a:bodyPr/>
        <a:lstStyle/>
        <a:p>
          <a:endParaRPr lang="es-EC">
            <a:solidFill>
              <a:schemeClr val="tx1"/>
            </a:solidFill>
          </a:endParaRPr>
        </a:p>
      </dgm:t>
    </dgm:pt>
    <dgm:pt modelId="{6D574C7E-0565-4C2C-B985-1E3EE145C0AC}" type="sibTrans" cxnId="{84709E25-7D77-485B-964C-CBFB4FD2BC5A}">
      <dgm:prSet/>
      <dgm:spPr/>
      <dgm:t>
        <a:bodyPr/>
        <a:lstStyle/>
        <a:p>
          <a:endParaRPr lang="es-EC">
            <a:solidFill>
              <a:schemeClr val="tx1"/>
            </a:solidFill>
          </a:endParaRPr>
        </a:p>
      </dgm:t>
    </dgm:pt>
    <dgm:pt modelId="{645BFDD5-63D6-452F-A0B0-3F00865852D5}">
      <dgm:prSet phldrT="[Texto]"/>
      <dgm:spPr/>
      <dgm:t>
        <a:bodyPr/>
        <a:lstStyle/>
        <a:p>
          <a:r>
            <a:rPr lang="es-EC" dirty="0" smtClean="0">
              <a:solidFill>
                <a:schemeClr val="tx1"/>
              </a:solidFill>
            </a:rPr>
            <a:t>Como fundir aluminio, insumos necesarios.</a:t>
          </a:r>
          <a:endParaRPr lang="es-EC" dirty="0">
            <a:solidFill>
              <a:schemeClr val="tx1"/>
            </a:solidFill>
          </a:endParaRPr>
        </a:p>
      </dgm:t>
    </dgm:pt>
    <dgm:pt modelId="{C70CA395-284B-45F9-9CE1-C2C90466F60B}" type="parTrans" cxnId="{1AC8A7ED-6F50-4354-9427-C02FB67B5C17}">
      <dgm:prSet/>
      <dgm:spPr/>
      <dgm:t>
        <a:bodyPr/>
        <a:lstStyle/>
        <a:p>
          <a:endParaRPr lang="es-EC">
            <a:solidFill>
              <a:schemeClr val="tx1"/>
            </a:solidFill>
          </a:endParaRPr>
        </a:p>
      </dgm:t>
    </dgm:pt>
    <dgm:pt modelId="{50D5F71C-3E97-4A38-BB4D-46B85FD57197}" type="sibTrans" cxnId="{1AC8A7ED-6F50-4354-9427-C02FB67B5C17}">
      <dgm:prSet/>
      <dgm:spPr/>
      <dgm:t>
        <a:bodyPr/>
        <a:lstStyle/>
        <a:p>
          <a:endParaRPr lang="es-EC">
            <a:solidFill>
              <a:schemeClr val="tx1"/>
            </a:solidFill>
          </a:endParaRPr>
        </a:p>
      </dgm:t>
    </dgm:pt>
    <dgm:pt modelId="{011831F0-60D4-45F2-94E5-6F6D5D95672F}">
      <dgm:prSet phldrT="[Texto]"/>
      <dgm:spPr/>
      <dgm:t>
        <a:bodyPr/>
        <a:lstStyle/>
        <a:p>
          <a:r>
            <a:rPr lang="es-EC" dirty="0" smtClean="0">
              <a:solidFill>
                <a:schemeClr val="tx1"/>
              </a:solidFill>
            </a:rPr>
            <a:t>Información de las empresas que funden aluminio.</a:t>
          </a:r>
          <a:endParaRPr lang="es-EC" dirty="0">
            <a:solidFill>
              <a:schemeClr val="tx1"/>
            </a:solidFill>
          </a:endParaRPr>
        </a:p>
      </dgm:t>
    </dgm:pt>
    <dgm:pt modelId="{772C2C5C-3616-4FAD-8F80-A68B0F71BFE3}" type="parTrans" cxnId="{66310410-587B-4B42-B4F5-3F8DEB34850F}">
      <dgm:prSet/>
      <dgm:spPr/>
      <dgm:t>
        <a:bodyPr/>
        <a:lstStyle/>
        <a:p>
          <a:endParaRPr lang="es-EC">
            <a:solidFill>
              <a:schemeClr val="tx1"/>
            </a:solidFill>
          </a:endParaRPr>
        </a:p>
      </dgm:t>
    </dgm:pt>
    <dgm:pt modelId="{12AABA0B-5914-4671-B647-7561DCAC116C}" type="sibTrans" cxnId="{66310410-587B-4B42-B4F5-3F8DEB34850F}">
      <dgm:prSet/>
      <dgm:spPr/>
      <dgm:t>
        <a:bodyPr/>
        <a:lstStyle/>
        <a:p>
          <a:endParaRPr lang="es-EC">
            <a:solidFill>
              <a:schemeClr val="tx1"/>
            </a:solidFill>
          </a:endParaRPr>
        </a:p>
      </dgm:t>
    </dgm:pt>
    <dgm:pt modelId="{783BCC20-5FD1-40D4-8DA1-F20BA17CA5F3}">
      <dgm:prSet phldrT="[Texto]"/>
      <dgm:spPr/>
      <dgm:t>
        <a:bodyPr/>
        <a:lstStyle/>
        <a:p>
          <a:r>
            <a:rPr lang="es-EC" dirty="0" smtClean="0">
              <a:solidFill>
                <a:schemeClr val="tx1"/>
              </a:solidFill>
            </a:rPr>
            <a:t>Precios de Barras de aluminio, Ciclo productivo de la empresa.</a:t>
          </a:r>
          <a:endParaRPr lang="es-EC" dirty="0">
            <a:solidFill>
              <a:schemeClr val="tx1"/>
            </a:solidFill>
          </a:endParaRPr>
        </a:p>
      </dgm:t>
    </dgm:pt>
    <dgm:pt modelId="{A278BE46-6FD6-4509-824B-300B07034F54}" type="parTrans" cxnId="{D7322102-ED49-42F1-BA10-8736E7D26848}">
      <dgm:prSet/>
      <dgm:spPr/>
      <dgm:t>
        <a:bodyPr/>
        <a:lstStyle/>
        <a:p>
          <a:endParaRPr lang="es-EC">
            <a:solidFill>
              <a:schemeClr val="tx1"/>
            </a:solidFill>
          </a:endParaRPr>
        </a:p>
      </dgm:t>
    </dgm:pt>
    <dgm:pt modelId="{009AF77F-9807-4821-80DF-A5EE6C5E0B14}" type="sibTrans" cxnId="{D7322102-ED49-42F1-BA10-8736E7D26848}">
      <dgm:prSet/>
      <dgm:spPr/>
      <dgm:t>
        <a:bodyPr/>
        <a:lstStyle/>
        <a:p>
          <a:endParaRPr lang="es-EC">
            <a:solidFill>
              <a:schemeClr val="tx1"/>
            </a:solidFill>
          </a:endParaRPr>
        </a:p>
      </dgm:t>
    </dgm:pt>
    <dgm:pt modelId="{744EB356-B86B-4A7C-8C0A-0B449E76B65F}" type="pres">
      <dgm:prSet presAssocID="{5F50EC05-B32D-43A2-A100-4F142D2A6B1A}" presName="Name0" presStyleCnt="0">
        <dgm:presLayoutVars>
          <dgm:dir/>
          <dgm:animLvl val="lvl"/>
          <dgm:resizeHandles/>
        </dgm:presLayoutVars>
      </dgm:prSet>
      <dgm:spPr/>
      <dgm:t>
        <a:bodyPr/>
        <a:lstStyle/>
        <a:p>
          <a:endParaRPr lang="es-EC"/>
        </a:p>
      </dgm:t>
    </dgm:pt>
    <dgm:pt modelId="{D43AB198-D792-4C94-9D8F-5F89FF1E939D}" type="pres">
      <dgm:prSet presAssocID="{66087846-62D7-42CE-AC33-AD053229CB40}" presName="linNode" presStyleCnt="0"/>
      <dgm:spPr/>
      <dgm:t>
        <a:bodyPr/>
        <a:lstStyle/>
        <a:p>
          <a:endParaRPr lang="es-EC"/>
        </a:p>
      </dgm:t>
    </dgm:pt>
    <dgm:pt modelId="{35E5A86F-3D66-4384-8EE6-071BC206A02E}" type="pres">
      <dgm:prSet presAssocID="{66087846-62D7-42CE-AC33-AD053229CB40}" presName="parentShp" presStyleLbl="node1" presStyleIdx="0" presStyleCnt="5">
        <dgm:presLayoutVars>
          <dgm:bulletEnabled val="1"/>
        </dgm:presLayoutVars>
      </dgm:prSet>
      <dgm:spPr/>
      <dgm:t>
        <a:bodyPr/>
        <a:lstStyle/>
        <a:p>
          <a:endParaRPr lang="es-EC"/>
        </a:p>
      </dgm:t>
    </dgm:pt>
    <dgm:pt modelId="{945B99AE-DBFA-4EAF-85AE-94C22E8BB22F}" type="pres">
      <dgm:prSet presAssocID="{66087846-62D7-42CE-AC33-AD053229CB40}" presName="childShp" presStyleLbl="bgAccFollowNode1" presStyleIdx="0" presStyleCnt="5">
        <dgm:presLayoutVars>
          <dgm:bulletEnabled val="1"/>
        </dgm:presLayoutVars>
      </dgm:prSet>
      <dgm:spPr/>
      <dgm:t>
        <a:bodyPr/>
        <a:lstStyle/>
        <a:p>
          <a:endParaRPr lang="es-EC"/>
        </a:p>
      </dgm:t>
    </dgm:pt>
    <dgm:pt modelId="{401996B5-683D-43AD-8949-84014A2B1239}" type="pres">
      <dgm:prSet presAssocID="{3F447B90-4E5D-4E45-A632-7421FED66AC6}" presName="spacing" presStyleCnt="0"/>
      <dgm:spPr/>
      <dgm:t>
        <a:bodyPr/>
        <a:lstStyle/>
        <a:p>
          <a:endParaRPr lang="es-EC"/>
        </a:p>
      </dgm:t>
    </dgm:pt>
    <dgm:pt modelId="{FE884395-AEB9-4FC1-94A1-DF17825D2032}" type="pres">
      <dgm:prSet presAssocID="{08DD46BA-4DDA-48B7-ABA3-98120D336D9A}" presName="linNode" presStyleCnt="0"/>
      <dgm:spPr/>
      <dgm:t>
        <a:bodyPr/>
        <a:lstStyle/>
        <a:p>
          <a:endParaRPr lang="es-EC"/>
        </a:p>
      </dgm:t>
    </dgm:pt>
    <dgm:pt modelId="{B6B48CF0-1F63-45BA-98F0-62658BC8CBE3}" type="pres">
      <dgm:prSet presAssocID="{08DD46BA-4DDA-48B7-ABA3-98120D336D9A}" presName="parentShp" presStyleLbl="node1" presStyleIdx="1" presStyleCnt="5">
        <dgm:presLayoutVars>
          <dgm:bulletEnabled val="1"/>
        </dgm:presLayoutVars>
      </dgm:prSet>
      <dgm:spPr/>
      <dgm:t>
        <a:bodyPr/>
        <a:lstStyle/>
        <a:p>
          <a:endParaRPr lang="es-EC"/>
        </a:p>
      </dgm:t>
    </dgm:pt>
    <dgm:pt modelId="{7EC532D6-36FE-4CCD-9359-897E4FA59C3D}" type="pres">
      <dgm:prSet presAssocID="{08DD46BA-4DDA-48B7-ABA3-98120D336D9A}" presName="childShp" presStyleLbl="bgAccFollowNode1" presStyleIdx="1" presStyleCnt="5">
        <dgm:presLayoutVars>
          <dgm:bulletEnabled val="1"/>
        </dgm:presLayoutVars>
      </dgm:prSet>
      <dgm:spPr/>
      <dgm:t>
        <a:bodyPr/>
        <a:lstStyle/>
        <a:p>
          <a:endParaRPr lang="es-EC"/>
        </a:p>
      </dgm:t>
    </dgm:pt>
    <dgm:pt modelId="{EC89A4DA-28B9-48E2-B3E6-8F43616364EB}" type="pres">
      <dgm:prSet presAssocID="{E0C26FE4-FFDC-464A-8B42-FBFBED04D915}" presName="spacing" presStyleCnt="0"/>
      <dgm:spPr/>
      <dgm:t>
        <a:bodyPr/>
        <a:lstStyle/>
        <a:p>
          <a:endParaRPr lang="es-EC"/>
        </a:p>
      </dgm:t>
    </dgm:pt>
    <dgm:pt modelId="{EF1958D8-482C-4649-AEFC-2A8218A29031}" type="pres">
      <dgm:prSet presAssocID="{A567B71D-9763-4A28-B659-5F2CFD66D464}" presName="linNode" presStyleCnt="0"/>
      <dgm:spPr/>
      <dgm:t>
        <a:bodyPr/>
        <a:lstStyle/>
        <a:p>
          <a:endParaRPr lang="es-EC"/>
        </a:p>
      </dgm:t>
    </dgm:pt>
    <dgm:pt modelId="{B2466915-3524-420B-9726-EE22BD341512}" type="pres">
      <dgm:prSet presAssocID="{A567B71D-9763-4A28-B659-5F2CFD66D464}" presName="parentShp" presStyleLbl="node1" presStyleIdx="2" presStyleCnt="5">
        <dgm:presLayoutVars>
          <dgm:bulletEnabled val="1"/>
        </dgm:presLayoutVars>
      </dgm:prSet>
      <dgm:spPr/>
      <dgm:t>
        <a:bodyPr/>
        <a:lstStyle/>
        <a:p>
          <a:endParaRPr lang="es-EC"/>
        </a:p>
      </dgm:t>
    </dgm:pt>
    <dgm:pt modelId="{342DC047-3A01-48BC-AC89-255494DCC5AC}" type="pres">
      <dgm:prSet presAssocID="{A567B71D-9763-4A28-B659-5F2CFD66D464}" presName="childShp" presStyleLbl="bgAccFollowNode1" presStyleIdx="2" presStyleCnt="5">
        <dgm:presLayoutVars>
          <dgm:bulletEnabled val="1"/>
        </dgm:presLayoutVars>
      </dgm:prSet>
      <dgm:spPr/>
      <dgm:t>
        <a:bodyPr/>
        <a:lstStyle/>
        <a:p>
          <a:endParaRPr lang="es-EC"/>
        </a:p>
      </dgm:t>
    </dgm:pt>
    <dgm:pt modelId="{174F16BE-412B-4557-ACF5-B09F2DBC0574}" type="pres">
      <dgm:prSet presAssocID="{CFFC87BE-DA0D-4DF5-9445-D9522803890B}" presName="spacing" presStyleCnt="0"/>
      <dgm:spPr/>
      <dgm:t>
        <a:bodyPr/>
        <a:lstStyle/>
        <a:p>
          <a:endParaRPr lang="es-EC"/>
        </a:p>
      </dgm:t>
    </dgm:pt>
    <dgm:pt modelId="{9C66DA9A-DA55-4179-A04C-2E519032A251}" type="pres">
      <dgm:prSet presAssocID="{4D6910BC-D3A2-40D9-B519-0535B4EF7F58}" presName="linNode" presStyleCnt="0"/>
      <dgm:spPr/>
      <dgm:t>
        <a:bodyPr/>
        <a:lstStyle/>
        <a:p>
          <a:endParaRPr lang="es-EC"/>
        </a:p>
      </dgm:t>
    </dgm:pt>
    <dgm:pt modelId="{9CB59B42-F540-4E8E-8190-B35FCD750246}" type="pres">
      <dgm:prSet presAssocID="{4D6910BC-D3A2-40D9-B519-0535B4EF7F58}" presName="parentShp" presStyleLbl="node1" presStyleIdx="3" presStyleCnt="5">
        <dgm:presLayoutVars>
          <dgm:bulletEnabled val="1"/>
        </dgm:presLayoutVars>
      </dgm:prSet>
      <dgm:spPr/>
      <dgm:t>
        <a:bodyPr/>
        <a:lstStyle/>
        <a:p>
          <a:endParaRPr lang="es-EC"/>
        </a:p>
      </dgm:t>
    </dgm:pt>
    <dgm:pt modelId="{01598477-6160-48AB-9327-1AB186404C08}" type="pres">
      <dgm:prSet presAssocID="{4D6910BC-D3A2-40D9-B519-0535B4EF7F58}" presName="childShp" presStyleLbl="bgAccFollowNode1" presStyleIdx="3" presStyleCnt="5">
        <dgm:presLayoutVars>
          <dgm:bulletEnabled val="1"/>
        </dgm:presLayoutVars>
      </dgm:prSet>
      <dgm:spPr/>
      <dgm:t>
        <a:bodyPr/>
        <a:lstStyle/>
        <a:p>
          <a:endParaRPr lang="es-EC"/>
        </a:p>
      </dgm:t>
    </dgm:pt>
    <dgm:pt modelId="{8665D82D-7391-434D-85E1-7B03455D43AC}" type="pres">
      <dgm:prSet presAssocID="{470BA1BE-6E2F-4A19-86F8-2E239E5C4B0E}" presName="spacing" presStyleCnt="0"/>
      <dgm:spPr/>
      <dgm:t>
        <a:bodyPr/>
        <a:lstStyle/>
        <a:p>
          <a:endParaRPr lang="es-EC"/>
        </a:p>
      </dgm:t>
    </dgm:pt>
    <dgm:pt modelId="{CDF42D27-8179-42A8-9B5A-68ABD737E226}" type="pres">
      <dgm:prSet presAssocID="{F0CE696F-A48F-4A08-A124-3BEDA4091857}" presName="linNode" presStyleCnt="0"/>
      <dgm:spPr/>
      <dgm:t>
        <a:bodyPr/>
        <a:lstStyle/>
        <a:p>
          <a:endParaRPr lang="es-EC"/>
        </a:p>
      </dgm:t>
    </dgm:pt>
    <dgm:pt modelId="{7A5D00AA-67B7-4D3A-A41B-87C29F154201}" type="pres">
      <dgm:prSet presAssocID="{F0CE696F-A48F-4A08-A124-3BEDA4091857}" presName="parentShp" presStyleLbl="node1" presStyleIdx="4" presStyleCnt="5">
        <dgm:presLayoutVars>
          <dgm:bulletEnabled val="1"/>
        </dgm:presLayoutVars>
      </dgm:prSet>
      <dgm:spPr/>
      <dgm:t>
        <a:bodyPr/>
        <a:lstStyle/>
        <a:p>
          <a:endParaRPr lang="es-EC"/>
        </a:p>
      </dgm:t>
    </dgm:pt>
    <dgm:pt modelId="{98BCEE43-D318-46E1-9E58-20F8C7400F37}" type="pres">
      <dgm:prSet presAssocID="{F0CE696F-A48F-4A08-A124-3BEDA4091857}" presName="childShp" presStyleLbl="bgAccFollowNode1" presStyleIdx="4" presStyleCnt="5">
        <dgm:presLayoutVars>
          <dgm:bulletEnabled val="1"/>
        </dgm:presLayoutVars>
      </dgm:prSet>
      <dgm:spPr/>
      <dgm:t>
        <a:bodyPr/>
        <a:lstStyle/>
        <a:p>
          <a:endParaRPr lang="es-EC"/>
        </a:p>
      </dgm:t>
    </dgm:pt>
  </dgm:ptLst>
  <dgm:cxnLst>
    <dgm:cxn modelId="{E668FEAB-D432-4865-A12F-7260E055E900}" type="presOf" srcId="{5F50EC05-B32D-43A2-A100-4F142D2A6B1A}" destId="{744EB356-B86B-4A7C-8C0A-0B449E76B65F}" srcOrd="0" destOrd="0" presId="urn:microsoft.com/office/officeart/2005/8/layout/vList6"/>
    <dgm:cxn modelId="{B024AC6C-1C6D-400B-96EE-D8CB500A68C7}" type="presOf" srcId="{66087846-62D7-42CE-AC33-AD053229CB40}" destId="{35E5A86F-3D66-4384-8EE6-071BC206A02E}" srcOrd="0" destOrd="0" presId="urn:microsoft.com/office/officeart/2005/8/layout/vList6"/>
    <dgm:cxn modelId="{D7322102-ED49-42F1-BA10-8736E7D26848}" srcId="{F0CE696F-A48F-4A08-A124-3BEDA4091857}" destId="{783BCC20-5FD1-40D4-8DA1-F20BA17CA5F3}" srcOrd="0" destOrd="0" parTransId="{A278BE46-6FD6-4509-824B-300B07034F54}" sibTransId="{009AF77F-9807-4821-80DF-A5EE6C5E0B14}"/>
    <dgm:cxn modelId="{64242BC4-E506-410A-91F4-5D52D3BFAD4E}" type="presOf" srcId="{6E32A56D-2E88-498B-82AF-0D1948FBBAC2}" destId="{945B99AE-DBFA-4EAF-85AE-94C22E8BB22F}" srcOrd="0" destOrd="0" presId="urn:microsoft.com/office/officeart/2005/8/layout/vList6"/>
    <dgm:cxn modelId="{C89BAC31-30A0-46FB-A021-A778E1D228DD}" type="presOf" srcId="{645BFDD5-63D6-452F-A0B0-3F00865852D5}" destId="{342DC047-3A01-48BC-AC89-255494DCC5AC}" srcOrd="0" destOrd="0" presId="urn:microsoft.com/office/officeart/2005/8/layout/vList6"/>
    <dgm:cxn modelId="{AA5DDF4A-1DB1-4703-ACCD-10C28B540F5E}" type="presOf" srcId="{4D6910BC-D3A2-40D9-B519-0535B4EF7F58}" destId="{9CB59B42-F540-4E8E-8190-B35FCD750246}" srcOrd="0" destOrd="0" presId="urn:microsoft.com/office/officeart/2005/8/layout/vList6"/>
    <dgm:cxn modelId="{84709E25-7D77-485B-964C-CBFB4FD2BC5A}" srcId="{08DD46BA-4DDA-48B7-ABA3-98120D336D9A}" destId="{2FC6D24F-9A61-4A4D-B823-FDE3718500F1}" srcOrd="0" destOrd="0" parTransId="{449AF840-5B68-4F30-B5A8-76C71B2EAAA2}" sibTransId="{6D574C7E-0565-4C2C-B985-1E3EE145C0AC}"/>
    <dgm:cxn modelId="{1B7122EC-06AB-48C9-BC22-E82C0AC094B5}" type="presOf" srcId="{08DD46BA-4DDA-48B7-ABA3-98120D336D9A}" destId="{B6B48CF0-1F63-45BA-98F0-62658BC8CBE3}" srcOrd="0" destOrd="0" presId="urn:microsoft.com/office/officeart/2005/8/layout/vList6"/>
    <dgm:cxn modelId="{FD78C3BC-4F89-4E25-99F1-9A9A643E8BE1}" srcId="{66087846-62D7-42CE-AC33-AD053229CB40}" destId="{6E32A56D-2E88-498B-82AF-0D1948FBBAC2}" srcOrd="0" destOrd="0" parTransId="{A038DE57-5E83-40F4-88BF-CAED4530CA45}" sibTransId="{C8002E04-1F4C-4E0D-BD99-57C82C8A73B5}"/>
    <dgm:cxn modelId="{DCCA673E-5E08-45BB-A320-C1AEDA5EC378}" type="presOf" srcId="{2FC6D24F-9A61-4A4D-B823-FDE3718500F1}" destId="{7EC532D6-36FE-4CCD-9359-897E4FA59C3D}" srcOrd="0" destOrd="0" presId="urn:microsoft.com/office/officeart/2005/8/layout/vList6"/>
    <dgm:cxn modelId="{1AC8A7ED-6F50-4354-9427-C02FB67B5C17}" srcId="{A567B71D-9763-4A28-B659-5F2CFD66D464}" destId="{645BFDD5-63D6-452F-A0B0-3F00865852D5}" srcOrd="0" destOrd="0" parTransId="{C70CA395-284B-45F9-9CE1-C2C90466F60B}" sibTransId="{50D5F71C-3E97-4A38-BB4D-46B85FD57197}"/>
    <dgm:cxn modelId="{8E891EF2-5023-4EE3-8AA0-2AEB7D370CC4}" srcId="{5F50EC05-B32D-43A2-A100-4F142D2A6B1A}" destId="{08DD46BA-4DDA-48B7-ABA3-98120D336D9A}" srcOrd="1" destOrd="0" parTransId="{2798662B-4270-405A-B85C-985A53DA44AC}" sibTransId="{E0C26FE4-FFDC-464A-8B42-FBFBED04D915}"/>
    <dgm:cxn modelId="{A2290B67-5606-48D2-87D0-6AB5B046902F}" srcId="{5F50EC05-B32D-43A2-A100-4F142D2A6B1A}" destId="{4D6910BC-D3A2-40D9-B519-0535B4EF7F58}" srcOrd="3" destOrd="0" parTransId="{31E6F862-BFC5-4FE4-8411-CF88190C384D}" sibTransId="{470BA1BE-6E2F-4A19-86F8-2E239E5C4B0E}"/>
    <dgm:cxn modelId="{C9A81360-F74B-4E65-BAE2-C1A449B24922}" srcId="{5F50EC05-B32D-43A2-A100-4F142D2A6B1A}" destId="{A567B71D-9763-4A28-B659-5F2CFD66D464}" srcOrd="2" destOrd="0" parTransId="{830FF800-BC56-418C-BE4C-B7D2D328B425}" sibTransId="{CFFC87BE-DA0D-4DF5-9445-D9522803890B}"/>
    <dgm:cxn modelId="{C971C2ED-BB9F-4FBB-9162-CD4BE711F724}" type="presOf" srcId="{F0CE696F-A48F-4A08-A124-3BEDA4091857}" destId="{7A5D00AA-67B7-4D3A-A41B-87C29F154201}" srcOrd="0" destOrd="0" presId="urn:microsoft.com/office/officeart/2005/8/layout/vList6"/>
    <dgm:cxn modelId="{27ADCC8E-D703-4F9A-81D2-9F448D28DCDF}" type="presOf" srcId="{783BCC20-5FD1-40D4-8DA1-F20BA17CA5F3}" destId="{98BCEE43-D318-46E1-9E58-20F8C7400F37}" srcOrd="0" destOrd="0" presId="urn:microsoft.com/office/officeart/2005/8/layout/vList6"/>
    <dgm:cxn modelId="{CD924946-A36D-4A87-B430-062FF7F427F3}" type="presOf" srcId="{A567B71D-9763-4A28-B659-5F2CFD66D464}" destId="{B2466915-3524-420B-9726-EE22BD341512}" srcOrd="0" destOrd="0" presId="urn:microsoft.com/office/officeart/2005/8/layout/vList6"/>
    <dgm:cxn modelId="{EEC0E475-DB3F-4A78-8546-E6F7384AD984}" srcId="{5F50EC05-B32D-43A2-A100-4F142D2A6B1A}" destId="{F0CE696F-A48F-4A08-A124-3BEDA4091857}" srcOrd="4" destOrd="0" parTransId="{9323E3B9-720A-4BBF-8A2D-EB705C32F901}" sibTransId="{7E26BE2E-A3A1-4CE9-962A-1D6B67028D60}"/>
    <dgm:cxn modelId="{BC756B78-7076-44D6-9AD8-99BE8BE92C53}" srcId="{5F50EC05-B32D-43A2-A100-4F142D2A6B1A}" destId="{66087846-62D7-42CE-AC33-AD053229CB40}" srcOrd="0" destOrd="0" parTransId="{AAC687AD-9047-4375-A407-DB28C26C88FA}" sibTransId="{3F447B90-4E5D-4E45-A632-7421FED66AC6}"/>
    <dgm:cxn modelId="{66310410-587B-4B42-B4F5-3F8DEB34850F}" srcId="{4D6910BC-D3A2-40D9-B519-0535B4EF7F58}" destId="{011831F0-60D4-45F2-94E5-6F6D5D95672F}" srcOrd="0" destOrd="0" parTransId="{772C2C5C-3616-4FAD-8F80-A68B0F71BFE3}" sibTransId="{12AABA0B-5914-4671-B647-7561DCAC116C}"/>
    <dgm:cxn modelId="{AA3ADA0E-7403-48A6-89DE-EB879F082230}" type="presOf" srcId="{011831F0-60D4-45F2-94E5-6F6D5D95672F}" destId="{01598477-6160-48AB-9327-1AB186404C08}" srcOrd="0" destOrd="0" presId="urn:microsoft.com/office/officeart/2005/8/layout/vList6"/>
    <dgm:cxn modelId="{4D85FCFA-ECD7-4376-B219-6FB7D2CAA220}" type="presParOf" srcId="{744EB356-B86B-4A7C-8C0A-0B449E76B65F}" destId="{D43AB198-D792-4C94-9D8F-5F89FF1E939D}" srcOrd="0" destOrd="0" presId="urn:microsoft.com/office/officeart/2005/8/layout/vList6"/>
    <dgm:cxn modelId="{9CBE1D34-C351-4F93-BE82-0BB4BD596F70}" type="presParOf" srcId="{D43AB198-D792-4C94-9D8F-5F89FF1E939D}" destId="{35E5A86F-3D66-4384-8EE6-071BC206A02E}" srcOrd="0" destOrd="0" presId="urn:microsoft.com/office/officeart/2005/8/layout/vList6"/>
    <dgm:cxn modelId="{4D7D2F61-110A-44FE-89A4-89A38F597BF1}" type="presParOf" srcId="{D43AB198-D792-4C94-9D8F-5F89FF1E939D}" destId="{945B99AE-DBFA-4EAF-85AE-94C22E8BB22F}" srcOrd="1" destOrd="0" presId="urn:microsoft.com/office/officeart/2005/8/layout/vList6"/>
    <dgm:cxn modelId="{2EEF7F4C-F7D9-437E-9512-E02F97B025FF}" type="presParOf" srcId="{744EB356-B86B-4A7C-8C0A-0B449E76B65F}" destId="{401996B5-683D-43AD-8949-84014A2B1239}" srcOrd="1" destOrd="0" presId="urn:microsoft.com/office/officeart/2005/8/layout/vList6"/>
    <dgm:cxn modelId="{A5CA545D-8B70-4F1B-B6ED-7964A7614A4A}" type="presParOf" srcId="{744EB356-B86B-4A7C-8C0A-0B449E76B65F}" destId="{FE884395-AEB9-4FC1-94A1-DF17825D2032}" srcOrd="2" destOrd="0" presId="urn:microsoft.com/office/officeart/2005/8/layout/vList6"/>
    <dgm:cxn modelId="{E93914B8-49BC-4C71-9462-1C9E7EEB4699}" type="presParOf" srcId="{FE884395-AEB9-4FC1-94A1-DF17825D2032}" destId="{B6B48CF0-1F63-45BA-98F0-62658BC8CBE3}" srcOrd="0" destOrd="0" presId="urn:microsoft.com/office/officeart/2005/8/layout/vList6"/>
    <dgm:cxn modelId="{F0C3E32F-0B9D-4889-AE41-29C6443FCD4F}" type="presParOf" srcId="{FE884395-AEB9-4FC1-94A1-DF17825D2032}" destId="{7EC532D6-36FE-4CCD-9359-897E4FA59C3D}" srcOrd="1" destOrd="0" presId="urn:microsoft.com/office/officeart/2005/8/layout/vList6"/>
    <dgm:cxn modelId="{D17042F6-6E2D-4076-8589-D9ED1A26A2B1}" type="presParOf" srcId="{744EB356-B86B-4A7C-8C0A-0B449E76B65F}" destId="{EC89A4DA-28B9-48E2-B3E6-8F43616364EB}" srcOrd="3" destOrd="0" presId="urn:microsoft.com/office/officeart/2005/8/layout/vList6"/>
    <dgm:cxn modelId="{DC289A39-E78F-422F-A7DF-B5CD5E2850EC}" type="presParOf" srcId="{744EB356-B86B-4A7C-8C0A-0B449E76B65F}" destId="{EF1958D8-482C-4649-AEFC-2A8218A29031}" srcOrd="4" destOrd="0" presId="urn:microsoft.com/office/officeart/2005/8/layout/vList6"/>
    <dgm:cxn modelId="{BE62C0B1-6CE0-4217-9046-CC37760B3BCE}" type="presParOf" srcId="{EF1958D8-482C-4649-AEFC-2A8218A29031}" destId="{B2466915-3524-420B-9726-EE22BD341512}" srcOrd="0" destOrd="0" presId="urn:microsoft.com/office/officeart/2005/8/layout/vList6"/>
    <dgm:cxn modelId="{E065705A-7155-4191-92DC-9EFBC81CC30E}" type="presParOf" srcId="{EF1958D8-482C-4649-AEFC-2A8218A29031}" destId="{342DC047-3A01-48BC-AC89-255494DCC5AC}" srcOrd="1" destOrd="0" presId="urn:microsoft.com/office/officeart/2005/8/layout/vList6"/>
    <dgm:cxn modelId="{447B61C1-491D-4DB9-B139-9F9ADDEA9CB0}" type="presParOf" srcId="{744EB356-B86B-4A7C-8C0A-0B449E76B65F}" destId="{174F16BE-412B-4557-ACF5-B09F2DBC0574}" srcOrd="5" destOrd="0" presId="urn:microsoft.com/office/officeart/2005/8/layout/vList6"/>
    <dgm:cxn modelId="{A9C8BBB5-F154-4BAF-81BD-2A589A121F43}" type="presParOf" srcId="{744EB356-B86B-4A7C-8C0A-0B449E76B65F}" destId="{9C66DA9A-DA55-4179-A04C-2E519032A251}" srcOrd="6" destOrd="0" presId="urn:microsoft.com/office/officeart/2005/8/layout/vList6"/>
    <dgm:cxn modelId="{9739EA44-0BFF-4408-952E-1A2F3E775C90}" type="presParOf" srcId="{9C66DA9A-DA55-4179-A04C-2E519032A251}" destId="{9CB59B42-F540-4E8E-8190-B35FCD750246}" srcOrd="0" destOrd="0" presId="urn:microsoft.com/office/officeart/2005/8/layout/vList6"/>
    <dgm:cxn modelId="{CEC3F77C-7C0F-41D8-847A-04D089B78E1A}" type="presParOf" srcId="{9C66DA9A-DA55-4179-A04C-2E519032A251}" destId="{01598477-6160-48AB-9327-1AB186404C08}" srcOrd="1" destOrd="0" presId="urn:microsoft.com/office/officeart/2005/8/layout/vList6"/>
    <dgm:cxn modelId="{ADE0DB4D-92A4-4FB1-BF1B-3831C37462DC}" type="presParOf" srcId="{744EB356-B86B-4A7C-8C0A-0B449E76B65F}" destId="{8665D82D-7391-434D-85E1-7B03455D43AC}" srcOrd="7" destOrd="0" presId="urn:microsoft.com/office/officeart/2005/8/layout/vList6"/>
    <dgm:cxn modelId="{8D8FAA48-2833-4FFB-BF85-F0F388E57E20}" type="presParOf" srcId="{744EB356-B86B-4A7C-8C0A-0B449E76B65F}" destId="{CDF42D27-8179-42A8-9B5A-68ABD737E226}" srcOrd="8" destOrd="0" presId="urn:microsoft.com/office/officeart/2005/8/layout/vList6"/>
    <dgm:cxn modelId="{21D34D72-1E62-443B-B084-813E007E4FFF}" type="presParOf" srcId="{CDF42D27-8179-42A8-9B5A-68ABD737E226}" destId="{7A5D00AA-67B7-4D3A-A41B-87C29F154201}" srcOrd="0" destOrd="0" presId="urn:microsoft.com/office/officeart/2005/8/layout/vList6"/>
    <dgm:cxn modelId="{AF8727CF-CC30-4733-AE68-43607BF60243}" type="presParOf" srcId="{CDF42D27-8179-42A8-9B5A-68ABD737E226}" destId="{98BCEE43-D318-46E1-9E58-20F8C7400F3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D3281A-F939-4C1A-A1E6-477CEA206FA4}"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s-EC"/>
        </a:p>
      </dgm:t>
    </dgm:pt>
    <dgm:pt modelId="{21A927D8-E1CA-4C2F-BDCE-D41C3C916178}">
      <dgm:prSet phldrT="[Texto]" phldr="1"/>
      <dgm:spPr/>
      <dgm:t>
        <a:bodyPr/>
        <a:lstStyle/>
        <a:p>
          <a:endParaRPr lang="es-EC"/>
        </a:p>
      </dgm:t>
    </dgm:pt>
    <dgm:pt modelId="{21BF791E-34C7-4ECC-8C0E-989F17D9A675}" type="parTrans" cxnId="{165615A2-3D61-4400-98AB-CB23046061BB}">
      <dgm:prSet/>
      <dgm:spPr/>
      <dgm:t>
        <a:bodyPr/>
        <a:lstStyle/>
        <a:p>
          <a:endParaRPr lang="es-EC"/>
        </a:p>
      </dgm:t>
    </dgm:pt>
    <dgm:pt modelId="{56A61239-45DD-4982-B01F-AB7E80402319}" type="sibTrans" cxnId="{165615A2-3D61-4400-98AB-CB23046061BB}">
      <dgm:prSet/>
      <dgm:spPr/>
      <dgm:t>
        <a:bodyPr/>
        <a:lstStyle/>
        <a:p>
          <a:endParaRPr lang="es-EC"/>
        </a:p>
      </dgm:t>
    </dgm:pt>
    <dgm:pt modelId="{3A945794-F9ED-470A-81D8-F0EED41D9B07}">
      <dgm:prSet phldrT="[Texto]" phldr="1"/>
      <dgm:spPr/>
      <dgm:t>
        <a:bodyPr/>
        <a:lstStyle/>
        <a:p>
          <a:endParaRPr lang="es-EC"/>
        </a:p>
      </dgm:t>
    </dgm:pt>
    <dgm:pt modelId="{7B7B12F7-975B-46C1-8FBD-21A1226E3A8D}" type="parTrans" cxnId="{C616E5AB-45E3-4C51-BD40-462CF7BAAB4F}">
      <dgm:prSet/>
      <dgm:spPr/>
      <dgm:t>
        <a:bodyPr/>
        <a:lstStyle/>
        <a:p>
          <a:endParaRPr lang="es-EC"/>
        </a:p>
      </dgm:t>
    </dgm:pt>
    <dgm:pt modelId="{57DE1577-E579-4775-93D8-F1D393F23B59}" type="sibTrans" cxnId="{C616E5AB-45E3-4C51-BD40-462CF7BAAB4F}">
      <dgm:prSet/>
      <dgm:spPr/>
      <dgm:t>
        <a:bodyPr/>
        <a:lstStyle/>
        <a:p>
          <a:endParaRPr lang="es-EC"/>
        </a:p>
      </dgm:t>
    </dgm:pt>
    <dgm:pt modelId="{01BF7270-5186-450B-B794-C2C7C203ED60}">
      <dgm:prSet phldrT="[Texto]" phldr="1"/>
      <dgm:spPr/>
      <dgm:t>
        <a:bodyPr/>
        <a:lstStyle/>
        <a:p>
          <a:endParaRPr lang="es-EC"/>
        </a:p>
      </dgm:t>
    </dgm:pt>
    <dgm:pt modelId="{7A25BF8C-1480-4B12-88E2-AB924D5B0632}" type="parTrans" cxnId="{9C174529-1B0C-405D-BF11-E576969DED04}">
      <dgm:prSet/>
      <dgm:spPr/>
      <dgm:t>
        <a:bodyPr/>
        <a:lstStyle/>
        <a:p>
          <a:endParaRPr lang="es-EC"/>
        </a:p>
      </dgm:t>
    </dgm:pt>
    <dgm:pt modelId="{3CED6090-5182-405D-BCCF-A269BA155C25}" type="sibTrans" cxnId="{9C174529-1B0C-405D-BF11-E576969DED04}">
      <dgm:prSet/>
      <dgm:spPr/>
      <dgm:t>
        <a:bodyPr/>
        <a:lstStyle/>
        <a:p>
          <a:endParaRPr lang="es-EC"/>
        </a:p>
      </dgm:t>
    </dgm:pt>
    <dgm:pt modelId="{27DA1EE3-58C8-46B6-85AA-5DC299A7AB0D}">
      <dgm:prSet phldrT="[Texto]"/>
      <dgm:spPr/>
      <dgm:t>
        <a:bodyPr/>
        <a:lstStyle/>
        <a:p>
          <a:r>
            <a:rPr lang="es-EC" dirty="0" smtClean="0">
              <a:solidFill>
                <a:schemeClr val="accent1">
                  <a:lumMod val="75000"/>
                </a:schemeClr>
              </a:solidFill>
            </a:rPr>
            <a:t>Separación del blíster</a:t>
          </a:r>
          <a:endParaRPr lang="es-EC" dirty="0">
            <a:solidFill>
              <a:schemeClr val="accent1">
                <a:lumMod val="75000"/>
              </a:schemeClr>
            </a:solidFill>
          </a:endParaRPr>
        </a:p>
      </dgm:t>
    </dgm:pt>
    <dgm:pt modelId="{C9B2E642-67F5-4BAB-B5E1-664E373F08F2}" type="sibTrans" cxnId="{7A56050F-3177-41B6-B975-6B11E703541F}">
      <dgm:prSet/>
      <dgm:spPr>
        <a:blipFill rotWithShape="1">
          <a:blip xmlns:r="http://schemas.openxmlformats.org/officeDocument/2006/relationships" r:embed="rId1"/>
          <a:stretch>
            <a:fillRect/>
          </a:stretch>
        </a:blipFill>
      </dgm:spPr>
      <dgm:t>
        <a:bodyPr/>
        <a:lstStyle/>
        <a:p>
          <a:endParaRPr lang="es-EC"/>
        </a:p>
      </dgm:t>
    </dgm:pt>
    <dgm:pt modelId="{932F4414-EF69-45E7-89A1-8056A9F3EA3D}" type="parTrans" cxnId="{7A56050F-3177-41B6-B975-6B11E703541F}">
      <dgm:prSet/>
      <dgm:spPr/>
      <dgm:t>
        <a:bodyPr/>
        <a:lstStyle/>
        <a:p>
          <a:endParaRPr lang="es-EC"/>
        </a:p>
      </dgm:t>
    </dgm:pt>
    <dgm:pt modelId="{0372142C-4EF6-4586-94CE-D1F642E6D038}" type="pres">
      <dgm:prSet presAssocID="{76D3281A-F939-4C1A-A1E6-477CEA206FA4}" presName="Name0" presStyleCnt="0">
        <dgm:presLayoutVars>
          <dgm:dir/>
        </dgm:presLayoutVars>
      </dgm:prSet>
      <dgm:spPr/>
      <dgm:t>
        <a:bodyPr/>
        <a:lstStyle/>
        <a:p>
          <a:endParaRPr lang="es-EC"/>
        </a:p>
      </dgm:t>
    </dgm:pt>
    <dgm:pt modelId="{08EAF381-9B6F-41C5-B5C2-114A946A7FA1}" type="pres">
      <dgm:prSet presAssocID="{C9B2E642-67F5-4BAB-B5E1-664E373F08F2}" presName="picture_1" presStyleLbl="bgImgPlace1" presStyleIdx="0" presStyleCnt="1" custScaleX="114928" custScaleY="69401" custLinFactNeighborX="-37905" custLinFactNeighborY="15777"/>
      <dgm:spPr/>
      <dgm:t>
        <a:bodyPr/>
        <a:lstStyle/>
        <a:p>
          <a:endParaRPr lang="es-EC"/>
        </a:p>
      </dgm:t>
    </dgm:pt>
    <dgm:pt modelId="{51E5501C-7B03-45F1-AE04-4A491DE0FA1F}" type="pres">
      <dgm:prSet presAssocID="{27DA1EE3-58C8-46B6-85AA-5DC299A7AB0D}" presName="text_1" presStyleLbl="node1" presStyleIdx="0" presStyleCnt="0" custScaleX="126424" custScaleY="45753" custLinFactNeighborX="-50186" custLinFactNeighborY="-81851">
        <dgm:presLayoutVars>
          <dgm:bulletEnabled val="1"/>
        </dgm:presLayoutVars>
      </dgm:prSet>
      <dgm:spPr/>
      <dgm:t>
        <a:bodyPr/>
        <a:lstStyle/>
        <a:p>
          <a:endParaRPr lang="es-EC"/>
        </a:p>
      </dgm:t>
    </dgm:pt>
    <dgm:pt modelId="{96ADB3C1-4ED4-41B9-85D2-A269B1092EFC}" type="pres">
      <dgm:prSet presAssocID="{76D3281A-F939-4C1A-A1E6-477CEA206FA4}" presName="linV" presStyleCnt="0"/>
      <dgm:spPr/>
    </dgm:pt>
    <dgm:pt modelId="{9E812671-F820-439D-B954-0D34812D11CC}" type="pres">
      <dgm:prSet presAssocID="{21A927D8-E1CA-4C2F-BDCE-D41C3C916178}" presName="pair" presStyleCnt="0"/>
      <dgm:spPr/>
    </dgm:pt>
    <dgm:pt modelId="{91A1FE1B-12E5-4509-BC19-86AF63BF59A9}" type="pres">
      <dgm:prSet presAssocID="{21A927D8-E1CA-4C2F-BDCE-D41C3C916178}" presName="spaceH" presStyleLbl="node1" presStyleIdx="0" presStyleCnt="0"/>
      <dgm:spPr/>
    </dgm:pt>
    <dgm:pt modelId="{F0FE673E-1E46-4A0B-A268-6322EC4AFE22}" type="pres">
      <dgm:prSet presAssocID="{21A927D8-E1CA-4C2F-BDCE-D41C3C916178}" presName="desPictures" presStyleLbl="alignImgPlace1" presStyleIdx="0" presStyleCnt="3" custScaleX="284543" custScaleY="183992" custLinFactX="45299" custLinFactY="100000" custLinFactNeighborX="100000" custLinFactNeighborY="108415"/>
      <dgm:spPr>
        <a:blipFill rotWithShape="1">
          <a:blip xmlns:r="http://schemas.openxmlformats.org/officeDocument/2006/relationships" r:embed="rId2"/>
          <a:stretch>
            <a:fillRect/>
          </a:stretch>
        </a:blipFill>
      </dgm:spPr>
    </dgm:pt>
    <dgm:pt modelId="{A35D11B7-E3F6-4344-BFA6-2F0B1E1B8E0F}" type="pres">
      <dgm:prSet presAssocID="{21A927D8-E1CA-4C2F-BDCE-D41C3C916178}" presName="desTextWrapper" presStyleCnt="0"/>
      <dgm:spPr/>
    </dgm:pt>
    <dgm:pt modelId="{648F3BB3-A3E0-4995-A1CC-6050061F997F}" type="pres">
      <dgm:prSet presAssocID="{21A927D8-E1CA-4C2F-BDCE-D41C3C916178}" presName="desText" presStyleLbl="revTx" presStyleIdx="0" presStyleCnt="3">
        <dgm:presLayoutVars>
          <dgm:bulletEnabled val="1"/>
        </dgm:presLayoutVars>
      </dgm:prSet>
      <dgm:spPr/>
      <dgm:t>
        <a:bodyPr/>
        <a:lstStyle/>
        <a:p>
          <a:endParaRPr lang="es-EC"/>
        </a:p>
      </dgm:t>
    </dgm:pt>
    <dgm:pt modelId="{2E8A6F64-2494-40E9-91EE-C3D09A48E6A1}" type="pres">
      <dgm:prSet presAssocID="{56A61239-45DD-4982-B01F-AB7E80402319}" presName="spaceV" presStyleCnt="0"/>
      <dgm:spPr/>
    </dgm:pt>
    <dgm:pt modelId="{2F153A6F-EBC2-4872-AAB9-0E692DA4168F}" type="pres">
      <dgm:prSet presAssocID="{3A945794-F9ED-470A-81D8-F0EED41D9B07}" presName="pair" presStyleCnt="0"/>
      <dgm:spPr/>
    </dgm:pt>
    <dgm:pt modelId="{BF659DB7-BF48-4C89-8F48-764B520542AD}" type="pres">
      <dgm:prSet presAssocID="{3A945794-F9ED-470A-81D8-F0EED41D9B07}" presName="spaceH" presStyleLbl="node1" presStyleIdx="0" presStyleCnt="0"/>
      <dgm:spPr/>
    </dgm:pt>
    <dgm:pt modelId="{255BAA5F-9CD6-4740-A919-B663A03DC348}" type="pres">
      <dgm:prSet presAssocID="{3A945794-F9ED-470A-81D8-F0EED41D9B07}" presName="desPictures" presStyleLbl="alignImgPlace1" presStyleIdx="1" presStyleCnt="3" custScaleX="313243" custScaleY="178095" custLinFactY="-84917" custLinFactNeighborX="11795" custLinFactNeighborY="-100000"/>
      <dgm:spPr>
        <a:blipFill rotWithShape="1">
          <a:blip xmlns:r="http://schemas.openxmlformats.org/officeDocument/2006/relationships" r:embed="rId3"/>
          <a:stretch>
            <a:fillRect/>
          </a:stretch>
        </a:blipFill>
      </dgm:spPr>
    </dgm:pt>
    <dgm:pt modelId="{7AAB33AE-28F7-47A9-B4D5-E61150A4FF54}" type="pres">
      <dgm:prSet presAssocID="{3A945794-F9ED-470A-81D8-F0EED41D9B07}" presName="desTextWrapper" presStyleCnt="0"/>
      <dgm:spPr/>
    </dgm:pt>
    <dgm:pt modelId="{CAB6FD81-B724-4E4D-87D1-EA7B3CD89D07}" type="pres">
      <dgm:prSet presAssocID="{3A945794-F9ED-470A-81D8-F0EED41D9B07}" presName="desText" presStyleLbl="revTx" presStyleIdx="1" presStyleCnt="3" custLinFactX="31904" custLinFactNeighborX="100000" custLinFactNeighborY="2165">
        <dgm:presLayoutVars>
          <dgm:bulletEnabled val="1"/>
        </dgm:presLayoutVars>
      </dgm:prSet>
      <dgm:spPr/>
      <dgm:t>
        <a:bodyPr/>
        <a:lstStyle/>
        <a:p>
          <a:endParaRPr lang="es-EC"/>
        </a:p>
      </dgm:t>
    </dgm:pt>
    <dgm:pt modelId="{31072DAA-28FD-4404-9E59-B5EE2CBE7CA9}" type="pres">
      <dgm:prSet presAssocID="{57DE1577-E579-4775-93D8-F1D393F23B59}" presName="spaceV" presStyleCnt="0"/>
      <dgm:spPr/>
    </dgm:pt>
    <dgm:pt modelId="{51E2C627-1550-402E-B71E-71F8498AF602}" type="pres">
      <dgm:prSet presAssocID="{01BF7270-5186-450B-B794-C2C7C203ED60}" presName="pair" presStyleCnt="0"/>
      <dgm:spPr/>
    </dgm:pt>
    <dgm:pt modelId="{F20048FF-82BA-4187-8E24-E236D8B6998E}" type="pres">
      <dgm:prSet presAssocID="{01BF7270-5186-450B-B794-C2C7C203ED60}" presName="spaceH" presStyleLbl="node1" presStyleIdx="0" presStyleCnt="0"/>
      <dgm:spPr/>
    </dgm:pt>
    <dgm:pt modelId="{FEB6B7AB-43CB-46DC-B5F6-FC5FD61F7731}" type="pres">
      <dgm:prSet presAssocID="{01BF7270-5186-450B-B794-C2C7C203ED60}" presName="desPictures" presStyleLbl="alignImgPlace1" presStyleIdx="2" presStyleCnt="3" custScaleX="284543" custScaleY="183992" custLinFactNeighborX="40932" custLinFactNeighborY="1669"/>
      <dgm:spPr>
        <a:blipFill rotWithShape="1">
          <a:blip xmlns:r="http://schemas.openxmlformats.org/officeDocument/2006/relationships" r:embed="rId4"/>
          <a:stretch>
            <a:fillRect/>
          </a:stretch>
        </a:blipFill>
      </dgm:spPr>
    </dgm:pt>
    <dgm:pt modelId="{99C3CC5D-FF52-481D-9257-6E58C5359493}" type="pres">
      <dgm:prSet presAssocID="{01BF7270-5186-450B-B794-C2C7C203ED60}" presName="desTextWrapper" presStyleCnt="0"/>
      <dgm:spPr/>
    </dgm:pt>
    <dgm:pt modelId="{E3927785-F262-4BC9-B047-6BE06D5AA4A9}" type="pres">
      <dgm:prSet presAssocID="{01BF7270-5186-450B-B794-C2C7C203ED60}" presName="desText" presStyleLbl="revTx" presStyleIdx="2" presStyleCnt="3">
        <dgm:presLayoutVars>
          <dgm:bulletEnabled val="1"/>
        </dgm:presLayoutVars>
      </dgm:prSet>
      <dgm:spPr/>
      <dgm:t>
        <a:bodyPr/>
        <a:lstStyle/>
        <a:p>
          <a:endParaRPr lang="es-EC"/>
        </a:p>
      </dgm:t>
    </dgm:pt>
    <dgm:pt modelId="{1C47DC28-670D-48D7-8C80-6946E498C802}" type="pres">
      <dgm:prSet presAssocID="{76D3281A-F939-4C1A-A1E6-477CEA206FA4}" presName="maxNode" presStyleCnt="0"/>
      <dgm:spPr/>
    </dgm:pt>
    <dgm:pt modelId="{76B70053-1F1E-4F93-AC9A-B39C6FA846EC}" type="pres">
      <dgm:prSet presAssocID="{76D3281A-F939-4C1A-A1E6-477CEA206FA4}" presName="Name33" presStyleCnt="0"/>
      <dgm:spPr/>
    </dgm:pt>
  </dgm:ptLst>
  <dgm:cxnLst>
    <dgm:cxn modelId="{3EF6B3E4-5FB2-4B2B-AA0D-7D3A48C2341A}" type="presOf" srcId="{01BF7270-5186-450B-B794-C2C7C203ED60}" destId="{E3927785-F262-4BC9-B047-6BE06D5AA4A9}" srcOrd="0" destOrd="0" presId="urn:microsoft.com/office/officeart/2008/layout/AccentedPicture"/>
    <dgm:cxn modelId="{26C751E9-90D0-4FB6-A658-8AC16D274396}" type="presOf" srcId="{27DA1EE3-58C8-46B6-85AA-5DC299A7AB0D}" destId="{51E5501C-7B03-45F1-AE04-4A491DE0FA1F}" srcOrd="0" destOrd="0" presId="urn:microsoft.com/office/officeart/2008/layout/AccentedPicture"/>
    <dgm:cxn modelId="{F6958A83-AAB4-40E1-9EC5-C7060D0505E0}" type="presOf" srcId="{C9B2E642-67F5-4BAB-B5E1-664E373F08F2}" destId="{08EAF381-9B6F-41C5-B5C2-114A946A7FA1}" srcOrd="0" destOrd="0" presId="urn:microsoft.com/office/officeart/2008/layout/AccentedPicture"/>
    <dgm:cxn modelId="{CA7F52ED-9F34-4E1E-AD1D-F1AA2C886E4D}" type="presOf" srcId="{76D3281A-F939-4C1A-A1E6-477CEA206FA4}" destId="{0372142C-4EF6-4586-94CE-D1F642E6D038}" srcOrd="0" destOrd="0" presId="urn:microsoft.com/office/officeart/2008/layout/AccentedPicture"/>
    <dgm:cxn modelId="{165615A2-3D61-4400-98AB-CB23046061BB}" srcId="{76D3281A-F939-4C1A-A1E6-477CEA206FA4}" destId="{21A927D8-E1CA-4C2F-BDCE-D41C3C916178}" srcOrd="1" destOrd="0" parTransId="{21BF791E-34C7-4ECC-8C0E-989F17D9A675}" sibTransId="{56A61239-45DD-4982-B01F-AB7E80402319}"/>
    <dgm:cxn modelId="{9C174529-1B0C-405D-BF11-E576969DED04}" srcId="{76D3281A-F939-4C1A-A1E6-477CEA206FA4}" destId="{01BF7270-5186-450B-B794-C2C7C203ED60}" srcOrd="3" destOrd="0" parTransId="{7A25BF8C-1480-4B12-88E2-AB924D5B0632}" sibTransId="{3CED6090-5182-405D-BCCF-A269BA155C25}"/>
    <dgm:cxn modelId="{C616E5AB-45E3-4C51-BD40-462CF7BAAB4F}" srcId="{76D3281A-F939-4C1A-A1E6-477CEA206FA4}" destId="{3A945794-F9ED-470A-81D8-F0EED41D9B07}" srcOrd="2" destOrd="0" parTransId="{7B7B12F7-975B-46C1-8FBD-21A1226E3A8D}" sibTransId="{57DE1577-E579-4775-93D8-F1D393F23B59}"/>
    <dgm:cxn modelId="{C4024119-C3E6-47EC-BC2A-BDCAB76C3296}" type="presOf" srcId="{21A927D8-E1CA-4C2F-BDCE-D41C3C916178}" destId="{648F3BB3-A3E0-4995-A1CC-6050061F997F}" srcOrd="0" destOrd="0" presId="urn:microsoft.com/office/officeart/2008/layout/AccentedPicture"/>
    <dgm:cxn modelId="{70F34A45-F5AE-40EF-A556-992D0A10E9F2}" type="presOf" srcId="{3A945794-F9ED-470A-81D8-F0EED41D9B07}" destId="{CAB6FD81-B724-4E4D-87D1-EA7B3CD89D07}" srcOrd="0" destOrd="0" presId="urn:microsoft.com/office/officeart/2008/layout/AccentedPicture"/>
    <dgm:cxn modelId="{7A56050F-3177-41B6-B975-6B11E703541F}" srcId="{76D3281A-F939-4C1A-A1E6-477CEA206FA4}" destId="{27DA1EE3-58C8-46B6-85AA-5DC299A7AB0D}" srcOrd="0" destOrd="0" parTransId="{932F4414-EF69-45E7-89A1-8056A9F3EA3D}" sibTransId="{C9B2E642-67F5-4BAB-B5E1-664E373F08F2}"/>
    <dgm:cxn modelId="{3346F9C0-D078-4F8E-A520-A9E27A611463}" type="presParOf" srcId="{0372142C-4EF6-4586-94CE-D1F642E6D038}" destId="{08EAF381-9B6F-41C5-B5C2-114A946A7FA1}" srcOrd="0" destOrd="0" presId="urn:microsoft.com/office/officeart/2008/layout/AccentedPicture"/>
    <dgm:cxn modelId="{84185E7E-10A0-422B-BE33-DBCE8396E794}" type="presParOf" srcId="{0372142C-4EF6-4586-94CE-D1F642E6D038}" destId="{51E5501C-7B03-45F1-AE04-4A491DE0FA1F}" srcOrd="1" destOrd="0" presId="urn:microsoft.com/office/officeart/2008/layout/AccentedPicture"/>
    <dgm:cxn modelId="{EA96431F-B0EF-4439-B4CF-F3EEE4622126}" type="presParOf" srcId="{0372142C-4EF6-4586-94CE-D1F642E6D038}" destId="{96ADB3C1-4ED4-41B9-85D2-A269B1092EFC}" srcOrd="2" destOrd="0" presId="urn:microsoft.com/office/officeart/2008/layout/AccentedPicture"/>
    <dgm:cxn modelId="{524CD9B8-4654-496A-8D90-745BF098BC75}" type="presParOf" srcId="{96ADB3C1-4ED4-41B9-85D2-A269B1092EFC}" destId="{9E812671-F820-439D-B954-0D34812D11CC}" srcOrd="0" destOrd="0" presId="urn:microsoft.com/office/officeart/2008/layout/AccentedPicture"/>
    <dgm:cxn modelId="{E88E0B84-2897-456B-9717-C1803CB67EF9}" type="presParOf" srcId="{9E812671-F820-439D-B954-0D34812D11CC}" destId="{91A1FE1B-12E5-4509-BC19-86AF63BF59A9}" srcOrd="0" destOrd="0" presId="urn:microsoft.com/office/officeart/2008/layout/AccentedPicture"/>
    <dgm:cxn modelId="{5085A1DD-E60C-4F29-ACE4-A78BBE079252}" type="presParOf" srcId="{9E812671-F820-439D-B954-0D34812D11CC}" destId="{F0FE673E-1E46-4A0B-A268-6322EC4AFE22}" srcOrd="1" destOrd="0" presId="urn:microsoft.com/office/officeart/2008/layout/AccentedPicture"/>
    <dgm:cxn modelId="{612BA57B-7E09-4360-835C-6E9641879377}" type="presParOf" srcId="{9E812671-F820-439D-B954-0D34812D11CC}" destId="{A35D11B7-E3F6-4344-BFA6-2F0B1E1B8E0F}" srcOrd="2" destOrd="0" presId="urn:microsoft.com/office/officeart/2008/layout/AccentedPicture"/>
    <dgm:cxn modelId="{E3AB64D0-B94E-4580-84A1-E8F69B8230F1}" type="presParOf" srcId="{A35D11B7-E3F6-4344-BFA6-2F0B1E1B8E0F}" destId="{648F3BB3-A3E0-4995-A1CC-6050061F997F}" srcOrd="0" destOrd="0" presId="urn:microsoft.com/office/officeart/2008/layout/AccentedPicture"/>
    <dgm:cxn modelId="{FD4249A1-7FDE-4E3C-A519-2E465BF2711D}" type="presParOf" srcId="{96ADB3C1-4ED4-41B9-85D2-A269B1092EFC}" destId="{2E8A6F64-2494-40E9-91EE-C3D09A48E6A1}" srcOrd="1" destOrd="0" presId="urn:microsoft.com/office/officeart/2008/layout/AccentedPicture"/>
    <dgm:cxn modelId="{7C7297BF-9E0F-4543-97E5-C7F5F8039F36}" type="presParOf" srcId="{96ADB3C1-4ED4-41B9-85D2-A269B1092EFC}" destId="{2F153A6F-EBC2-4872-AAB9-0E692DA4168F}" srcOrd="2" destOrd="0" presId="urn:microsoft.com/office/officeart/2008/layout/AccentedPicture"/>
    <dgm:cxn modelId="{DC4BA576-EABF-44A9-A8C8-3575831EA159}" type="presParOf" srcId="{2F153A6F-EBC2-4872-AAB9-0E692DA4168F}" destId="{BF659DB7-BF48-4C89-8F48-764B520542AD}" srcOrd="0" destOrd="0" presId="urn:microsoft.com/office/officeart/2008/layout/AccentedPicture"/>
    <dgm:cxn modelId="{181018E3-FAFF-494A-9D0C-1B899DB553AE}" type="presParOf" srcId="{2F153A6F-EBC2-4872-AAB9-0E692DA4168F}" destId="{255BAA5F-9CD6-4740-A919-B663A03DC348}" srcOrd="1" destOrd="0" presId="urn:microsoft.com/office/officeart/2008/layout/AccentedPicture"/>
    <dgm:cxn modelId="{FD3F822A-F086-4935-85E2-154EE49C9CB9}" type="presParOf" srcId="{2F153A6F-EBC2-4872-AAB9-0E692DA4168F}" destId="{7AAB33AE-28F7-47A9-B4D5-E61150A4FF54}" srcOrd="2" destOrd="0" presId="urn:microsoft.com/office/officeart/2008/layout/AccentedPicture"/>
    <dgm:cxn modelId="{D1222CAC-1EA5-438C-92E2-931F47A5A388}" type="presParOf" srcId="{7AAB33AE-28F7-47A9-B4D5-E61150A4FF54}" destId="{CAB6FD81-B724-4E4D-87D1-EA7B3CD89D07}" srcOrd="0" destOrd="0" presId="urn:microsoft.com/office/officeart/2008/layout/AccentedPicture"/>
    <dgm:cxn modelId="{BF58B892-F9B0-4D13-81F1-650DCF427E91}" type="presParOf" srcId="{96ADB3C1-4ED4-41B9-85D2-A269B1092EFC}" destId="{31072DAA-28FD-4404-9E59-B5EE2CBE7CA9}" srcOrd="3" destOrd="0" presId="urn:microsoft.com/office/officeart/2008/layout/AccentedPicture"/>
    <dgm:cxn modelId="{00D3C196-A117-40C6-9F70-96AFA4B7835E}" type="presParOf" srcId="{96ADB3C1-4ED4-41B9-85D2-A269B1092EFC}" destId="{51E2C627-1550-402E-B71E-71F8498AF602}" srcOrd="4" destOrd="0" presId="urn:microsoft.com/office/officeart/2008/layout/AccentedPicture"/>
    <dgm:cxn modelId="{34B78F7C-A654-4A55-9F98-F77A0CC4955D}" type="presParOf" srcId="{51E2C627-1550-402E-B71E-71F8498AF602}" destId="{F20048FF-82BA-4187-8E24-E236D8B6998E}" srcOrd="0" destOrd="0" presId="urn:microsoft.com/office/officeart/2008/layout/AccentedPicture"/>
    <dgm:cxn modelId="{6B1C2F3F-A8AF-498A-80BE-1D854CFB456B}" type="presParOf" srcId="{51E2C627-1550-402E-B71E-71F8498AF602}" destId="{FEB6B7AB-43CB-46DC-B5F6-FC5FD61F7731}" srcOrd="1" destOrd="0" presId="urn:microsoft.com/office/officeart/2008/layout/AccentedPicture"/>
    <dgm:cxn modelId="{82C7C6DF-8CC8-4A30-8BC9-72D6B14D70E6}" type="presParOf" srcId="{51E2C627-1550-402E-B71E-71F8498AF602}" destId="{99C3CC5D-FF52-481D-9257-6E58C5359493}" srcOrd="2" destOrd="0" presId="urn:microsoft.com/office/officeart/2008/layout/AccentedPicture"/>
    <dgm:cxn modelId="{A758A3CC-D7D5-44C9-8352-71B19291D63C}" type="presParOf" srcId="{99C3CC5D-FF52-481D-9257-6E58C5359493}" destId="{E3927785-F262-4BC9-B047-6BE06D5AA4A9}" srcOrd="0" destOrd="0" presId="urn:microsoft.com/office/officeart/2008/layout/AccentedPicture"/>
    <dgm:cxn modelId="{EB280C99-B07F-4D61-A591-082432B04AA6}" type="presParOf" srcId="{0372142C-4EF6-4586-94CE-D1F642E6D038}" destId="{1C47DC28-670D-48D7-8C80-6946E498C802}" srcOrd="3" destOrd="0" presId="urn:microsoft.com/office/officeart/2008/layout/AccentedPicture"/>
    <dgm:cxn modelId="{1C7D1EBE-159C-4B4F-8CC5-C7EDC7F3095A}" type="presParOf" srcId="{1C47DC28-670D-48D7-8C80-6946E498C802}" destId="{76B70053-1F1E-4F93-AC9A-B39C6FA846EC}"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6D3281A-F939-4C1A-A1E6-477CEA206FA4}"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s-EC"/>
        </a:p>
      </dgm:t>
    </dgm:pt>
    <dgm:pt modelId="{21A927D8-E1CA-4C2F-BDCE-D41C3C916178}">
      <dgm:prSet phldrT="[Texto]" phldr="1"/>
      <dgm:spPr/>
      <dgm:t>
        <a:bodyPr/>
        <a:lstStyle/>
        <a:p>
          <a:endParaRPr lang="es-EC"/>
        </a:p>
      </dgm:t>
    </dgm:pt>
    <dgm:pt modelId="{21BF791E-34C7-4ECC-8C0E-989F17D9A675}" type="parTrans" cxnId="{165615A2-3D61-4400-98AB-CB23046061BB}">
      <dgm:prSet/>
      <dgm:spPr/>
      <dgm:t>
        <a:bodyPr/>
        <a:lstStyle/>
        <a:p>
          <a:endParaRPr lang="es-EC"/>
        </a:p>
      </dgm:t>
    </dgm:pt>
    <dgm:pt modelId="{56A61239-45DD-4982-B01F-AB7E80402319}" type="sibTrans" cxnId="{165615A2-3D61-4400-98AB-CB23046061BB}">
      <dgm:prSet/>
      <dgm:spPr/>
      <dgm:t>
        <a:bodyPr/>
        <a:lstStyle/>
        <a:p>
          <a:endParaRPr lang="es-EC"/>
        </a:p>
      </dgm:t>
    </dgm:pt>
    <dgm:pt modelId="{3A945794-F9ED-470A-81D8-F0EED41D9B07}">
      <dgm:prSet phldrT="[Texto]" phldr="1"/>
      <dgm:spPr/>
      <dgm:t>
        <a:bodyPr/>
        <a:lstStyle/>
        <a:p>
          <a:endParaRPr lang="es-EC" dirty="0"/>
        </a:p>
      </dgm:t>
    </dgm:pt>
    <dgm:pt modelId="{7B7B12F7-975B-46C1-8FBD-21A1226E3A8D}" type="parTrans" cxnId="{C616E5AB-45E3-4C51-BD40-462CF7BAAB4F}">
      <dgm:prSet/>
      <dgm:spPr/>
      <dgm:t>
        <a:bodyPr/>
        <a:lstStyle/>
        <a:p>
          <a:endParaRPr lang="es-EC"/>
        </a:p>
      </dgm:t>
    </dgm:pt>
    <dgm:pt modelId="{57DE1577-E579-4775-93D8-F1D393F23B59}" type="sibTrans" cxnId="{C616E5AB-45E3-4C51-BD40-462CF7BAAB4F}">
      <dgm:prSet/>
      <dgm:spPr/>
      <dgm:t>
        <a:bodyPr/>
        <a:lstStyle/>
        <a:p>
          <a:endParaRPr lang="es-EC"/>
        </a:p>
      </dgm:t>
    </dgm:pt>
    <dgm:pt modelId="{01BF7270-5186-450B-B794-C2C7C203ED60}">
      <dgm:prSet phldrT="[Texto]" phldr="1"/>
      <dgm:spPr/>
      <dgm:t>
        <a:bodyPr/>
        <a:lstStyle/>
        <a:p>
          <a:endParaRPr lang="es-EC"/>
        </a:p>
      </dgm:t>
    </dgm:pt>
    <dgm:pt modelId="{7A25BF8C-1480-4B12-88E2-AB924D5B0632}" type="parTrans" cxnId="{9C174529-1B0C-405D-BF11-E576969DED04}">
      <dgm:prSet/>
      <dgm:spPr/>
      <dgm:t>
        <a:bodyPr/>
        <a:lstStyle/>
        <a:p>
          <a:endParaRPr lang="es-EC"/>
        </a:p>
      </dgm:t>
    </dgm:pt>
    <dgm:pt modelId="{3CED6090-5182-405D-BCCF-A269BA155C25}" type="sibTrans" cxnId="{9C174529-1B0C-405D-BF11-E576969DED04}">
      <dgm:prSet/>
      <dgm:spPr/>
      <dgm:t>
        <a:bodyPr/>
        <a:lstStyle/>
        <a:p>
          <a:endParaRPr lang="es-EC"/>
        </a:p>
      </dgm:t>
    </dgm:pt>
    <dgm:pt modelId="{27DA1EE3-58C8-46B6-85AA-5DC299A7AB0D}">
      <dgm:prSet phldrT="[Texto]" custT="1"/>
      <dgm:spPr/>
      <dgm:t>
        <a:bodyPr/>
        <a:lstStyle/>
        <a:p>
          <a:r>
            <a:rPr lang="es-EC" sz="3200" dirty="0" smtClean="0">
              <a:solidFill>
                <a:schemeClr val="accent1">
                  <a:lumMod val="75000"/>
                </a:schemeClr>
              </a:solidFill>
            </a:rPr>
            <a:t>Fundición del aluminio</a:t>
          </a:r>
          <a:endParaRPr lang="es-EC" sz="3200" dirty="0">
            <a:solidFill>
              <a:schemeClr val="accent1">
                <a:lumMod val="75000"/>
              </a:schemeClr>
            </a:solidFill>
          </a:endParaRPr>
        </a:p>
      </dgm:t>
    </dgm:pt>
    <dgm:pt modelId="{C9B2E642-67F5-4BAB-B5E1-664E373F08F2}" type="sibTrans" cxnId="{7A56050F-3177-41B6-B975-6B11E703541F}">
      <dgm:prSet/>
      <dgm:spPr>
        <a:blipFill rotWithShape="1">
          <a:blip xmlns:r="http://schemas.openxmlformats.org/officeDocument/2006/relationships" r:embed="rId1"/>
          <a:stretch>
            <a:fillRect/>
          </a:stretch>
        </a:blipFill>
      </dgm:spPr>
      <dgm:t>
        <a:bodyPr/>
        <a:lstStyle/>
        <a:p>
          <a:endParaRPr lang="es-EC"/>
        </a:p>
      </dgm:t>
    </dgm:pt>
    <dgm:pt modelId="{932F4414-EF69-45E7-89A1-8056A9F3EA3D}" type="parTrans" cxnId="{7A56050F-3177-41B6-B975-6B11E703541F}">
      <dgm:prSet/>
      <dgm:spPr/>
      <dgm:t>
        <a:bodyPr/>
        <a:lstStyle/>
        <a:p>
          <a:endParaRPr lang="es-EC"/>
        </a:p>
      </dgm:t>
    </dgm:pt>
    <dgm:pt modelId="{0372142C-4EF6-4586-94CE-D1F642E6D038}" type="pres">
      <dgm:prSet presAssocID="{76D3281A-F939-4C1A-A1E6-477CEA206FA4}" presName="Name0" presStyleCnt="0">
        <dgm:presLayoutVars>
          <dgm:dir/>
        </dgm:presLayoutVars>
      </dgm:prSet>
      <dgm:spPr/>
      <dgm:t>
        <a:bodyPr/>
        <a:lstStyle/>
        <a:p>
          <a:endParaRPr lang="es-EC"/>
        </a:p>
      </dgm:t>
    </dgm:pt>
    <dgm:pt modelId="{08EAF381-9B6F-41C5-B5C2-114A946A7FA1}" type="pres">
      <dgm:prSet presAssocID="{C9B2E642-67F5-4BAB-B5E1-664E373F08F2}" presName="picture_1" presStyleLbl="bgImgPlace1" presStyleIdx="0" presStyleCnt="1" custScaleX="128431" custScaleY="80981" custLinFactNeighborX="49042" custLinFactNeighborY="11822"/>
      <dgm:spPr/>
      <dgm:t>
        <a:bodyPr/>
        <a:lstStyle/>
        <a:p>
          <a:endParaRPr lang="es-EC"/>
        </a:p>
      </dgm:t>
    </dgm:pt>
    <dgm:pt modelId="{51E5501C-7B03-45F1-AE04-4A491DE0FA1F}" type="pres">
      <dgm:prSet presAssocID="{27DA1EE3-58C8-46B6-85AA-5DC299A7AB0D}" presName="text_1" presStyleLbl="node1" presStyleIdx="0" presStyleCnt="0" custScaleX="146025" custScaleY="28314" custLinFactY="-100000" custLinFactNeighborX="61262" custLinFactNeighborY="-130532">
        <dgm:presLayoutVars>
          <dgm:bulletEnabled val="1"/>
        </dgm:presLayoutVars>
      </dgm:prSet>
      <dgm:spPr/>
      <dgm:t>
        <a:bodyPr/>
        <a:lstStyle/>
        <a:p>
          <a:endParaRPr lang="es-EC"/>
        </a:p>
      </dgm:t>
    </dgm:pt>
    <dgm:pt modelId="{96ADB3C1-4ED4-41B9-85D2-A269B1092EFC}" type="pres">
      <dgm:prSet presAssocID="{76D3281A-F939-4C1A-A1E6-477CEA206FA4}" presName="linV" presStyleCnt="0"/>
      <dgm:spPr/>
    </dgm:pt>
    <dgm:pt modelId="{9E812671-F820-439D-B954-0D34812D11CC}" type="pres">
      <dgm:prSet presAssocID="{21A927D8-E1CA-4C2F-BDCE-D41C3C916178}" presName="pair" presStyleCnt="0"/>
      <dgm:spPr/>
    </dgm:pt>
    <dgm:pt modelId="{91A1FE1B-12E5-4509-BC19-86AF63BF59A9}" type="pres">
      <dgm:prSet presAssocID="{21A927D8-E1CA-4C2F-BDCE-D41C3C916178}" presName="spaceH" presStyleLbl="node1" presStyleIdx="0" presStyleCnt="0"/>
      <dgm:spPr/>
    </dgm:pt>
    <dgm:pt modelId="{F0FE673E-1E46-4A0B-A268-6322EC4AFE22}" type="pres">
      <dgm:prSet presAssocID="{21A927D8-E1CA-4C2F-BDCE-D41C3C916178}" presName="desPictures" presStyleLbl="alignImgPlace1" presStyleIdx="0" presStyleCnt="3" custScaleX="284543" custScaleY="183992" custLinFactX="-300000" custLinFactNeighborX="-354437" custLinFactNeighborY="9560"/>
      <dgm:spPr>
        <a:blipFill rotWithShape="1">
          <a:blip xmlns:r="http://schemas.openxmlformats.org/officeDocument/2006/relationships" r:embed="rId2"/>
          <a:stretch>
            <a:fillRect/>
          </a:stretch>
        </a:blipFill>
      </dgm:spPr>
    </dgm:pt>
    <dgm:pt modelId="{A35D11B7-E3F6-4344-BFA6-2F0B1E1B8E0F}" type="pres">
      <dgm:prSet presAssocID="{21A927D8-E1CA-4C2F-BDCE-D41C3C916178}" presName="desTextWrapper" presStyleCnt="0"/>
      <dgm:spPr/>
    </dgm:pt>
    <dgm:pt modelId="{648F3BB3-A3E0-4995-A1CC-6050061F997F}" type="pres">
      <dgm:prSet presAssocID="{21A927D8-E1CA-4C2F-BDCE-D41C3C916178}" presName="desText" presStyleLbl="revTx" presStyleIdx="0" presStyleCnt="3">
        <dgm:presLayoutVars>
          <dgm:bulletEnabled val="1"/>
        </dgm:presLayoutVars>
      </dgm:prSet>
      <dgm:spPr/>
      <dgm:t>
        <a:bodyPr/>
        <a:lstStyle/>
        <a:p>
          <a:endParaRPr lang="es-EC"/>
        </a:p>
      </dgm:t>
    </dgm:pt>
    <dgm:pt modelId="{2E8A6F64-2494-40E9-91EE-C3D09A48E6A1}" type="pres">
      <dgm:prSet presAssocID="{56A61239-45DD-4982-B01F-AB7E80402319}" presName="spaceV" presStyleCnt="0"/>
      <dgm:spPr/>
    </dgm:pt>
    <dgm:pt modelId="{2F153A6F-EBC2-4872-AAB9-0E692DA4168F}" type="pres">
      <dgm:prSet presAssocID="{3A945794-F9ED-470A-81D8-F0EED41D9B07}" presName="pair" presStyleCnt="0"/>
      <dgm:spPr/>
    </dgm:pt>
    <dgm:pt modelId="{BF659DB7-BF48-4C89-8F48-764B520542AD}" type="pres">
      <dgm:prSet presAssocID="{3A945794-F9ED-470A-81D8-F0EED41D9B07}" presName="spaceH" presStyleLbl="node1" presStyleIdx="0" presStyleCnt="0"/>
      <dgm:spPr/>
    </dgm:pt>
    <dgm:pt modelId="{255BAA5F-9CD6-4740-A919-B663A03DC348}" type="pres">
      <dgm:prSet presAssocID="{3A945794-F9ED-470A-81D8-F0EED41D9B07}" presName="desPictures" presStyleLbl="alignImgPlace1" presStyleIdx="1" presStyleCnt="3" custScaleX="284543" custScaleY="183992" custLinFactX="-200000" custLinFactNeighborX="-288158" custLinFactNeighborY="10975"/>
      <dgm:spPr>
        <a:blipFill rotWithShape="1">
          <a:blip xmlns:r="http://schemas.openxmlformats.org/officeDocument/2006/relationships" r:embed="rId3"/>
          <a:stretch>
            <a:fillRect/>
          </a:stretch>
        </a:blipFill>
      </dgm:spPr>
    </dgm:pt>
    <dgm:pt modelId="{7AAB33AE-28F7-47A9-B4D5-E61150A4FF54}" type="pres">
      <dgm:prSet presAssocID="{3A945794-F9ED-470A-81D8-F0EED41D9B07}" presName="desTextWrapper" presStyleCnt="0"/>
      <dgm:spPr/>
    </dgm:pt>
    <dgm:pt modelId="{CAB6FD81-B724-4E4D-87D1-EA7B3CD89D07}" type="pres">
      <dgm:prSet presAssocID="{3A945794-F9ED-470A-81D8-F0EED41D9B07}" presName="desText" presStyleLbl="revTx" presStyleIdx="1" presStyleCnt="3">
        <dgm:presLayoutVars>
          <dgm:bulletEnabled val="1"/>
        </dgm:presLayoutVars>
      </dgm:prSet>
      <dgm:spPr/>
      <dgm:t>
        <a:bodyPr/>
        <a:lstStyle/>
        <a:p>
          <a:endParaRPr lang="es-EC"/>
        </a:p>
      </dgm:t>
    </dgm:pt>
    <dgm:pt modelId="{31072DAA-28FD-4404-9E59-B5EE2CBE7CA9}" type="pres">
      <dgm:prSet presAssocID="{57DE1577-E579-4775-93D8-F1D393F23B59}" presName="spaceV" presStyleCnt="0"/>
      <dgm:spPr/>
    </dgm:pt>
    <dgm:pt modelId="{51E2C627-1550-402E-B71E-71F8498AF602}" type="pres">
      <dgm:prSet presAssocID="{01BF7270-5186-450B-B794-C2C7C203ED60}" presName="pair" presStyleCnt="0"/>
      <dgm:spPr/>
    </dgm:pt>
    <dgm:pt modelId="{F20048FF-82BA-4187-8E24-E236D8B6998E}" type="pres">
      <dgm:prSet presAssocID="{01BF7270-5186-450B-B794-C2C7C203ED60}" presName="spaceH" presStyleLbl="node1" presStyleIdx="0" presStyleCnt="0"/>
      <dgm:spPr/>
    </dgm:pt>
    <dgm:pt modelId="{FEB6B7AB-43CB-46DC-B5F6-FC5FD61F7731}" type="pres">
      <dgm:prSet presAssocID="{01BF7270-5186-450B-B794-C2C7C203ED60}" presName="desPictures" presStyleLbl="alignImgPlace1" presStyleIdx="2" presStyleCnt="3" custScaleX="284543" custScaleY="183992" custLinFactX="-354259" custLinFactNeighborX="-400000" custLinFactNeighborY="-1943"/>
      <dgm:spPr>
        <a:blipFill rotWithShape="1">
          <a:blip xmlns:r="http://schemas.openxmlformats.org/officeDocument/2006/relationships" r:embed="rId4"/>
          <a:stretch>
            <a:fillRect/>
          </a:stretch>
        </a:blipFill>
      </dgm:spPr>
    </dgm:pt>
    <dgm:pt modelId="{99C3CC5D-FF52-481D-9257-6E58C5359493}" type="pres">
      <dgm:prSet presAssocID="{01BF7270-5186-450B-B794-C2C7C203ED60}" presName="desTextWrapper" presStyleCnt="0"/>
      <dgm:spPr/>
    </dgm:pt>
    <dgm:pt modelId="{E3927785-F262-4BC9-B047-6BE06D5AA4A9}" type="pres">
      <dgm:prSet presAssocID="{01BF7270-5186-450B-B794-C2C7C203ED60}" presName="desText" presStyleLbl="revTx" presStyleIdx="2" presStyleCnt="3">
        <dgm:presLayoutVars>
          <dgm:bulletEnabled val="1"/>
        </dgm:presLayoutVars>
      </dgm:prSet>
      <dgm:spPr/>
      <dgm:t>
        <a:bodyPr/>
        <a:lstStyle/>
        <a:p>
          <a:endParaRPr lang="es-EC"/>
        </a:p>
      </dgm:t>
    </dgm:pt>
    <dgm:pt modelId="{1C47DC28-670D-48D7-8C80-6946E498C802}" type="pres">
      <dgm:prSet presAssocID="{76D3281A-F939-4C1A-A1E6-477CEA206FA4}" presName="maxNode" presStyleCnt="0"/>
      <dgm:spPr/>
    </dgm:pt>
    <dgm:pt modelId="{76B70053-1F1E-4F93-AC9A-B39C6FA846EC}" type="pres">
      <dgm:prSet presAssocID="{76D3281A-F939-4C1A-A1E6-477CEA206FA4}" presName="Name33" presStyleCnt="0"/>
      <dgm:spPr/>
    </dgm:pt>
  </dgm:ptLst>
  <dgm:cxnLst>
    <dgm:cxn modelId="{17D8F2E6-3120-46AF-8506-2A3D53A00947}" type="presOf" srcId="{C9B2E642-67F5-4BAB-B5E1-664E373F08F2}" destId="{08EAF381-9B6F-41C5-B5C2-114A946A7FA1}" srcOrd="0" destOrd="0" presId="urn:microsoft.com/office/officeart/2008/layout/AccentedPicture"/>
    <dgm:cxn modelId="{3720AB23-5D5A-4E02-9485-D553409AC77E}" type="presOf" srcId="{3A945794-F9ED-470A-81D8-F0EED41D9B07}" destId="{CAB6FD81-B724-4E4D-87D1-EA7B3CD89D07}" srcOrd="0" destOrd="0" presId="urn:microsoft.com/office/officeart/2008/layout/AccentedPicture"/>
    <dgm:cxn modelId="{8292F246-E063-4405-AE1C-8A13AF1EA5C0}" type="presOf" srcId="{76D3281A-F939-4C1A-A1E6-477CEA206FA4}" destId="{0372142C-4EF6-4586-94CE-D1F642E6D038}" srcOrd="0" destOrd="0" presId="urn:microsoft.com/office/officeart/2008/layout/AccentedPicture"/>
    <dgm:cxn modelId="{165615A2-3D61-4400-98AB-CB23046061BB}" srcId="{76D3281A-F939-4C1A-A1E6-477CEA206FA4}" destId="{21A927D8-E1CA-4C2F-BDCE-D41C3C916178}" srcOrd="1" destOrd="0" parTransId="{21BF791E-34C7-4ECC-8C0E-989F17D9A675}" sibTransId="{56A61239-45DD-4982-B01F-AB7E80402319}"/>
    <dgm:cxn modelId="{9C174529-1B0C-405D-BF11-E576969DED04}" srcId="{76D3281A-F939-4C1A-A1E6-477CEA206FA4}" destId="{01BF7270-5186-450B-B794-C2C7C203ED60}" srcOrd="3" destOrd="0" parTransId="{7A25BF8C-1480-4B12-88E2-AB924D5B0632}" sibTransId="{3CED6090-5182-405D-BCCF-A269BA155C25}"/>
    <dgm:cxn modelId="{C616E5AB-45E3-4C51-BD40-462CF7BAAB4F}" srcId="{76D3281A-F939-4C1A-A1E6-477CEA206FA4}" destId="{3A945794-F9ED-470A-81D8-F0EED41D9B07}" srcOrd="2" destOrd="0" parTransId="{7B7B12F7-975B-46C1-8FBD-21A1226E3A8D}" sibTransId="{57DE1577-E579-4775-93D8-F1D393F23B59}"/>
    <dgm:cxn modelId="{137B8A4B-3BAA-4444-937D-59003CD46D5A}" type="presOf" srcId="{01BF7270-5186-450B-B794-C2C7C203ED60}" destId="{E3927785-F262-4BC9-B047-6BE06D5AA4A9}" srcOrd="0" destOrd="0" presId="urn:microsoft.com/office/officeart/2008/layout/AccentedPicture"/>
    <dgm:cxn modelId="{CD836D8F-B7E0-4F96-8719-1F523F934F27}" type="presOf" srcId="{27DA1EE3-58C8-46B6-85AA-5DC299A7AB0D}" destId="{51E5501C-7B03-45F1-AE04-4A491DE0FA1F}" srcOrd="0" destOrd="0" presId="urn:microsoft.com/office/officeart/2008/layout/AccentedPicture"/>
    <dgm:cxn modelId="{7A56050F-3177-41B6-B975-6B11E703541F}" srcId="{76D3281A-F939-4C1A-A1E6-477CEA206FA4}" destId="{27DA1EE3-58C8-46B6-85AA-5DC299A7AB0D}" srcOrd="0" destOrd="0" parTransId="{932F4414-EF69-45E7-89A1-8056A9F3EA3D}" sibTransId="{C9B2E642-67F5-4BAB-B5E1-664E373F08F2}"/>
    <dgm:cxn modelId="{ADFCD5EA-758A-4737-A1FC-1B52518E015E}" type="presOf" srcId="{21A927D8-E1CA-4C2F-BDCE-D41C3C916178}" destId="{648F3BB3-A3E0-4995-A1CC-6050061F997F}" srcOrd="0" destOrd="0" presId="urn:microsoft.com/office/officeart/2008/layout/AccentedPicture"/>
    <dgm:cxn modelId="{E8D2EE0A-FB98-42B2-96B2-ABD8FD0CF026}" type="presParOf" srcId="{0372142C-4EF6-4586-94CE-D1F642E6D038}" destId="{08EAF381-9B6F-41C5-B5C2-114A946A7FA1}" srcOrd="0" destOrd="0" presId="urn:microsoft.com/office/officeart/2008/layout/AccentedPicture"/>
    <dgm:cxn modelId="{B50854AF-4209-4CB8-8008-0E236576711D}" type="presParOf" srcId="{0372142C-4EF6-4586-94CE-D1F642E6D038}" destId="{51E5501C-7B03-45F1-AE04-4A491DE0FA1F}" srcOrd="1" destOrd="0" presId="urn:microsoft.com/office/officeart/2008/layout/AccentedPicture"/>
    <dgm:cxn modelId="{C89C65C5-703F-420E-8E34-F783E9E225CD}" type="presParOf" srcId="{0372142C-4EF6-4586-94CE-D1F642E6D038}" destId="{96ADB3C1-4ED4-41B9-85D2-A269B1092EFC}" srcOrd="2" destOrd="0" presId="urn:microsoft.com/office/officeart/2008/layout/AccentedPicture"/>
    <dgm:cxn modelId="{155191D7-472C-47E2-85B7-694477D6DA0C}" type="presParOf" srcId="{96ADB3C1-4ED4-41B9-85D2-A269B1092EFC}" destId="{9E812671-F820-439D-B954-0D34812D11CC}" srcOrd="0" destOrd="0" presId="urn:microsoft.com/office/officeart/2008/layout/AccentedPicture"/>
    <dgm:cxn modelId="{E6FBE696-6AFD-4599-9DFA-655A34624DCE}" type="presParOf" srcId="{9E812671-F820-439D-B954-0D34812D11CC}" destId="{91A1FE1B-12E5-4509-BC19-86AF63BF59A9}" srcOrd="0" destOrd="0" presId="urn:microsoft.com/office/officeart/2008/layout/AccentedPicture"/>
    <dgm:cxn modelId="{B7C1AE51-09CD-4D91-86EF-A253D95A61F1}" type="presParOf" srcId="{9E812671-F820-439D-B954-0D34812D11CC}" destId="{F0FE673E-1E46-4A0B-A268-6322EC4AFE22}" srcOrd="1" destOrd="0" presId="urn:microsoft.com/office/officeart/2008/layout/AccentedPicture"/>
    <dgm:cxn modelId="{7F70D134-45AC-4BDB-BDD8-4E582F1EF7F6}" type="presParOf" srcId="{9E812671-F820-439D-B954-0D34812D11CC}" destId="{A35D11B7-E3F6-4344-BFA6-2F0B1E1B8E0F}" srcOrd="2" destOrd="0" presId="urn:microsoft.com/office/officeart/2008/layout/AccentedPicture"/>
    <dgm:cxn modelId="{30621BBE-45F2-4FEC-A887-8825594AA1EE}" type="presParOf" srcId="{A35D11B7-E3F6-4344-BFA6-2F0B1E1B8E0F}" destId="{648F3BB3-A3E0-4995-A1CC-6050061F997F}" srcOrd="0" destOrd="0" presId="urn:microsoft.com/office/officeart/2008/layout/AccentedPicture"/>
    <dgm:cxn modelId="{5D42BBD7-07C4-4016-BFA5-266BCD56A43F}" type="presParOf" srcId="{96ADB3C1-4ED4-41B9-85D2-A269B1092EFC}" destId="{2E8A6F64-2494-40E9-91EE-C3D09A48E6A1}" srcOrd="1" destOrd="0" presId="urn:microsoft.com/office/officeart/2008/layout/AccentedPicture"/>
    <dgm:cxn modelId="{FF51320B-292C-4E0E-8E6D-96F1F5DB0BFA}" type="presParOf" srcId="{96ADB3C1-4ED4-41B9-85D2-A269B1092EFC}" destId="{2F153A6F-EBC2-4872-AAB9-0E692DA4168F}" srcOrd="2" destOrd="0" presId="urn:microsoft.com/office/officeart/2008/layout/AccentedPicture"/>
    <dgm:cxn modelId="{C1DC90C6-22CB-4BA4-80A2-CE06B5BE04B7}" type="presParOf" srcId="{2F153A6F-EBC2-4872-AAB9-0E692DA4168F}" destId="{BF659DB7-BF48-4C89-8F48-764B520542AD}" srcOrd="0" destOrd="0" presId="urn:microsoft.com/office/officeart/2008/layout/AccentedPicture"/>
    <dgm:cxn modelId="{4428DC01-AA14-43E4-B6C3-08EBD3C9033C}" type="presParOf" srcId="{2F153A6F-EBC2-4872-AAB9-0E692DA4168F}" destId="{255BAA5F-9CD6-4740-A919-B663A03DC348}" srcOrd="1" destOrd="0" presId="urn:microsoft.com/office/officeart/2008/layout/AccentedPicture"/>
    <dgm:cxn modelId="{FADC9B2E-D1AE-4E39-9A5F-C26AF4D7C8C7}" type="presParOf" srcId="{2F153A6F-EBC2-4872-AAB9-0E692DA4168F}" destId="{7AAB33AE-28F7-47A9-B4D5-E61150A4FF54}" srcOrd="2" destOrd="0" presId="urn:microsoft.com/office/officeart/2008/layout/AccentedPicture"/>
    <dgm:cxn modelId="{40A63625-2E52-46C8-A0DB-1058D61F6422}" type="presParOf" srcId="{7AAB33AE-28F7-47A9-B4D5-E61150A4FF54}" destId="{CAB6FD81-B724-4E4D-87D1-EA7B3CD89D07}" srcOrd="0" destOrd="0" presId="urn:microsoft.com/office/officeart/2008/layout/AccentedPicture"/>
    <dgm:cxn modelId="{A11EE5BF-EF75-4521-90F5-678C9EBEDE40}" type="presParOf" srcId="{96ADB3C1-4ED4-41B9-85D2-A269B1092EFC}" destId="{31072DAA-28FD-4404-9E59-B5EE2CBE7CA9}" srcOrd="3" destOrd="0" presId="urn:microsoft.com/office/officeart/2008/layout/AccentedPicture"/>
    <dgm:cxn modelId="{D2830F3A-D828-4C68-B15F-3310FB386F13}" type="presParOf" srcId="{96ADB3C1-4ED4-41B9-85D2-A269B1092EFC}" destId="{51E2C627-1550-402E-B71E-71F8498AF602}" srcOrd="4" destOrd="0" presId="urn:microsoft.com/office/officeart/2008/layout/AccentedPicture"/>
    <dgm:cxn modelId="{7D3F9781-A0AF-49AF-88DD-39BE68B83587}" type="presParOf" srcId="{51E2C627-1550-402E-B71E-71F8498AF602}" destId="{F20048FF-82BA-4187-8E24-E236D8B6998E}" srcOrd="0" destOrd="0" presId="urn:microsoft.com/office/officeart/2008/layout/AccentedPicture"/>
    <dgm:cxn modelId="{D0027DFC-65DE-4F4F-9798-CAC3DFB0F7BC}" type="presParOf" srcId="{51E2C627-1550-402E-B71E-71F8498AF602}" destId="{FEB6B7AB-43CB-46DC-B5F6-FC5FD61F7731}" srcOrd="1" destOrd="0" presId="urn:microsoft.com/office/officeart/2008/layout/AccentedPicture"/>
    <dgm:cxn modelId="{F18C1703-9567-4C0B-B3FF-B04C8747D181}" type="presParOf" srcId="{51E2C627-1550-402E-B71E-71F8498AF602}" destId="{99C3CC5D-FF52-481D-9257-6E58C5359493}" srcOrd="2" destOrd="0" presId="urn:microsoft.com/office/officeart/2008/layout/AccentedPicture"/>
    <dgm:cxn modelId="{133CF3FE-DBC5-4CAF-AC3C-57BC72A29009}" type="presParOf" srcId="{99C3CC5D-FF52-481D-9257-6E58C5359493}" destId="{E3927785-F262-4BC9-B047-6BE06D5AA4A9}" srcOrd="0" destOrd="0" presId="urn:microsoft.com/office/officeart/2008/layout/AccentedPicture"/>
    <dgm:cxn modelId="{07B16AE2-0B21-411A-B6E5-92041D90FCE0}" type="presParOf" srcId="{0372142C-4EF6-4586-94CE-D1F642E6D038}" destId="{1C47DC28-670D-48D7-8C80-6946E498C802}" srcOrd="3" destOrd="0" presId="urn:microsoft.com/office/officeart/2008/layout/AccentedPicture"/>
    <dgm:cxn modelId="{6C3DD95A-AAA3-496F-9A83-10755F8EF32F}" type="presParOf" srcId="{1C47DC28-670D-48D7-8C80-6946E498C802}" destId="{76B70053-1F1E-4F93-AC9A-B39C6FA846EC}"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59B36B1-DB40-4A2B-B415-A053C54164A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95DDA66C-02DC-4FA4-9F64-8478917BC201}">
      <dgm:prSet phldrT="[Texto]"/>
      <dgm:spPr/>
      <dgm:t>
        <a:bodyPr/>
        <a:lstStyle/>
        <a:p>
          <a:r>
            <a:rPr lang="es-EC" dirty="0" smtClean="0"/>
            <a:t>General</a:t>
          </a:r>
          <a:endParaRPr lang="es-EC" dirty="0"/>
        </a:p>
      </dgm:t>
    </dgm:pt>
    <dgm:pt modelId="{A8BBB391-3C98-4E8D-B1B0-0B7622D3D235}" type="parTrans" cxnId="{D633B98E-81B9-4DC2-BB6D-211A912E0685}">
      <dgm:prSet/>
      <dgm:spPr/>
      <dgm:t>
        <a:bodyPr/>
        <a:lstStyle/>
        <a:p>
          <a:endParaRPr lang="es-EC"/>
        </a:p>
      </dgm:t>
    </dgm:pt>
    <dgm:pt modelId="{8A77F25D-57EF-4EE2-B28E-04A30D4D3DF5}" type="sibTrans" cxnId="{D633B98E-81B9-4DC2-BB6D-211A912E0685}">
      <dgm:prSet/>
      <dgm:spPr/>
      <dgm:t>
        <a:bodyPr/>
        <a:lstStyle/>
        <a:p>
          <a:endParaRPr lang="es-EC"/>
        </a:p>
      </dgm:t>
    </dgm:pt>
    <dgm:pt modelId="{8FC63AEE-6C16-477C-8C68-693CCAD8D534}">
      <dgm:prSet phldrT="[Texto]" custT="1"/>
      <dgm:spPr/>
      <dgm:t>
        <a:bodyPr/>
        <a:lstStyle/>
        <a:p>
          <a:r>
            <a:rPr lang="es-EC" sz="1600" dirty="0" smtClean="0"/>
            <a:t>Determinar la cantidad de desechos de empaque blíster en la industria farmacéutica de la ciudad de Quito y la disponibilidad de reciclaje de los mismos.</a:t>
          </a:r>
          <a:endParaRPr lang="es-EC" sz="1600" dirty="0"/>
        </a:p>
      </dgm:t>
    </dgm:pt>
    <dgm:pt modelId="{60FD7049-DD46-4E1B-8495-C6702FFF1058}" type="parTrans" cxnId="{FCB5EE16-A047-411C-B051-AB8A27BB23C0}">
      <dgm:prSet/>
      <dgm:spPr/>
      <dgm:t>
        <a:bodyPr/>
        <a:lstStyle/>
        <a:p>
          <a:endParaRPr lang="es-EC"/>
        </a:p>
      </dgm:t>
    </dgm:pt>
    <dgm:pt modelId="{E888C5B4-C19A-4974-A2E6-5DABEECBA135}" type="sibTrans" cxnId="{FCB5EE16-A047-411C-B051-AB8A27BB23C0}">
      <dgm:prSet/>
      <dgm:spPr/>
      <dgm:t>
        <a:bodyPr/>
        <a:lstStyle/>
        <a:p>
          <a:endParaRPr lang="es-EC"/>
        </a:p>
      </dgm:t>
    </dgm:pt>
    <dgm:pt modelId="{3AAE66BF-2D61-4A52-AE91-9F288BE2549C}">
      <dgm:prSet phldrT="[Texto]"/>
      <dgm:spPr/>
      <dgm:t>
        <a:bodyPr/>
        <a:lstStyle/>
        <a:p>
          <a:r>
            <a:rPr lang="es-EC" dirty="0" smtClean="0"/>
            <a:t>Especifico</a:t>
          </a:r>
          <a:endParaRPr lang="es-EC" dirty="0"/>
        </a:p>
      </dgm:t>
    </dgm:pt>
    <dgm:pt modelId="{CE4D3887-8972-4379-817A-9D5EE7FC4DB2}" type="parTrans" cxnId="{D72A9896-1519-4896-9F94-6F197FE58795}">
      <dgm:prSet/>
      <dgm:spPr/>
      <dgm:t>
        <a:bodyPr/>
        <a:lstStyle/>
        <a:p>
          <a:endParaRPr lang="es-EC"/>
        </a:p>
      </dgm:t>
    </dgm:pt>
    <dgm:pt modelId="{6B06159D-F96E-4BA1-8C19-C91DEF130AD1}" type="sibTrans" cxnId="{D72A9896-1519-4896-9F94-6F197FE58795}">
      <dgm:prSet/>
      <dgm:spPr/>
      <dgm:t>
        <a:bodyPr/>
        <a:lstStyle/>
        <a:p>
          <a:endParaRPr lang="es-EC"/>
        </a:p>
      </dgm:t>
    </dgm:pt>
    <dgm:pt modelId="{193627B2-FD92-4802-AF42-680780E4B046}">
      <dgm:prSet phldrT="[Texto]" custT="1"/>
      <dgm:spPr/>
      <dgm:t>
        <a:bodyPr/>
        <a:lstStyle/>
        <a:p>
          <a:r>
            <a:rPr lang="es-EC" sz="1600" dirty="0" smtClean="0"/>
            <a:t>Definir las características de las industrias farmacéuticas de la ciudad de Quito.
Establecer la cantidad de los desechos del empaque blíster que generan cada una de las industrias farmacéuticas. 
Conocer el tratamiento que las industrias farmacéuticas dan a los desechos del empaque blíster. 
Determinar la aceptación que tendrá  la creación de la planta de reciclaje de empaque blíster.
Establecer el tipo de maquinaria y los costos  necesarios para el proceso de reciclaje de empaque blíster.</a:t>
          </a:r>
          <a:endParaRPr lang="es-EC" sz="1600" dirty="0"/>
        </a:p>
      </dgm:t>
    </dgm:pt>
    <dgm:pt modelId="{37F0D798-99D6-471A-9FDA-F7BE5B544F38}" type="parTrans" cxnId="{5621D3A3-CD57-4B73-9C54-CAFB3BA87A02}">
      <dgm:prSet/>
      <dgm:spPr/>
      <dgm:t>
        <a:bodyPr/>
        <a:lstStyle/>
        <a:p>
          <a:endParaRPr lang="es-EC"/>
        </a:p>
      </dgm:t>
    </dgm:pt>
    <dgm:pt modelId="{B013ABA8-61F7-49BA-9B45-FE8C98DD1EE3}" type="sibTrans" cxnId="{5621D3A3-CD57-4B73-9C54-CAFB3BA87A02}">
      <dgm:prSet/>
      <dgm:spPr/>
      <dgm:t>
        <a:bodyPr/>
        <a:lstStyle/>
        <a:p>
          <a:endParaRPr lang="es-EC"/>
        </a:p>
      </dgm:t>
    </dgm:pt>
    <dgm:pt modelId="{DDD7EA85-48A7-4933-A045-5AD52D05A499}" type="pres">
      <dgm:prSet presAssocID="{159B36B1-DB40-4A2B-B415-A053C54164AA}" presName="linearFlow" presStyleCnt="0">
        <dgm:presLayoutVars>
          <dgm:dir/>
          <dgm:animLvl val="lvl"/>
          <dgm:resizeHandles val="exact"/>
        </dgm:presLayoutVars>
      </dgm:prSet>
      <dgm:spPr/>
      <dgm:t>
        <a:bodyPr/>
        <a:lstStyle/>
        <a:p>
          <a:endParaRPr lang="es-EC"/>
        </a:p>
      </dgm:t>
    </dgm:pt>
    <dgm:pt modelId="{316F5A82-0512-4F9B-9F6B-D3C519B9A214}" type="pres">
      <dgm:prSet presAssocID="{95DDA66C-02DC-4FA4-9F64-8478917BC201}" presName="composite" presStyleCnt="0"/>
      <dgm:spPr/>
    </dgm:pt>
    <dgm:pt modelId="{C70E3A1E-B434-4909-BAEC-5DA1BA4CA9E2}" type="pres">
      <dgm:prSet presAssocID="{95DDA66C-02DC-4FA4-9F64-8478917BC201}" presName="parentText" presStyleLbl="alignNode1" presStyleIdx="0" presStyleCnt="2">
        <dgm:presLayoutVars>
          <dgm:chMax val="1"/>
          <dgm:bulletEnabled val="1"/>
        </dgm:presLayoutVars>
      </dgm:prSet>
      <dgm:spPr/>
      <dgm:t>
        <a:bodyPr/>
        <a:lstStyle/>
        <a:p>
          <a:endParaRPr lang="es-EC"/>
        </a:p>
      </dgm:t>
    </dgm:pt>
    <dgm:pt modelId="{46D01B1D-FAEF-407A-877D-C671CBCF451B}" type="pres">
      <dgm:prSet presAssocID="{95DDA66C-02DC-4FA4-9F64-8478917BC201}" presName="descendantText" presStyleLbl="alignAcc1" presStyleIdx="0" presStyleCnt="2">
        <dgm:presLayoutVars>
          <dgm:bulletEnabled val="1"/>
        </dgm:presLayoutVars>
      </dgm:prSet>
      <dgm:spPr/>
      <dgm:t>
        <a:bodyPr/>
        <a:lstStyle/>
        <a:p>
          <a:endParaRPr lang="es-EC"/>
        </a:p>
      </dgm:t>
    </dgm:pt>
    <dgm:pt modelId="{74AA8B71-8D54-4946-82A9-6655576F0E76}" type="pres">
      <dgm:prSet presAssocID="{8A77F25D-57EF-4EE2-B28E-04A30D4D3DF5}" presName="sp" presStyleCnt="0"/>
      <dgm:spPr/>
    </dgm:pt>
    <dgm:pt modelId="{CACB4C9E-18F3-435B-BB21-E06C7F370A0B}" type="pres">
      <dgm:prSet presAssocID="{3AAE66BF-2D61-4A52-AE91-9F288BE2549C}" presName="composite" presStyleCnt="0"/>
      <dgm:spPr/>
    </dgm:pt>
    <dgm:pt modelId="{021EB81E-B3C3-4AB5-A77A-F3E4F3CBF5B8}" type="pres">
      <dgm:prSet presAssocID="{3AAE66BF-2D61-4A52-AE91-9F288BE2549C}" presName="parentText" presStyleLbl="alignNode1" presStyleIdx="1" presStyleCnt="2" custScaleY="145395">
        <dgm:presLayoutVars>
          <dgm:chMax val="1"/>
          <dgm:bulletEnabled val="1"/>
        </dgm:presLayoutVars>
      </dgm:prSet>
      <dgm:spPr/>
      <dgm:t>
        <a:bodyPr/>
        <a:lstStyle/>
        <a:p>
          <a:endParaRPr lang="es-EC"/>
        </a:p>
      </dgm:t>
    </dgm:pt>
    <dgm:pt modelId="{A1E33C9E-F480-405A-8C7E-6621A8972270}" type="pres">
      <dgm:prSet presAssocID="{3AAE66BF-2D61-4A52-AE91-9F288BE2549C}" presName="descendantText" presStyleLbl="alignAcc1" presStyleIdx="1" presStyleCnt="2" custScaleY="198503">
        <dgm:presLayoutVars>
          <dgm:bulletEnabled val="1"/>
        </dgm:presLayoutVars>
      </dgm:prSet>
      <dgm:spPr/>
      <dgm:t>
        <a:bodyPr/>
        <a:lstStyle/>
        <a:p>
          <a:endParaRPr lang="es-EC"/>
        </a:p>
      </dgm:t>
    </dgm:pt>
  </dgm:ptLst>
  <dgm:cxnLst>
    <dgm:cxn modelId="{5621D3A3-CD57-4B73-9C54-CAFB3BA87A02}" srcId="{3AAE66BF-2D61-4A52-AE91-9F288BE2549C}" destId="{193627B2-FD92-4802-AF42-680780E4B046}" srcOrd="0" destOrd="0" parTransId="{37F0D798-99D6-471A-9FDA-F7BE5B544F38}" sibTransId="{B013ABA8-61F7-49BA-9B45-FE8C98DD1EE3}"/>
    <dgm:cxn modelId="{FCFD9B39-9691-45D1-B3BD-20F8C1BFEEF7}" type="presOf" srcId="{193627B2-FD92-4802-AF42-680780E4B046}" destId="{A1E33C9E-F480-405A-8C7E-6621A8972270}" srcOrd="0" destOrd="0" presId="urn:microsoft.com/office/officeart/2005/8/layout/chevron2"/>
    <dgm:cxn modelId="{77DEC070-E08A-4090-AF54-B6973242B4D3}" type="presOf" srcId="{3AAE66BF-2D61-4A52-AE91-9F288BE2549C}" destId="{021EB81E-B3C3-4AB5-A77A-F3E4F3CBF5B8}" srcOrd="0" destOrd="0" presId="urn:microsoft.com/office/officeart/2005/8/layout/chevron2"/>
    <dgm:cxn modelId="{50C22337-1887-4E9C-95A7-112B60250D26}" type="presOf" srcId="{159B36B1-DB40-4A2B-B415-A053C54164AA}" destId="{DDD7EA85-48A7-4933-A045-5AD52D05A499}" srcOrd="0" destOrd="0" presId="urn:microsoft.com/office/officeart/2005/8/layout/chevron2"/>
    <dgm:cxn modelId="{D72A9896-1519-4896-9F94-6F197FE58795}" srcId="{159B36B1-DB40-4A2B-B415-A053C54164AA}" destId="{3AAE66BF-2D61-4A52-AE91-9F288BE2549C}" srcOrd="1" destOrd="0" parTransId="{CE4D3887-8972-4379-817A-9D5EE7FC4DB2}" sibTransId="{6B06159D-F96E-4BA1-8C19-C91DEF130AD1}"/>
    <dgm:cxn modelId="{ADFB5A5F-7260-4D11-B767-EBCE00120A53}" type="presOf" srcId="{95DDA66C-02DC-4FA4-9F64-8478917BC201}" destId="{C70E3A1E-B434-4909-BAEC-5DA1BA4CA9E2}" srcOrd="0" destOrd="0" presId="urn:microsoft.com/office/officeart/2005/8/layout/chevron2"/>
    <dgm:cxn modelId="{D633B98E-81B9-4DC2-BB6D-211A912E0685}" srcId="{159B36B1-DB40-4A2B-B415-A053C54164AA}" destId="{95DDA66C-02DC-4FA4-9F64-8478917BC201}" srcOrd="0" destOrd="0" parTransId="{A8BBB391-3C98-4E8D-B1B0-0B7622D3D235}" sibTransId="{8A77F25D-57EF-4EE2-B28E-04A30D4D3DF5}"/>
    <dgm:cxn modelId="{FCB5EE16-A047-411C-B051-AB8A27BB23C0}" srcId="{95DDA66C-02DC-4FA4-9F64-8478917BC201}" destId="{8FC63AEE-6C16-477C-8C68-693CCAD8D534}" srcOrd="0" destOrd="0" parTransId="{60FD7049-DD46-4E1B-8495-C6702FFF1058}" sibTransId="{E888C5B4-C19A-4974-A2E6-5DABEECBA135}"/>
    <dgm:cxn modelId="{E952E32D-9DF7-4110-93FB-89838D010C7E}" type="presOf" srcId="{8FC63AEE-6C16-477C-8C68-693CCAD8D534}" destId="{46D01B1D-FAEF-407A-877D-C671CBCF451B}" srcOrd="0" destOrd="0" presId="urn:microsoft.com/office/officeart/2005/8/layout/chevron2"/>
    <dgm:cxn modelId="{F00DF1E9-E98E-46EF-8762-C9510215A69B}" type="presParOf" srcId="{DDD7EA85-48A7-4933-A045-5AD52D05A499}" destId="{316F5A82-0512-4F9B-9F6B-D3C519B9A214}" srcOrd="0" destOrd="0" presId="urn:microsoft.com/office/officeart/2005/8/layout/chevron2"/>
    <dgm:cxn modelId="{7BF87261-3DB1-4AEF-B250-DCC3A8653E6F}" type="presParOf" srcId="{316F5A82-0512-4F9B-9F6B-D3C519B9A214}" destId="{C70E3A1E-B434-4909-BAEC-5DA1BA4CA9E2}" srcOrd="0" destOrd="0" presId="urn:microsoft.com/office/officeart/2005/8/layout/chevron2"/>
    <dgm:cxn modelId="{7F79C6E7-2D54-4D4D-B970-C80F3C66C943}" type="presParOf" srcId="{316F5A82-0512-4F9B-9F6B-D3C519B9A214}" destId="{46D01B1D-FAEF-407A-877D-C671CBCF451B}" srcOrd="1" destOrd="0" presId="urn:microsoft.com/office/officeart/2005/8/layout/chevron2"/>
    <dgm:cxn modelId="{AEF43C31-13A1-406B-A373-056C7F8E62FC}" type="presParOf" srcId="{DDD7EA85-48A7-4933-A045-5AD52D05A499}" destId="{74AA8B71-8D54-4946-82A9-6655576F0E76}" srcOrd="1" destOrd="0" presId="urn:microsoft.com/office/officeart/2005/8/layout/chevron2"/>
    <dgm:cxn modelId="{DE99B01E-5532-4899-8AFC-33728D936888}" type="presParOf" srcId="{DDD7EA85-48A7-4933-A045-5AD52D05A499}" destId="{CACB4C9E-18F3-435B-BB21-E06C7F370A0B}" srcOrd="2" destOrd="0" presId="urn:microsoft.com/office/officeart/2005/8/layout/chevron2"/>
    <dgm:cxn modelId="{BCAA7EDF-962B-4AA5-B75D-C62070F05CA1}" type="presParOf" srcId="{CACB4C9E-18F3-435B-BB21-E06C7F370A0B}" destId="{021EB81E-B3C3-4AB5-A77A-F3E4F3CBF5B8}" srcOrd="0" destOrd="0" presId="urn:microsoft.com/office/officeart/2005/8/layout/chevron2"/>
    <dgm:cxn modelId="{02EECBD0-3A7D-4A17-AC82-6BD5E35E6CA2}" type="presParOf" srcId="{CACB4C9E-18F3-435B-BB21-E06C7F370A0B}" destId="{A1E33C9E-F480-405A-8C7E-6621A897227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BF1E6-03F0-4804-B6E1-7753668D81C5}">
      <dsp:nvSpPr>
        <dsp:cNvPr id="0" name=""/>
        <dsp:cNvSpPr/>
      </dsp:nvSpPr>
      <dsp:spPr>
        <a:xfrm>
          <a:off x="0" y="3867846"/>
          <a:ext cx="6707200" cy="790425"/>
        </a:xfrm>
        <a:prstGeom prst="rect">
          <a:avLst/>
        </a:prstGeom>
        <a:gradFill rotWithShape="0">
          <a:gsLst>
            <a:gs pos="0">
              <a:schemeClr val="accent1">
                <a:alpha val="90000"/>
                <a:hueOff val="0"/>
                <a:satOff val="0"/>
                <a:lumOff val="0"/>
                <a:alphaOff val="0"/>
                <a:tint val="96000"/>
                <a:lumMod val="102000"/>
              </a:schemeClr>
            </a:gs>
            <a:gs pos="100000">
              <a:schemeClr val="accent1">
                <a:alpha val="90000"/>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t>Programa Nacional para la Gestión Integral de Desechos Sólidos (PNGIDS</a:t>
          </a:r>
          <a:r>
            <a:rPr lang="es-EC" sz="1500" kern="1200" dirty="0" smtClean="0"/>
            <a:t>)   </a:t>
          </a:r>
          <a:endParaRPr lang="es-EC" sz="1500" kern="1200" dirty="0"/>
        </a:p>
      </dsp:txBody>
      <dsp:txXfrm>
        <a:off x="0" y="3867846"/>
        <a:ext cx="6707200" cy="790425"/>
      </dsp:txXfrm>
    </dsp:sp>
    <dsp:sp modelId="{37024D31-F477-45A7-ABE3-DEB0A9C84184}">
      <dsp:nvSpPr>
        <dsp:cNvPr id="0" name=""/>
        <dsp:cNvSpPr/>
      </dsp:nvSpPr>
      <dsp:spPr>
        <a:xfrm rot="10800000">
          <a:off x="0" y="1203941"/>
          <a:ext cx="6707200" cy="2675761"/>
        </a:xfrm>
        <a:prstGeom prst="upArrowCallout">
          <a:avLst/>
        </a:prstGeom>
        <a:gradFill rotWithShape="0">
          <a:gsLst>
            <a:gs pos="0">
              <a:schemeClr val="accent1">
                <a:alpha val="90000"/>
                <a:hueOff val="0"/>
                <a:satOff val="0"/>
                <a:lumOff val="0"/>
                <a:alphaOff val="-20000"/>
                <a:tint val="96000"/>
                <a:lumMod val="102000"/>
              </a:schemeClr>
            </a:gs>
            <a:gs pos="100000">
              <a:schemeClr val="accent1">
                <a:alpha val="90000"/>
                <a:hueOff val="0"/>
                <a:satOff val="0"/>
                <a:lumOff val="0"/>
                <a:alphaOff val="-2000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t>Objetivos del Plan nacional del Buen Vivir 2013 - 2017</a:t>
          </a:r>
          <a:endParaRPr lang="es-EC" sz="2000" kern="1200" dirty="0"/>
        </a:p>
      </dsp:txBody>
      <dsp:txXfrm rot="-10800000">
        <a:off x="0" y="1203941"/>
        <a:ext cx="6707200" cy="939192"/>
      </dsp:txXfrm>
    </dsp:sp>
    <dsp:sp modelId="{178F087B-892D-4F3B-8553-F549F4868592}">
      <dsp:nvSpPr>
        <dsp:cNvPr id="0" name=""/>
        <dsp:cNvSpPr/>
      </dsp:nvSpPr>
      <dsp:spPr>
        <a:xfrm>
          <a:off x="3275" y="1832082"/>
          <a:ext cx="2233550" cy="1408278"/>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reflection blurRad="12700" stA="26000" endPos="32000" dist="12700" dir="5400000" sy="-100000" rotWithShape="0"/>
        </a:effectLst>
      </dsp:spPr>
      <dsp:style>
        <a:lnRef idx="1">
          <a:scrgbClr r="0" g="0" b="0"/>
        </a:lnRef>
        <a:fillRef idx="1">
          <a:scrgbClr r="0" g="0" b="0"/>
        </a:fillRef>
        <a:effectRef idx="2">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EC" sz="1600" kern="1200" dirty="0" smtClean="0"/>
            <a:t>N° 3 "Mejorar la calidad de vida de la Población"</a:t>
          </a:r>
          <a:endParaRPr lang="es-EC" sz="1600" kern="1200" dirty="0"/>
        </a:p>
      </dsp:txBody>
      <dsp:txXfrm>
        <a:off x="3275" y="1832082"/>
        <a:ext cx="2233550" cy="1408278"/>
      </dsp:txXfrm>
    </dsp:sp>
    <dsp:sp modelId="{79706081-3519-451F-B85D-2CF3B3E890B0}">
      <dsp:nvSpPr>
        <dsp:cNvPr id="0" name=""/>
        <dsp:cNvSpPr/>
      </dsp:nvSpPr>
      <dsp:spPr>
        <a:xfrm>
          <a:off x="2236825" y="1832082"/>
          <a:ext cx="2233550" cy="1408278"/>
        </a:xfrm>
        <a:prstGeom prst="rect">
          <a:avLst/>
        </a:prstGeom>
        <a:solidFill>
          <a:schemeClr val="accent1">
            <a:alpha val="90000"/>
            <a:tint val="40000"/>
            <a:hueOff val="0"/>
            <a:satOff val="0"/>
            <a:lumOff val="0"/>
            <a:alphaOff val="-13333"/>
          </a:schemeClr>
        </a:solidFill>
        <a:ln w="9525" cap="rnd" cmpd="sng" algn="ctr">
          <a:solidFill>
            <a:schemeClr val="accent1">
              <a:alpha val="90000"/>
              <a:tint val="40000"/>
              <a:hueOff val="0"/>
              <a:satOff val="0"/>
              <a:lumOff val="0"/>
              <a:alphaOff val="0"/>
            </a:schemeClr>
          </a:solidFill>
          <a:prstDash val="solid"/>
        </a:ln>
        <a:effectLst>
          <a:reflection blurRad="12700" stA="26000" endPos="32000" dist="12700" dir="5400000" sy="-100000" rotWithShape="0"/>
        </a:effectLst>
      </dsp:spPr>
      <dsp:style>
        <a:lnRef idx="1">
          <a:scrgbClr r="0" g="0" b="0"/>
        </a:lnRef>
        <a:fillRef idx="1">
          <a:scrgbClr r="0" g="0" b="0"/>
        </a:fillRef>
        <a:effectRef idx="2">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EC" sz="1600" kern="1200" dirty="0" smtClean="0"/>
            <a:t>N° 7 "Garantizar los derechos de la naturaleza y promover la sostenibilidad ambiental territorial y global"</a:t>
          </a:r>
          <a:endParaRPr lang="es-EC" sz="1600" kern="1200" dirty="0"/>
        </a:p>
      </dsp:txBody>
      <dsp:txXfrm>
        <a:off x="2236825" y="1832082"/>
        <a:ext cx="2233550" cy="1408278"/>
      </dsp:txXfrm>
    </dsp:sp>
    <dsp:sp modelId="{D5536971-4680-405B-B29A-9699F08C1D1F}">
      <dsp:nvSpPr>
        <dsp:cNvPr id="0" name=""/>
        <dsp:cNvSpPr/>
      </dsp:nvSpPr>
      <dsp:spPr>
        <a:xfrm>
          <a:off x="4470375" y="1836612"/>
          <a:ext cx="2233550" cy="1380286"/>
        </a:xfrm>
        <a:prstGeom prst="rect">
          <a:avLst/>
        </a:prstGeom>
        <a:solidFill>
          <a:schemeClr val="accent1">
            <a:alpha val="90000"/>
            <a:tint val="40000"/>
            <a:hueOff val="0"/>
            <a:satOff val="0"/>
            <a:lumOff val="0"/>
            <a:alphaOff val="-26667"/>
          </a:schemeClr>
        </a:solidFill>
        <a:ln w="9525" cap="rnd" cmpd="sng" algn="ctr">
          <a:solidFill>
            <a:schemeClr val="accent1">
              <a:alpha val="90000"/>
              <a:tint val="40000"/>
              <a:hueOff val="0"/>
              <a:satOff val="0"/>
              <a:lumOff val="0"/>
              <a:alphaOff val="0"/>
            </a:schemeClr>
          </a:solidFill>
          <a:prstDash val="solid"/>
        </a:ln>
        <a:effectLst>
          <a:reflection blurRad="12700" stA="26000" endPos="32000" dist="12700" dir="5400000" sy="-100000" rotWithShape="0"/>
        </a:effectLst>
      </dsp:spPr>
      <dsp:style>
        <a:lnRef idx="1">
          <a:scrgbClr r="0" g="0" b="0"/>
        </a:lnRef>
        <a:fillRef idx="1">
          <a:scrgbClr r="0" g="0" b="0"/>
        </a:fillRef>
        <a:effectRef idx="2">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EC" sz="1600" kern="1200" dirty="0" smtClean="0"/>
            <a:t>N° 10 "Impulsar la transformación de la matriz productiva"</a:t>
          </a:r>
          <a:endParaRPr lang="es-EC" sz="1600" kern="1200" dirty="0"/>
        </a:p>
      </dsp:txBody>
      <dsp:txXfrm>
        <a:off x="4470375" y="1836612"/>
        <a:ext cx="2233550" cy="1380286"/>
      </dsp:txXfrm>
    </dsp:sp>
    <dsp:sp modelId="{AD5AEBEE-CC50-4686-B191-2FBAF273FB70}">
      <dsp:nvSpPr>
        <dsp:cNvPr id="0" name=""/>
        <dsp:cNvSpPr/>
      </dsp:nvSpPr>
      <dsp:spPr>
        <a:xfrm rot="10800000">
          <a:off x="0" y="122"/>
          <a:ext cx="6707200" cy="1215675"/>
        </a:xfrm>
        <a:prstGeom prst="upArrowCallout">
          <a:avLst/>
        </a:prstGeom>
        <a:gradFill rotWithShape="0">
          <a:gsLst>
            <a:gs pos="0">
              <a:schemeClr val="accent1">
                <a:alpha val="90000"/>
                <a:hueOff val="0"/>
                <a:satOff val="0"/>
                <a:lumOff val="0"/>
                <a:alphaOff val="-40000"/>
                <a:tint val="96000"/>
                <a:lumMod val="102000"/>
              </a:schemeClr>
            </a:gs>
            <a:gs pos="100000">
              <a:schemeClr val="accent1">
                <a:alpha val="90000"/>
                <a:hueOff val="0"/>
                <a:satOff val="0"/>
                <a:lumOff val="0"/>
                <a:alphaOff val="-4000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t>Objetivos de Desarrollo del Milenio de la ONU 2015</a:t>
          </a:r>
          <a:endParaRPr lang="es-EC" sz="2000" kern="1200" dirty="0"/>
        </a:p>
      </dsp:txBody>
      <dsp:txXfrm rot="-10800000">
        <a:off x="0" y="122"/>
        <a:ext cx="6707200" cy="426701"/>
      </dsp:txXfrm>
    </dsp:sp>
    <dsp:sp modelId="{E95E74C1-FFCB-4217-AC0C-40E58CDDDF36}">
      <dsp:nvSpPr>
        <dsp:cNvPr id="0" name=""/>
        <dsp:cNvSpPr/>
      </dsp:nvSpPr>
      <dsp:spPr>
        <a:xfrm>
          <a:off x="0" y="444628"/>
          <a:ext cx="6707200" cy="364446"/>
        </a:xfrm>
        <a:prstGeom prst="rect">
          <a:avLst/>
        </a:prstGeom>
        <a:solidFill>
          <a:schemeClr val="accent1">
            <a:alpha val="90000"/>
            <a:tint val="40000"/>
            <a:hueOff val="0"/>
            <a:satOff val="0"/>
            <a:lumOff val="0"/>
            <a:alphaOff val="-40000"/>
          </a:schemeClr>
        </a:solidFill>
        <a:ln w="9525" cap="rnd" cmpd="sng" algn="ctr">
          <a:solidFill>
            <a:schemeClr val="accent1">
              <a:alpha val="90000"/>
              <a:tint val="40000"/>
              <a:hueOff val="0"/>
              <a:satOff val="0"/>
              <a:lumOff val="0"/>
              <a:alphaOff val="0"/>
            </a:schemeClr>
          </a:solidFill>
          <a:prstDash val="solid"/>
        </a:ln>
        <a:effectLst>
          <a:reflection blurRad="12700" stA="26000" endPos="32000" dist="12700" dir="5400000" sy="-100000" rotWithShape="0"/>
        </a:effectLst>
      </dsp:spPr>
      <dsp:style>
        <a:lnRef idx="1">
          <a:scrgbClr r="0" g="0" b="0"/>
        </a:lnRef>
        <a:fillRef idx="1">
          <a:scrgbClr r="0" g="0" b="0"/>
        </a:fillRef>
        <a:effectRef idx="2">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EC" sz="1600" kern="1200" dirty="0" smtClean="0"/>
            <a:t>N° 7 "Garantizar la Sostenibilidad del Medio Ambiente"</a:t>
          </a:r>
          <a:endParaRPr lang="es-EC" sz="1600" kern="1200" dirty="0"/>
        </a:p>
      </dsp:txBody>
      <dsp:txXfrm>
        <a:off x="0" y="444628"/>
        <a:ext cx="6707200" cy="3644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EEE7B-B1E8-461B-8F40-297B17FE38F8}">
      <dsp:nvSpPr>
        <dsp:cNvPr id="0" name=""/>
        <dsp:cNvSpPr/>
      </dsp:nvSpPr>
      <dsp:spPr>
        <a:xfrm rot="5400000">
          <a:off x="1702693" y="147097"/>
          <a:ext cx="1188755" cy="1978062"/>
        </a:xfrm>
        <a:prstGeom prst="corner">
          <a:avLst>
            <a:gd name="adj1" fmla="val 16120"/>
            <a:gd name="adj2" fmla="val 16110"/>
          </a:avLst>
        </a:prstGeom>
        <a:solidFill>
          <a:schemeClr val="accent6">
            <a:lumMod val="75000"/>
          </a:schemeClr>
        </a:solidFill>
        <a:ln w="15875" cap="rnd"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4D32BEFB-F07B-4BF3-84FD-3B4977538742}">
      <dsp:nvSpPr>
        <dsp:cNvPr id="0" name=""/>
        <dsp:cNvSpPr/>
      </dsp:nvSpPr>
      <dsp:spPr>
        <a:xfrm>
          <a:off x="1504260" y="738112"/>
          <a:ext cx="1785806" cy="1565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b="1" kern="1200" dirty="0" smtClean="0"/>
            <a:t>MÉTODOS</a:t>
          </a:r>
          <a:endParaRPr lang="es-EC" sz="1800" b="1" kern="1200" dirty="0"/>
        </a:p>
        <a:p>
          <a:pPr marL="171450" lvl="1" indent="-171450" algn="l" defTabSz="800100">
            <a:lnSpc>
              <a:spcPct val="90000"/>
            </a:lnSpc>
            <a:spcBef>
              <a:spcPct val="0"/>
            </a:spcBef>
            <a:spcAft>
              <a:spcPct val="15000"/>
            </a:spcAft>
            <a:buChar char="••"/>
          </a:pPr>
          <a:r>
            <a:rPr lang="es-EC" sz="1800" kern="1200" dirty="0" smtClean="0"/>
            <a:t>Cuantitativos</a:t>
          </a:r>
          <a:endParaRPr lang="es-EC" sz="1800" kern="1200" dirty="0"/>
        </a:p>
      </dsp:txBody>
      <dsp:txXfrm>
        <a:off x="1504260" y="738112"/>
        <a:ext cx="1785806" cy="1565363"/>
      </dsp:txXfrm>
    </dsp:sp>
    <dsp:sp modelId="{330CBD19-40C9-476A-AA34-55153E40E85A}">
      <dsp:nvSpPr>
        <dsp:cNvPr id="0" name=""/>
        <dsp:cNvSpPr/>
      </dsp:nvSpPr>
      <dsp:spPr>
        <a:xfrm>
          <a:off x="2953122" y="1470"/>
          <a:ext cx="336944" cy="336944"/>
        </a:xfrm>
        <a:prstGeom prst="triangle">
          <a:avLst>
            <a:gd name="adj" fmla="val 100000"/>
          </a:avLst>
        </a:prstGeom>
        <a:gradFill rotWithShape="1">
          <a:gsLst>
            <a:gs pos="0">
              <a:schemeClr val="accent6">
                <a:tint val="60000"/>
                <a:lumMod val="104000"/>
              </a:schemeClr>
            </a:gs>
            <a:gs pos="100000">
              <a:schemeClr val="accent6">
                <a:tint val="84000"/>
              </a:schemeClr>
            </a:gs>
          </a:gsLst>
          <a:lin ang="5400000" scaled="0"/>
        </a:gradFill>
        <a:ln w="9525" cap="rnd" cmpd="sng" algn="ctr">
          <a:solidFill>
            <a:schemeClr val="accent6">
              <a:tint val="60000"/>
            </a:schemeClr>
          </a:solidFill>
          <a:prstDash val="solid"/>
        </a:ln>
        <a:effectLst/>
      </dsp:spPr>
      <dsp:style>
        <a:lnRef idx="1">
          <a:schemeClr val="accent6"/>
        </a:lnRef>
        <a:fillRef idx="2">
          <a:schemeClr val="accent6"/>
        </a:fillRef>
        <a:effectRef idx="1">
          <a:schemeClr val="accent6"/>
        </a:effectRef>
        <a:fontRef idx="minor">
          <a:schemeClr val="dk1"/>
        </a:fontRef>
      </dsp:style>
    </dsp:sp>
    <dsp:sp modelId="{0BAC5064-D669-42A9-B53E-0FD931E965E1}">
      <dsp:nvSpPr>
        <dsp:cNvPr id="0" name=""/>
        <dsp:cNvSpPr/>
      </dsp:nvSpPr>
      <dsp:spPr>
        <a:xfrm rot="5400000">
          <a:off x="4099028" y="-393873"/>
          <a:ext cx="1188755" cy="1978062"/>
        </a:xfrm>
        <a:prstGeom prst="corner">
          <a:avLst>
            <a:gd name="adj1" fmla="val 16120"/>
            <a:gd name="adj2" fmla="val 16110"/>
          </a:avLst>
        </a:prstGeom>
        <a:solidFill>
          <a:schemeClr val="accent6">
            <a:lumMod val="40000"/>
            <a:lumOff val="60000"/>
          </a:schemeClr>
        </a:solidFill>
        <a:ln w="15875" cap="rnd"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2AC5798A-9D67-4369-96D3-0822FE103DD5}">
      <dsp:nvSpPr>
        <dsp:cNvPr id="0" name=""/>
        <dsp:cNvSpPr/>
      </dsp:nvSpPr>
      <dsp:spPr>
        <a:xfrm>
          <a:off x="4011242" y="175257"/>
          <a:ext cx="2830592" cy="1565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b="1" kern="1200" dirty="0" smtClean="0"/>
            <a:t>Cuantitativos</a:t>
          </a:r>
          <a:endParaRPr lang="es-EC" sz="1800" b="1" kern="1200" dirty="0"/>
        </a:p>
        <a:p>
          <a:pPr marL="114300" lvl="1" indent="-114300" algn="l" defTabSz="622300">
            <a:lnSpc>
              <a:spcPct val="90000"/>
            </a:lnSpc>
            <a:spcBef>
              <a:spcPct val="0"/>
            </a:spcBef>
            <a:spcAft>
              <a:spcPct val="15000"/>
            </a:spcAft>
            <a:buChar char="••"/>
          </a:pPr>
          <a:r>
            <a:rPr lang="es-EC" sz="1400" b="0" u="sng" kern="1200" dirty="0" smtClean="0"/>
            <a:t>Modelos Asociativos</a:t>
          </a:r>
          <a:endParaRPr lang="es-EC" sz="1400" b="0" u="sng" kern="1200" dirty="0"/>
        </a:p>
        <a:p>
          <a:pPr marL="228600" lvl="2" indent="-114300" algn="l" defTabSz="622300">
            <a:lnSpc>
              <a:spcPct val="90000"/>
            </a:lnSpc>
            <a:spcBef>
              <a:spcPct val="0"/>
            </a:spcBef>
            <a:spcAft>
              <a:spcPct val="15000"/>
            </a:spcAft>
            <a:buChar char="••"/>
          </a:pPr>
          <a:r>
            <a:rPr lang="es-EC" sz="1400" b="0" kern="1200" dirty="0" smtClean="0"/>
            <a:t>Regresión Lineal</a:t>
          </a:r>
          <a:endParaRPr lang="es-EC" sz="1400" b="0" kern="1200" dirty="0"/>
        </a:p>
      </dsp:txBody>
      <dsp:txXfrm>
        <a:off x="4011242" y="175257"/>
        <a:ext cx="2830592" cy="156536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EE7BD-C8C6-4A2F-87AD-4E4B0D13E85F}">
      <dsp:nvSpPr>
        <dsp:cNvPr id="0" name=""/>
        <dsp:cNvSpPr/>
      </dsp:nvSpPr>
      <dsp:spPr>
        <a:xfrm>
          <a:off x="68333" y="1279"/>
          <a:ext cx="2060164" cy="668078"/>
        </a:xfrm>
        <a:prstGeom prst="chevron">
          <a:avLst/>
        </a:prstGeom>
        <a:solidFill>
          <a:schemeClr val="accent6">
            <a:lumMod val="60000"/>
            <a:lumOff val="40000"/>
          </a:schemeClr>
        </a:solidFill>
        <a:ln w="15875" cap="rnd"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es-EC" sz="3200" b="1" kern="1200" dirty="0" smtClean="0"/>
            <a:t>DATOS</a:t>
          </a:r>
          <a:endParaRPr lang="es-EC" sz="3200" kern="1200" dirty="0"/>
        </a:p>
      </dsp:txBody>
      <dsp:txXfrm>
        <a:off x="402372" y="1279"/>
        <a:ext cx="1392086" cy="668078"/>
      </dsp:txXfrm>
    </dsp:sp>
    <dsp:sp modelId="{CB67B921-833F-43C2-A3A2-93E30649258D}">
      <dsp:nvSpPr>
        <dsp:cNvPr id="0" name=""/>
        <dsp:cNvSpPr/>
      </dsp:nvSpPr>
      <dsp:spPr>
        <a:xfrm>
          <a:off x="1912917" y="16928"/>
          <a:ext cx="1934742" cy="668571"/>
        </a:xfrm>
        <a:prstGeom prst="chevron">
          <a:avLst/>
        </a:prstGeom>
        <a:solidFill>
          <a:schemeClr val="accent6">
            <a:lumMod val="40000"/>
            <a:lumOff val="60000"/>
            <a:alpha val="90000"/>
          </a:schemeClr>
        </a:solidFill>
        <a:ln w="15875" cap="rnd" cmpd="sng" algn="ctr">
          <a:solidFill>
            <a:schemeClr val="accent6">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s-EC" sz="1100" kern="1200" dirty="0" smtClean="0"/>
            <a:t>Datos históricos de importaciones de barras de aluminio de </a:t>
          </a:r>
          <a:r>
            <a:rPr lang="es-EC" sz="1100" kern="1200" dirty="0" err="1" smtClean="0"/>
            <a:t>Veritrade</a:t>
          </a:r>
          <a:endParaRPr lang="es-EC" sz="1100" kern="1200" dirty="0"/>
        </a:p>
      </dsp:txBody>
      <dsp:txXfrm>
        <a:off x="2247203" y="16928"/>
        <a:ext cx="1266171" cy="668571"/>
      </dsp:txXfrm>
    </dsp:sp>
    <dsp:sp modelId="{5B26F2BB-AA2E-4448-8BAC-DC9BA25154A5}">
      <dsp:nvSpPr>
        <dsp:cNvPr id="0" name=""/>
        <dsp:cNvSpPr/>
      </dsp:nvSpPr>
      <dsp:spPr>
        <a:xfrm>
          <a:off x="68333" y="784973"/>
          <a:ext cx="2060164" cy="495131"/>
        </a:xfrm>
        <a:prstGeom prst="chevron">
          <a:avLst/>
        </a:prstGeom>
        <a:solidFill>
          <a:schemeClr val="accent6">
            <a:lumMod val="60000"/>
            <a:lumOff val="40000"/>
          </a:schemeClr>
        </a:solidFill>
        <a:ln w="15875" cap="rnd"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es-EC" sz="3200" b="1" kern="1200" dirty="0" smtClean="0"/>
            <a:t>TIEMPO</a:t>
          </a:r>
          <a:endParaRPr lang="es-EC" sz="3200" b="1" kern="1200" dirty="0"/>
        </a:p>
      </dsp:txBody>
      <dsp:txXfrm>
        <a:off x="315899" y="784973"/>
        <a:ext cx="1565033" cy="495131"/>
      </dsp:txXfrm>
    </dsp:sp>
    <dsp:sp modelId="{41C790F4-E7A7-4374-8D46-6B3B1FFF4614}">
      <dsp:nvSpPr>
        <dsp:cNvPr id="0" name=""/>
        <dsp:cNvSpPr/>
      </dsp:nvSpPr>
      <dsp:spPr>
        <a:xfrm>
          <a:off x="2017759" y="805235"/>
          <a:ext cx="1776555" cy="475902"/>
        </a:xfrm>
        <a:prstGeom prst="chevron">
          <a:avLst/>
        </a:prstGeom>
        <a:solidFill>
          <a:schemeClr val="accent6">
            <a:lumMod val="40000"/>
            <a:lumOff val="60000"/>
            <a:alpha val="90000"/>
          </a:schemeClr>
        </a:solidFill>
        <a:ln w="15875" cap="rnd" cmpd="sng" algn="ctr">
          <a:solidFill>
            <a:schemeClr val="accent6">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s-EC" sz="1100" kern="1200" dirty="0" smtClean="0"/>
            <a:t>10 años </a:t>
          </a:r>
          <a:endParaRPr lang="es-EC" sz="1100" kern="1200" dirty="0"/>
        </a:p>
      </dsp:txBody>
      <dsp:txXfrm>
        <a:off x="2255710" y="805235"/>
        <a:ext cx="1300653" cy="4759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935A2-E0F5-421A-8A3F-1C24B89A5D3A}">
      <dsp:nvSpPr>
        <dsp:cNvPr id="0" name=""/>
        <dsp:cNvSpPr/>
      </dsp:nvSpPr>
      <dsp:spPr>
        <a:xfrm rot="5400000">
          <a:off x="258356" y="1130991"/>
          <a:ext cx="964599" cy="1098162"/>
        </a:xfrm>
        <a:prstGeom prst="bentUpArrow">
          <a:avLst>
            <a:gd name="adj1" fmla="val 32840"/>
            <a:gd name="adj2" fmla="val 25000"/>
            <a:gd name="adj3" fmla="val 35780"/>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433B1B-501B-4456-A267-65462998CA20}">
      <dsp:nvSpPr>
        <dsp:cNvPr id="0" name=""/>
        <dsp:cNvSpPr/>
      </dsp:nvSpPr>
      <dsp:spPr>
        <a:xfrm>
          <a:off x="2796" y="61713"/>
          <a:ext cx="1623817" cy="1136619"/>
        </a:xfrm>
        <a:prstGeom prst="roundRect">
          <a:avLst>
            <a:gd name="adj" fmla="val 166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Producto</a:t>
          </a:r>
          <a:endParaRPr lang="es-EC" sz="1800" kern="1200" dirty="0"/>
        </a:p>
      </dsp:txBody>
      <dsp:txXfrm>
        <a:off x="58291" y="117208"/>
        <a:ext cx="1512827" cy="1025629"/>
      </dsp:txXfrm>
    </dsp:sp>
    <dsp:sp modelId="{05AD24AB-ED8E-42D0-844B-3668663A9BF5}">
      <dsp:nvSpPr>
        <dsp:cNvPr id="0" name=""/>
        <dsp:cNvSpPr/>
      </dsp:nvSpPr>
      <dsp:spPr>
        <a:xfrm>
          <a:off x="1666726" y="147094"/>
          <a:ext cx="1932073" cy="918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t>Barras de aluminio</a:t>
          </a:r>
          <a:endParaRPr lang="es-EC" sz="1400" kern="1200" dirty="0"/>
        </a:p>
        <a:p>
          <a:pPr marL="114300" lvl="1" indent="-114300" algn="l" defTabSz="622300">
            <a:lnSpc>
              <a:spcPct val="90000"/>
            </a:lnSpc>
            <a:spcBef>
              <a:spcPct val="0"/>
            </a:spcBef>
            <a:spcAft>
              <a:spcPct val="15000"/>
            </a:spcAft>
            <a:buChar char="••"/>
          </a:pPr>
          <a:r>
            <a:rPr lang="es-EC" sz="1400" kern="1200" dirty="0" smtClean="0"/>
            <a:t>Materia Prima Reciclada</a:t>
          </a:r>
          <a:endParaRPr lang="es-EC" sz="1400" kern="1200" dirty="0"/>
        </a:p>
        <a:p>
          <a:pPr marL="114300" lvl="1" indent="-114300" algn="l" defTabSz="622300">
            <a:lnSpc>
              <a:spcPct val="90000"/>
            </a:lnSpc>
            <a:spcBef>
              <a:spcPct val="0"/>
            </a:spcBef>
            <a:spcAft>
              <a:spcPct val="15000"/>
            </a:spcAft>
            <a:buChar char="••"/>
          </a:pPr>
          <a:r>
            <a:rPr lang="es-EC" sz="1400" kern="1200" dirty="0" smtClean="0"/>
            <a:t>50 mm lado, 7 kg/metro, </a:t>
          </a:r>
          <a:endParaRPr lang="es-EC" sz="1400" kern="1200" dirty="0"/>
        </a:p>
        <a:p>
          <a:pPr marL="114300" lvl="1" indent="-114300" algn="l" defTabSz="622300">
            <a:lnSpc>
              <a:spcPct val="90000"/>
            </a:lnSpc>
            <a:spcBef>
              <a:spcPct val="0"/>
            </a:spcBef>
            <a:spcAft>
              <a:spcPct val="15000"/>
            </a:spcAft>
            <a:buChar char="••"/>
          </a:pPr>
          <a:r>
            <a:rPr lang="es-EC" sz="1400" kern="1200" dirty="0" smtClean="0"/>
            <a:t>Aleación de 6005</a:t>
          </a:r>
          <a:endParaRPr lang="es-EC" sz="1400" kern="1200" dirty="0"/>
        </a:p>
      </dsp:txBody>
      <dsp:txXfrm>
        <a:off x="1666726" y="147094"/>
        <a:ext cx="1932073" cy="918665"/>
      </dsp:txXfrm>
    </dsp:sp>
    <dsp:sp modelId="{9F11568E-61CC-4158-82BA-2015FA129EBA}">
      <dsp:nvSpPr>
        <dsp:cNvPr id="0" name=""/>
        <dsp:cNvSpPr/>
      </dsp:nvSpPr>
      <dsp:spPr>
        <a:xfrm rot="5400000">
          <a:off x="1784928" y="2407790"/>
          <a:ext cx="964599" cy="1098162"/>
        </a:xfrm>
        <a:prstGeom prst="bentUpArrow">
          <a:avLst>
            <a:gd name="adj1" fmla="val 32840"/>
            <a:gd name="adj2" fmla="val 25000"/>
            <a:gd name="adj3" fmla="val 35780"/>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BB78D5-CBCA-40E5-9CB9-FF49AA328B2D}">
      <dsp:nvSpPr>
        <dsp:cNvPr id="0" name=""/>
        <dsp:cNvSpPr/>
      </dsp:nvSpPr>
      <dsp:spPr>
        <a:xfrm>
          <a:off x="1529368" y="1338512"/>
          <a:ext cx="1623817" cy="1136619"/>
        </a:xfrm>
        <a:prstGeom prst="roundRect">
          <a:avLst>
            <a:gd name="adj" fmla="val 166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smtClean="0"/>
            <a:t>Precio</a:t>
          </a:r>
          <a:endParaRPr lang="es-EC" sz="1800" kern="1200" dirty="0"/>
        </a:p>
      </dsp:txBody>
      <dsp:txXfrm>
        <a:off x="1584863" y="1394007"/>
        <a:ext cx="1512827" cy="1025629"/>
      </dsp:txXfrm>
    </dsp:sp>
    <dsp:sp modelId="{E8F91A19-E019-4918-8A9F-1B367C90CEE0}">
      <dsp:nvSpPr>
        <dsp:cNvPr id="0" name=""/>
        <dsp:cNvSpPr/>
      </dsp:nvSpPr>
      <dsp:spPr>
        <a:xfrm>
          <a:off x="3254829" y="1423893"/>
          <a:ext cx="1809011" cy="918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t>Penetración en el mercado con precios bajos y atractivos.</a:t>
          </a:r>
          <a:endParaRPr lang="es-EC" sz="1400" kern="1200" dirty="0"/>
        </a:p>
        <a:p>
          <a:pPr marL="114300" lvl="1" indent="-114300" algn="l" defTabSz="622300">
            <a:lnSpc>
              <a:spcPct val="90000"/>
            </a:lnSpc>
            <a:spcBef>
              <a:spcPct val="0"/>
            </a:spcBef>
            <a:spcAft>
              <a:spcPct val="15000"/>
            </a:spcAft>
            <a:buChar char="••"/>
          </a:pPr>
          <a:r>
            <a:rPr lang="es-EC" sz="1400" kern="1200" dirty="0" smtClean="0"/>
            <a:t>Precio Venta $16,25</a:t>
          </a:r>
          <a:endParaRPr lang="es-EC" sz="1400" kern="1200" dirty="0"/>
        </a:p>
        <a:p>
          <a:pPr marL="114300" lvl="1" indent="-114300" algn="l" defTabSz="622300">
            <a:lnSpc>
              <a:spcPct val="90000"/>
            </a:lnSpc>
            <a:spcBef>
              <a:spcPct val="0"/>
            </a:spcBef>
            <a:spcAft>
              <a:spcPct val="15000"/>
            </a:spcAft>
            <a:buChar char="••"/>
          </a:pPr>
          <a:r>
            <a:rPr lang="es-EC" sz="1400" kern="1200" dirty="0" smtClean="0"/>
            <a:t>Margen Utilidad del 15%</a:t>
          </a:r>
          <a:endParaRPr lang="es-EC" sz="1400" kern="1200" dirty="0"/>
        </a:p>
      </dsp:txBody>
      <dsp:txXfrm>
        <a:off x="3254829" y="1423893"/>
        <a:ext cx="1809011" cy="918665"/>
      </dsp:txXfrm>
    </dsp:sp>
    <dsp:sp modelId="{B2B0A6FE-1F15-43B7-81B8-7EEC136E536C}">
      <dsp:nvSpPr>
        <dsp:cNvPr id="0" name=""/>
        <dsp:cNvSpPr/>
      </dsp:nvSpPr>
      <dsp:spPr>
        <a:xfrm rot="5400000">
          <a:off x="3311500" y="3684588"/>
          <a:ext cx="964599" cy="1098162"/>
        </a:xfrm>
        <a:prstGeom prst="bentUpArrow">
          <a:avLst>
            <a:gd name="adj1" fmla="val 32840"/>
            <a:gd name="adj2" fmla="val 25000"/>
            <a:gd name="adj3" fmla="val 35780"/>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87CAD8-553D-45F9-B867-63CD74E93A81}">
      <dsp:nvSpPr>
        <dsp:cNvPr id="0" name=""/>
        <dsp:cNvSpPr/>
      </dsp:nvSpPr>
      <dsp:spPr>
        <a:xfrm>
          <a:off x="3055940" y="2615311"/>
          <a:ext cx="1623817" cy="1136619"/>
        </a:xfrm>
        <a:prstGeom prst="roundRect">
          <a:avLst>
            <a:gd name="adj" fmla="val 166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Plaza (distribución)</a:t>
          </a:r>
          <a:endParaRPr lang="es-EC" sz="1800" kern="1200" dirty="0"/>
        </a:p>
      </dsp:txBody>
      <dsp:txXfrm>
        <a:off x="3111435" y="2670806"/>
        <a:ext cx="1512827" cy="1025629"/>
      </dsp:txXfrm>
    </dsp:sp>
    <dsp:sp modelId="{EDE4F86D-F8CC-4C46-859D-BFF525AB9BF2}">
      <dsp:nvSpPr>
        <dsp:cNvPr id="0" name=""/>
        <dsp:cNvSpPr/>
      </dsp:nvSpPr>
      <dsp:spPr>
        <a:xfrm>
          <a:off x="4781401" y="2700691"/>
          <a:ext cx="1809011" cy="918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t>Quito</a:t>
          </a:r>
          <a:endParaRPr lang="es-EC" sz="1400" kern="1200" dirty="0"/>
        </a:p>
        <a:p>
          <a:pPr marL="114300" lvl="1" indent="-114300" algn="l" defTabSz="622300">
            <a:lnSpc>
              <a:spcPct val="90000"/>
            </a:lnSpc>
            <a:spcBef>
              <a:spcPct val="0"/>
            </a:spcBef>
            <a:spcAft>
              <a:spcPct val="15000"/>
            </a:spcAft>
            <a:buChar char="••"/>
          </a:pPr>
          <a:r>
            <a:rPr lang="es-EC" sz="1400" kern="1200" dirty="0" smtClean="0"/>
            <a:t>Canal de distribución directo, con venta directa fabricante-consumidor. </a:t>
          </a:r>
          <a:endParaRPr lang="es-EC" sz="1400" kern="1200" dirty="0"/>
        </a:p>
      </dsp:txBody>
      <dsp:txXfrm>
        <a:off x="4781401" y="2700691"/>
        <a:ext cx="1809011" cy="918665"/>
      </dsp:txXfrm>
    </dsp:sp>
    <dsp:sp modelId="{C98E77BA-4981-4E55-A825-A850A1D99475}">
      <dsp:nvSpPr>
        <dsp:cNvPr id="0" name=""/>
        <dsp:cNvSpPr/>
      </dsp:nvSpPr>
      <dsp:spPr>
        <a:xfrm>
          <a:off x="4237402" y="3888427"/>
          <a:ext cx="1623817" cy="1136619"/>
        </a:xfrm>
        <a:prstGeom prst="roundRect">
          <a:avLst>
            <a:gd name="adj" fmla="val 166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Publicidad</a:t>
          </a:r>
          <a:endParaRPr lang="es-EC" sz="1800" kern="1200" dirty="0"/>
        </a:p>
      </dsp:txBody>
      <dsp:txXfrm>
        <a:off x="4292897" y="3943922"/>
        <a:ext cx="1512827" cy="1025629"/>
      </dsp:txXfrm>
    </dsp:sp>
    <dsp:sp modelId="{3FCC435A-FDB4-4A2F-A3D5-C8FE621E1EFF}">
      <dsp:nvSpPr>
        <dsp:cNvPr id="0" name=""/>
        <dsp:cNvSpPr/>
      </dsp:nvSpPr>
      <dsp:spPr>
        <a:xfrm>
          <a:off x="5895125" y="3960440"/>
          <a:ext cx="1809011" cy="918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t>Publicidad de tipo informativo</a:t>
          </a:r>
          <a:endParaRPr lang="es-EC" sz="1400" kern="1200" dirty="0"/>
        </a:p>
        <a:p>
          <a:pPr marL="114300" lvl="1" indent="-114300" algn="l" defTabSz="622300">
            <a:lnSpc>
              <a:spcPct val="90000"/>
            </a:lnSpc>
            <a:spcBef>
              <a:spcPct val="0"/>
            </a:spcBef>
            <a:spcAft>
              <a:spcPct val="15000"/>
            </a:spcAft>
            <a:buChar char="••"/>
          </a:pPr>
          <a:r>
            <a:rPr lang="es-EC" sz="1400" kern="1200" dirty="0" smtClean="0"/>
            <a:t>Diseño y creación de pagina web. </a:t>
          </a:r>
          <a:endParaRPr lang="es-EC" sz="1400" kern="1200" dirty="0"/>
        </a:p>
        <a:p>
          <a:pPr marL="114300" lvl="1" indent="-114300" algn="l" defTabSz="622300">
            <a:lnSpc>
              <a:spcPct val="90000"/>
            </a:lnSpc>
            <a:spcBef>
              <a:spcPct val="0"/>
            </a:spcBef>
            <a:spcAft>
              <a:spcPct val="15000"/>
            </a:spcAft>
            <a:buChar char="••"/>
          </a:pPr>
          <a:r>
            <a:rPr lang="es-EC" sz="1400" kern="1200" dirty="0" smtClean="0"/>
            <a:t>Medios impresos</a:t>
          </a:r>
          <a:endParaRPr lang="es-EC" sz="1400" kern="1200" dirty="0"/>
        </a:p>
      </dsp:txBody>
      <dsp:txXfrm>
        <a:off x="5895125" y="3960440"/>
        <a:ext cx="1809011" cy="91866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91C34-CE82-44B1-B9BD-633B8BD47024}">
      <dsp:nvSpPr>
        <dsp:cNvPr id="0" name=""/>
        <dsp:cNvSpPr/>
      </dsp:nvSpPr>
      <dsp:spPr>
        <a:xfrm>
          <a:off x="3198195" y="0"/>
          <a:ext cx="1810804" cy="1810989"/>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2A8CBD-C07C-40CC-85D7-5F3FEE99577D}">
      <dsp:nvSpPr>
        <dsp:cNvPr id="0" name=""/>
        <dsp:cNvSpPr/>
      </dsp:nvSpPr>
      <dsp:spPr>
        <a:xfrm>
          <a:off x="3597991" y="655529"/>
          <a:ext cx="1010531" cy="505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Tamaño del Proyecto</a:t>
          </a:r>
          <a:endParaRPr lang="es-EC" sz="1100" kern="1200" dirty="0"/>
        </a:p>
      </dsp:txBody>
      <dsp:txXfrm>
        <a:off x="3597991" y="655529"/>
        <a:ext cx="1010531" cy="505213"/>
      </dsp:txXfrm>
    </dsp:sp>
    <dsp:sp modelId="{EE39CF10-1D5F-4D3F-8C62-4AEED541A1DC}">
      <dsp:nvSpPr>
        <dsp:cNvPr id="0" name=""/>
        <dsp:cNvSpPr/>
      </dsp:nvSpPr>
      <dsp:spPr>
        <a:xfrm>
          <a:off x="2695137" y="1040682"/>
          <a:ext cx="1810804" cy="1810989"/>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F0A53C-6662-4355-9DFA-6DED2878A2DA}">
      <dsp:nvSpPr>
        <dsp:cNvPr id="0" name=""/>
        <dsp:cNvSpPr/>
      </dsp:nvSpPr>
      <dsp:spPr>
        <a:xfrm>
          <a:off x="3092895" y="1698132"/>
          <a:ext cx="1010531" cy="505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Localización del Proyecto</a:t>
          </a:r>
          <a:endParaRPr lang="es-EC" sz="1100" kern="1200" dirty="0"/>
        </a:p>
      </dsp:txBody>
      <dsp:txXfrm>
        <a:off x="3092895" y="1698132"/>
        <a:ext cx="1010531" cy="505213"/>
      </dsp:txXfrm>
    </dsp:sp>
    <dsp:sp modelId="{06055996-DC68-40E3-989E-8A4CC50E0214}">
      <dsp:nvSpPr>
        <dsp:cNvPr id="0" name=""/>
        <dsp:cNvSpPr/>
      </dsp:nvSpPr>
      <dsp:spPr>
        <a:xfrm>
          <a:off x="3198195" y="2085206"/>
          <a:ext cx="1810804" cy="1810989"/>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869C5D-7361-4A33-AB3A-00A1578AA6C2}">
      <dsp:nvSpPr>
        <dsp:cNvPr id="0" name=""/>
        <dsp:cNvSpPr/>
      </dsp:nvSpPr>
      <dsp:spPr>
        <a:xfrm>
          <a:off x="3597991" y="2740735"/>
          <a:ext cx="1010531" cy="505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Ingeniería del Proyecto</a:t>
          </a:r>
          <a:endParaRPr lang="es-EC" sz="1100" kern="1200" dirty="0"/>
        </a:p>
      </dsp:txBody>
      <dsp:txXfrm>
        <a:off x="3597991" y="2740735"/>
        <a:ext cx="1010531" cy="505213"/>
      </dsp:txXfrm>
    </dsp:sp>
    <dsp:sp modelId="{A93036DC-9BFE-4C6D-8114-ED29733E7569}">
      <dsp:nvSpPr>
        <dsp:cNvPr id="0" name=""/>
        <dsp:cNvSpPr/>
      </dsp:nvSpPr>
      <dsp:spPr>
        <a:xfrm>
          <a:off x="2824213" y="3245949"/>
          <a:ext cx="1555709" cy="1556461"/>
        </a:xfrm>
        <a:prstGeom prst="blockArc">
          <a:avLst>
            <a:gd name="adj1" fmla="val 0"/>
            <a:gd name="adj2" fmla="val 18900000"/>
            <a:gd name="adj3" fmla="val 1274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37F6CB-7A29-4F81-AEB0-3B4D696A1E9A}">
      <dsp:nvSpPr>
        <dsp:cNvPr id="0" name=""/>
        <dsp:cNvSpPr/>
      </dsp:nvSpPr>
      <dsp:spPr>
        <a:xfrm>
          <a:off x="3092895" y="3783339"/>
          <a:ext cx="1010531" cy="505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Requerimientos</a:t>
          </a:r>
          <a:endParaRPr lang="es-EC" sz="1100" kern="1200" dirty="0"/>
        </a:p>
      </dsp:txBody>
      <dsp:txXfrm>
        <a:off x="3092895" y="3783339"/>
        <a:ext cx="1010531" cy="50521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F9290-A2C0-4D2A-B926-D12640B3C357}">
      <dsp:nvSpPr>
        <dsp:cNvPr id="0" name=""/>
        <dsp:cNvSpPr/>
      </dsp:nvSpPr>
      <dsp:spPr>
        <a:xfrm>
          <a:off x="1887281" y="648017"/>
          <a:ext cx="3066180" cy="360727"/>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4C836D-818A-4A60-A6CA-338550ACCEEA}">
      <dsp:nvSpPr>
        <dsp:cNvPr id="0" name=""/>
        <dsp:cNvSpPr/>
      </dsp:nvSpPr>
      <dsp:spPr>
        <a:xfrm>
          <a:off x="1887337" y="783492"/>
          <a:ext cx="225252" cy="225252"/>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24BFE5-E973-46DA-AFAA-4F0EFFC13E9E}">
      <dsp:nvSpPr>
        <dsp:cNvPr id="0" name=""/>
        <dsp:cNvSpPr/>
      </dsp:nvSpPr>
      <dsp:spPr>
        <a:xfrm>
          <a:off x="1887281" y="0"/>
          <a:ext cx="3066180" cy="648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l" defTabSz="1111250">
            <a:lnSpc>
              <a:spcPct val="90000"/>
            </a:lnSpc>
            <a:spcBef>
              <a:spcPct val="0"/>
            </a:spcBef>
            <a:spcAft>
              <a:spcPct val="35000"/>
            </a:spcAft>
          </a:pPr>
          <a:r>
            <a:rPr lang="es-EC" sz="2500" kern="1200" dirty="0" smtClean="0"/>
            <a:t>Método de Escalación</a:t>
          </a:r>
          <a:endParaRPr lang="es-EC" sz="2500" kern="1200" dirty="0"/>
        </a:p>
      </dsp:txBody>
      <dsp:txXfrm>
        <a:off x="1887281" y="0"/>
        <a:ext cx="3066180" cy="648017"/>
      </dsp:txXfrm>
    </dsp:sp>
    <dsp:sp modelId="{9D8849B1-D27B-499E-B8B4-ED323B2CEECB}">
      <dsp:nvSpPr>
        <dsp:cNvPr id="0" name=""/>
        <dsp:cNvSpPr/>
      </dsp:nvSpPr>
      <dsp:spPr>
        <a:xfrm>
          <a:off x="1887332" y="1308549"/>
          <a:ext cx="225247" cy="225247"/>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B46718-F2EA-488E-99CE-C227523F82C2}">
      <dsp:nvSpPr>
        <dsp:cNvPr id="0" name=""/>
        <dsp:cNvSpPr/>
      </dsp:nvSpPr>
      <dsp:spPr>
        <a:xfrm>
          <a:off x="2111667" y="1158647"/>
          <a:ext cx="3183497" cy="525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C" sz="1600" kern="1200" dirty="0" smtClean="0"/>
            <a:t>Equipos Disponibles en el mercado</a:t>
          </a:r>
          <a:endParaRPr lang="es-EC" sz="1600" kern="1200" dirty="0"/>
        </a:p>
      </dsp:txBody>
      <dsp:txXfrm>
        <a:off x="2111667" y="1158647"/>
        <a:ext cx="3183497" cy="525051"/>
      </dsp:txXfrm>
    </dsp:sp>
    <dsp:sp modelId="{50B4BA2F-1EEF-43FB-A229-76DCE25C8146}">
      <dsp:nvSpPr>
        <dsp:cNvPr id="0" name=""/>
        <dsp:cNvSpPr/>
      </dsp:nvSpPr>
      <dsp:spPr>
        <a:xfrm>
          <a:off x="1909094" y="1838543"/>
          <a:ext cx="225247" cy="225247"/>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0B98F2-7480-44E6-A2DF-F3C71E1E4A64}">
      <dsp:nvSpPr>
        <dsp:cNvPr id="0" name=""/>
        <dsp:cNvSpPr/>
      </dsp:nvSpPr>
      <dsp:spPr>
        <a:xfrm>
          <a:off x="2123729" y="1688639"/>
          <a:ext cx="2851548" cy="525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C" sz="1600" kern="1200" dirty="0" smtClean="0"/>
            <a:t>Capacidad</a:t>
          </a:r>
          <a:endParaRPr lang="es-EC" sz="1600" kern="1200" dirty="0"/>
        </a:p>
      </dsp:txBody>
      <dsp:txXfrm>
        <a:off x="2123729" y="1688639"/>
        <a:ext cx="2851548" cy="525051"/>
      </dsp:txXfrm>
    </dsp:sp>
    <dsp:sp modelId="{ECD389D4-0CEE-4545-B5EA-6F2089271110}">
      <dsp:nvSpPr>
        <dsp:cNvPr id="0" name=""/>
        <dsp:cNvSpPr/>
      </dsp:nvSpPr>
      <dsp:spPr>
        <a:xfrm>
          <a:off x="1887332" y="2358652"/>
          <a:ext cx="225247" cy="225247"/>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BFFB6E-356C-42DD-9179-49E62240A468}">
      <dsp:nvSpPr>
        <dsp:cNvPr id="0" name=""/>
        <dsp:cNvSpPr/>
      </dsp:nvSpPr>
      <dsp:spPr>
        <a:xfrm>
          <a:off x="2111667" y="2208750"/>
          <a:ext cx="3183497" cy="525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C" sz="1600" kern="1200" dirty="0" smtClean="0"/>
            <a:t>Costos y tiempos de Producción</a:t>
          </a:r>
          <a:endParaRPr lang="es-EC" sz="1600" kern="1200" dirty="0"/>
        </a:p>
      </dsp:txBody>
      <dsp:txXfrm>
        <a:off x="2111667" y="2208750"/>
        <a:ext cx="3183497" cy="52505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025FD-EFC7-4A44-A156-529CE3A37B3D}">
      <dsp:nvSpPr>
        <dsp:cNvPr id="0" name=""/>
        <dsp:cNvSpPr/>
      </dsp:nvSpPr>
      <dsp:spPr>
        <a:xfrm>
          <a:off x="1061636" y="504"/>
          <a:ext cx="2437633" cy="609408"/>
        </a:xfrm>
        <a:prstGeom prst="roundRect">
          <a:avLst>
            <a:gd name="adj" fmla="val 10000"/>
          </a:avLst>
        </a:prstGeom>
        <a:solidFill>
          <a:schemeClr val="accent1">
            <a:shade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Costo: 8000</a:t>
          </a:r>
          <a:endParaRPr lang="es-EC" sz="1700" kern="1200" dirty="0"/>
        </a:p>
      </dsp:txBody>
      <dsp:txXfrm>
        <a:off x="1079485" y="18353"/>
        <a:ext cx="2401935" cy="573710"/>
      </dsp:txXfrm>
    </dsp:sp>
    <dsp:sp modelId="{F2E9F404-A898-4A70-A84D-4C7A55637B95}">
      <dsp:nvSpPr>
        <dsp:cNvPr id="0" name=""/>
        <dsp:cNvSpPr/>
      </dsp:nvSpPr>
      <dsp:spPr>
        <a:xfrm rot="5400000">
          <a:off x="2166188" y="625148"/>
          <a:ext cx="228528" cy="274233"/>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2198183" y="648000"/>
        <a:ext cx="164539" cy="159970"/>
      </dsp:txXfrm>
    </dsp:sp>
    <dsp:sp modelId="{0921ACFA-A4D3-435B-9132-7B6C12D0094F}">
      <dsp:nvSpPr>
        <dsp:cNvPr id="0" name=""/>
        <dsp:cNvSpPr/>
      </dsp:nvSpPr>
      <dsp:spPr>
        <a:xfrm>
          <a:off x="1061636" y="914617"/>
          <a:ext cx="2437633" cy="609408"/>
        </a:xfrm>
        <a:prstGeom prst="roundRect">
          <a:avLst>
            <a:gd name="adj" fmla="val 10000"/>
          </a:avLst>
        </a:prstGeom>
        <a:solidFill>
          <a:schemeClr val="accent1">
            <a:shade val="50000"/>
            <a:hueOff val="330983"/>
            <a:satOff val="4721"/>
            <a:lumOff val="2886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Capacidad: 11520 kg /año</a:t>
          </a:r>
          <a:endParaRPr lang="es-EC" sz="1700" kern="1200" dirty="0"/>
        </a:p>
      </dsp:txBody>
      <dsp:txXfrm>
        <a:off x="1079485" y="932466"/>
        <a:ext cx="2401935" cy="573710"/>
      </dsp:txXfrm>
    </dsp:sp>
    <dsp:sp modelId="{BE0EFC08-309D-450C-9075-6C9FCEEE5120}">
      <dsp:nvSpPr>
        <dsp:cNvPr id="0" name=""/>
        <dsp:cNvSpPr/>
      </dsp:nvSpPr>
      <dsp:spPr>
        <a:xfrm rot="5400000">
          <a:off x="2166188" y="1539260"/>
          <a:ext cx="228528" cy="274233"/>
        </a:xfrm>
        <a:prstGeom prst="rightArrow">
          <a:avLst>
            <a:gd name="adj1" fmla="val 60000"/>
            <a:gd name="adj2" fmla="val 50000"/>
          </a:avLst>
        </a:prstGeom>
        <a:solidFill>
          <a:schemeClr val="accent1">
            <a:shade val="90000"/>
            <a:hueOff val="519556"/>
            <a:satOff val="-80"/>
            <a:lumOff val="323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2198183" y="1562112"/>
        <a:ext cx="164539" cy="159970"/>
      </dsp:txXfrm>
    </dsp:sp>
    <dsp:sp modelId="{B5F8CFDB-22FF-4E48-B643-333CCA892662}">
      <dsp:nvSpPr>
        <dsp:cNvPr id="0" name=""/>
        <dsp:cNvSpPr/>
      </dsp:nvSpPr>
      <dsp:spPr>
        <a:xfrm>
          <a:off x="1104526" y="1828729"/>
          <a:ext cx="2351853" cy="922845"/>
        </a:xfrm>
        <a:prstGeom prst="roundRect">
          <a:avLst>
            <a:gd name="adj" fmla="val 10000"/>
          </a:avLst>
        </a:prstGeom>
        <a:solidFill>
          <a:schemeClr val="accent1">
            <a:shade val="50000"/>
            <a:hueOff val="330983"/>
            <a:satOff val="4721"/>
            <a:lumOff val="2886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Tiempo de Producción:</a:t>
          </a:r>
          <a:endParaRPr lang="es-EC" sz="1700" kern="1200" dirty="0"/>
        </a:p>
      </dsp:txBody>
      <dsp:txXfrm>
        <a:off x="1131555" y="1855758"/>
        <a:ext cx="2297795" cy="86878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52AE9-E3A5-44D7-8F19-DBE7835A98B2}">
      <dsp:nvSpPr>
        <dsp:cNvPr id="0" name=""/>
        <dsp:cNvSpPr/>
      </dsp:nvSpPr>
      <dsp:spPr>
        <a:xfrm>
          <a:off x="1856" y="294166"/>
          <a:ext cx="2261782" cy="507562"/>
        </a:xfrm>
        <a:prstGeom prst="chevron">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s-EC" sz="2400" kern="1200" dirty="0" smtClean="0"/>
            <a:t>Ecuador</a:t>
          </a:r>
          <a:endParaRPr lang="es-EC" sz="2400" kern="1200" dirty="0"/>
        </a:p>
      </dsp:txBody>
      <dsp:txXfrm>
        <a:off x="255637" y="294166"/>
        <a:ext cx="1754220" cy="507562"/>
      </dsp:txXfrm>
    </dsp:sp>
    <dsp:sp modelId="{7C31A8A7-DA67-494B-944A-4F0F852FD5F2}">
      <dsp:nvSpPr>
        <dsp:cNvPr id="0" name=""/>
        <dsp:cNvSpPr/>
      </dsp:nvSpPr>
      <dsp:spPr>
        <a:xfrm>
          <a:off x="2037460" y="294166"/>
          <a:ext cx="2261782" cy="507562"/>
        </a:xfrm>
        <a:prstGeom prst="chevron">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s-EC" sz="2400" kern="1200" dirty="0" smtClean="0"/>
            <a:t>Pichincha</a:t>
          </a:r>
          <a:endParaRPr lang="es-EC" sz="2400" kern="1200" dirty="0"/>
        </a:p>
      </dsp:txBody>
      <dsp:txXfrm>
        <a:off x="2291241" y="294166"/>
        <a:ext cx="1754220" cy="507562"/>
      </dsp:txXfrm>
    </dsp:sp>
    <dsp:sp modelId="{3218C11E-B847-4B08-898A-FBF8ABBAADF5}">
      <dsp:nvSpPr>
        <dsp:cNvPr id="0" name=""/>
        <dsp:cNvSpPr/>
      </dsp:nvSpPr>
      <dsp:spPr>
        <a:xfrm>
          <a:off x="4074921" y="294166"/>
          <a:ext cx="2261782" cy="507562"/>
        </a:xfrm>
        <a:prstGeom prst="chevron">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s-EC" sz="2400" kern="1200" dirty="0" smtClean="0"/>
            <a:t>Quito</a:t>
          </a:r>
          <a:endParaRPr lang="es-EC" sz="2400" kern="1200" dirty="0"/>
        </a:p>
      </dsp:txBody>
      <dsp:txXfrm>
        <a:off x="4328702" y="294166"/>
        <a:ext cx="1754220" cy="50756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B71BF-BD7A-426D-BB44-B60DF344BC9C}">
      <dsp:nvSpPr>
        <dsp:cNvPr id="0" name=""/>
        <dsp:cNvSpPr/>
      </dsp:nvSpPr>
      <dsp:spPr>
        <a:xfrm>
          <a:off x="2321" y="635909"/>
          <a:ext cx="1900453" cy="760181"/>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s-EC" sz="1600" kern="1200" smtClean="0"/>
            <a:t>Recepción, almacenamiento de materia prima</a:t>
          </a:r>
          <a:endParaRPr lang="es-EC" sz="1600" kern="1200" dirty="0"/>
        </a:p>
      </dsp:txBody>
      <dsp:txXfrm>
        <a:off x="2321" y="635909"/>
        <a:ext cx="1710408" cy="760181"/>
      </dsp:txXfrm>
    </dsp:sp>
    <dsp:sp modelId="{E32944E4-A1B5-429D-832A-C935413F9978}">
      <dsp:nvSpPr>
        <dsp:cNvPr id="0" name=""/>
        <dsp:cNvSpPr/>
      </dsp:nvSpPr>
      <dsp:spPr>
        <a:xfrm>
          <a:off x="1522684" y="635909"/>
          <a:ext cx="1900453" cy="760181"/>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s-EC" sz="1600" kern="1200" smtClean="0"/>
            <a:t>Separación del aluminio y PVC</a:t>
          </a:r>
          <a:endParaRPr lang="es-EC" sz="1600" kern="1200" dirty="0"/>
        </a:p>
      </dsp:txBody>
      <dsp:txXfrm>
        <a:off x="1902775" y="635909"/>
        <a:ext cx="1140272" cy="760181"/>
      </dsp:txXfrm>
    </dsp:sp>
    <dsp:sp modelId="{8F89F99E-57AC-4EFD-B235-7D4783AA58ED}">
      <dsp:nvSpPr>
        <dsp:cNvPr id="0" name=""/>
        <dsp:cNvSpPr/>
      </dsp:nvSpPr>
      <dsp:spPr>
        <a:xfrm>
          <a:off x="3043046" y="635909"/>
          <a:ext cx="1900453" cy="760181"/>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s-EC" sz="1600" kern="1200" smtClean="0"/>
            <a:t>Fundición del aluminio</a:t>
          </a:r>
          <a:endParaRPr lang="es-EC" sz="1600" kern="1200" dirty="0"/>
        </a:p>
      </dsp:txBody>
      <dsp:txXfrm>
        <a:off x="3423137" y="635909"/>
        <a:ext cx="1140272" cy="760181"/>
      </dsp:txXfrm>
    </dsp:sp>
    <dsp:sp modelId="{11212034-AC53-458B-8CD9-52CC01A6EF42}">
      <dsp:nvSpPr>
        <dsp:cNvPr id="0" name=""/>
        <dsp:cNvSpPr/>
      </dsp:nvSpPr>
      <dsp:spPr>
        <a:xfrm>
          <a:off x="4493723" y="663845"/>
          <a:ext cx="2298693" cy="760181"/>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s-EC" sz="1400" kern="1200" smtClean="0"/>
            <a:t>Comercialización</a:t>
          </a:r>
          <a:endParaRPr lang="es-EC" sz="1400" kern="1200" dirty="0"/>
        </a:p>
      </dsp:txBody>
      <dsp:txXfrm>
        <a:off x="4873814" y="663845"/>
        <a:ext cx="1538512" cy="76018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F42A3-60DE-4259-9FC4-C30801C2CC08}">
      <dsp:nvSpPr>
        <dsp:cNvPr id="0" name=""/>
        <dsp:cNvSpPr/>
      </dsp:nvSpPr>
      <dsp:spPr>
        <a:xfrm>
          <a:off x="0" y="875007"/>
          <a:ext cx="6480720" cy="733501"/>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t>Administración de Recursos Humanos</a:t>
          </a:r>
          <a:endParaRPr lang="es-EC" sz="2000" kern="1200" dirty="0"/>
        </a:p>
      </dsp:txBody>
      <dsp:txXfrm>
        <a:off x="21484" y="896491"/>
        <a:ext cx="6437752" cy="690533"/>
      </dsp:txXfrm>
    </dsp:sp>
    <dsp:sp modelId="{D6D0F6EE-C79F-4294-9F10-7C7E0C01966E}">
      <dsp:nvSpPr>
        <dsp:cNvPr id="0" name=""/>
        <dsp:cNvSpPr/>
      </dsp:nvSpPr>
      <dsp:spPr>
        <a:xfrm rot="16200000">
          <a:off x="3157025" y="1332358"/>
          <a:ext cx="166669" cy="3300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s-EC" sz="400" kern="1200"/>
        </a:p>
      </dsp:txBody>
      <dsp:txXfrm rot="5400000">
        <a:off x="3141338" y="1464062"/>
        <a:ext cx="198045" cy="116668"/>
      </dsp:txXfrm>
    </dsp:sp>
    <dsp:sp modelId="{B5B0DE93-9DBA-4F91-AACA-7BB81A44FDC7}">
      <dsp:nvSpPr>
        <dsp:cNvPr id="0" name=""/>
        <dsp:cNvSpPr/>
      </dsp:nvSpPr>
      <dsp:spPr>
        <a:xfrm>
          <a:off x="0" y="1386283"/>
          <a:ext cx="6480720" cy="733501"/>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t>Gestión Administrativa</a:t>
          </a:r>
          <a:endParaRPr lang="es-EC" sz="2000" kern="1200" dirty="0"/>
        </a:p>
      </dsp:txBody>
      <dsp:txXfrm>
        <a:off x="21484" y="1407767"/>
        <a:ext cx="6437752" cy="690533"/>
      </dsp:txXfrm>
    </dsp:sp>
    <dsp:sp modelId="{BC0F947C-682F-4C2C-BB31-81EF2EB06AC4}">
      <dsp:nvSpPr>
        <dsp:cNvPr id="0" name=""/>
        <dsp:cNvSpPr/>
      </dsp:nvSpPr>
      <dsp:spPr>
        <a:xfrm rot="16200000">
          <a:off x="3159351" y="1846735"/>
          <a:ext cx="162017" cy="3300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s-EC" sz="400" kern="1200"/>
        </a:p>
      </dsp:txBody>
      <dsp:txXfrm rot="5400000">
        <a:off x="3141338" y="1979369"/>
        <a:ext cx="198045" cy="113412"/>
      </dsp:txXfrm>
    </dsp:sp>
    <dsp:sp modelId="{6F51F6F6-6B61-482E-BE45-EEC84DC31129}">
      <dsp:nvSpPr>
        <dsp:cNvPr id="0" name=""/>
        <dsp:cNvSpPr/>
      </dsp:nvSpPr>
      <dsp:spPr>
        <a:xfrm>
          <a:off x="0" y="1903761"/>
          <a:ext cx="6480720" cy="733501"/>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t>Gestión Financiera</a:t>
          </a:r>
          <a:endParaRPr lang="es-EC" sz="2000" kern="1200" dirty="0"/>
        </a:p>
      </dsp:txBody>
      <dsp:txXfrm>
        <a:off x="21484" y="1925245"/>
        <a:ext cx="6437752" cy="690533"/>
      </dsp:txXfrm>
    </dsp:sp>
    <dsp:sp modelId="{771EE5B8-BFEB-4CA9-A58C-5ACC9D56DDA7}">
      <dsp:nvSpPr>
        <dsp:cNvPr id="0" name=""/>
        <dsp:cNvSpPr/>
      </dsp:nvSpPr>
      <dsp:spPr>
        <a:xfrm rot="16200000">
          <a:off x="3154316" y="2357500"/>
          <a:ext cx="172087" cy="3300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s-EC" sz="400" kern="1200"/>
        </a:p>
      </dsp:txBody>
      <dsp:txXfrm rot="5400000">
        <a:off x="3141337" y="2488120"/>
        <a:ext cx="198045" cy="120461"/>
      </dsp:txXfrm>
    </dsp:sp>
    <dsp:sp modelId="{180589CA-263B-4D22-B3F7-B782B9AF936A}">
      <dsp:nvSpPr>
        <dsp:cNvPr id="0" name=""/>
        <dsp:cNvSpPr/>
      </dsp:nvSpPr>
      <dsp:spPr>
        <a:xfrm>
          <a:off x="0" y="2407813"/>
          <a:ext cx="6480720" cy="757861"/>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t>Atención al cliente</a:t>
          </a:r>
          <a:endParaRPr lang="es-EC" sz="2000" kern="1200" dirty="0"/>
        </a:p>
      </dsp:txBody>
      <dsp:txXfrm>
        <a:off x="22197" y="2430010"/>
        <a:ext cx="6436326" cy="71346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86885-75AA-4170-B8A1-2AB2119D57A3}">
      <dsp:nvSpPr>
        <dsp:cNvPr id="0" name=""/>
        <dsp:cNvSpPr/>
      </dsp:nvSpPr>
      <dsp:spPr>
        <a:xfrm>
          <a:off x="1785" y="174646"/>
          <a:ext cx="2175867" cy="870346"/>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s-EC" sz="1900" kern="1200" dirty="0" smtClean="0"/>
            <a:t>Reciclaje de Materia Prima</a:t>
          </a:r>
          <a:endParaRPr lang="es-EC" sz="1900" kern="1200" dirty="0"/>
        </a:p>
      </dsp:txBody>
      <dsp:txXfrm>
        <a:off x="436958" y="174646"/>
        <a:ext cx="1305521" cy="870346"/>
      </dsp:txXfrm>
    </dsp:sp>
    <dsp:sp modelId="{A955F5B4-8987-4D26-AC69-B799BCD3180F}">
      <dsp:nvSpPr>
        <dsp:cNvPr id="0" name=""/>
        <dsp:cNvSpPr/>
      </dsp:nvSpPr>
      <dsp:spPr>
        <a:xfrm>
          <a:off x="1960066" y="174646"/>
          <a:ext cx="2175867" cy="870346"/>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s-EC" sz="1900" kern="1200" dirty="0" smtClean="0"/>
            <a:t>Pirolisis</a:t>
          </a:r>
          <a:endParaRPr lang="es-EC" sz="1900" kern="1200" dirty="0"/>
        </a:p>
      </dsp:txBody>
      <dsp:txXfrm>
        <a:off x="2395239" y="174646"/>
        <a:ext cx="1305521" cy="870346"/>
      </dsp:txXfrm>
    </dsp:sp>
    <dsp:sp modelId="{6ECD0A8B-627C-4757-91FF-E0D80E9FA89D}">
      <dsp:nvSpPr>
        <dsp:cNvPr id="0" name=""/>
        <dsp:cNvSpPr/>
      </dsp:nvSpPr>
      <dsp:spPr>
        <a:xfrm>
          <a:off x="3918346" y="174646"/>
          <a:ext cx="2175867" cy="870346"/>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s-EC" sz="1900" kern="1200" dirty="0" smtClean="0"/>
            <a:t>Fundición de aluminio</a:t>
          </a:r>
          <a:endParaRPr lang="es-EC" sz="1900" kern="1200" dirty="0"/>
        </a:p>
      </dsp:txBody>
      <dsp:txXfrm>
        <a:off x="4353519" y="174646"/>
        <a:ext cx="1305521" cy="8703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324AB-705B-4107-8036-2ED4DAF811AA}">
      <dsp:nvSpPr>
        <dsp:cNvPr id="0" name=""/>
        <dsp:cNvSpPr/>
      </dsp:nvSpPr>
      <dsp:spPr>
        <a:xfrm>
          <a:off x="71361" y="1631"/>
          <a:ext cx="2662779" cy="73354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s-EC" sz="3600" kern="1200" dirty="0" smtClean="0"/>
            <a:t>General</a:t>
          </a:r>
          <a:endParaRPr lang="es-EC" sz="3600" kern="1200" dirty="0"/>
        </a:p>
      </dsp:txBody>
      <dsp:txXfrm>
        <a:off x="92846" y="23116"/>
        <a:ext cx="2619809" cy="690578"/>
      </dsp:txXfrm>
    </dsp:sp>
    <dsp:sp modelId="{A8A278F4-CC87-4651-AA5E-05010A712927}">
      <dsp:nvSpPr>
        <dsp:cNvPr id="0" name=""/>
        <dsp:cNvSpPr/>
      </dsp:nvSpPr>
      <dsp:spPr>
        <a:xfrm>
          <a:off x="337639" y="735179"/>
          <a:ext cx="260984" cy="2425219"/>
        </a:xfrm>
        <a:custGeom>
          <a:avLst/>
          <a:gdLst/>
          <a:ahLst/>
          <a:cxnLst/>
          <a:rect l="0" t="0" r="0" b="0"/>
          <a:pathLst>
            <a:path>
              <a:moveTo>
                <a:pt x="0" y="0"/>
              </a:moveTo>
              <a:lnTo>
                <a:pt x="0" y="2425219"/>
              </a:lnTo>
              <a:lnTo>
                <a:pt x="260984" y="242521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55EBEB-944C-43C6-A1A5-5C39E280AEEC}">
      <dsp:nvSpPr>
        <dsp:cNvPr id="0" name=""/>
        <dsp:cNvSpPr/>
      </dsp:nvSpPr>
      <dsp:spPr>
        <a:xfrm>
          <a:off x="598623" y="920197"/>
          <a:ext cx="2432304" cy="4480402"/>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t>Realizar un estudio de factibilidad para la creación de una planta de reciclaje de empaque blíster (PVC y Aluminio) generado por las industrias farmacéuticas y hospitales de la ciudad de Quito, a través de la cuantificación de los los desechos producidos, con la finalidad de darles un uso alternativo y  de esta manera evitar la contaminación ambiental.</a:t>
          </a:r>
          <a:endParaRPr lang="es-EC" sz="1600" kern="1200" dirty="0"/>
        </a:p>
      </dsp:txBody>
      <dsp:txXfrm>
        <a:off x="669863" y="991437"/>
        <a:ext cx="2289824" cy="4337922"/>
      </dsp:txXfrm>
    </dsp:sp>
    <dsp:sp modelId="{B3EB9273-7CA1-4D11-8976-90F415989EB6}">
      <dsp:nvSpPr>
        <dsp:cNvPr id="0" name=""/>
        <dsp:cNvSpPr/>
      </dsp:nvSpPr>
      <dsp:spPr>
        <a:xfrm>
          <a:off x="3100915" y="1631"/>
          <a:ext cx="2662779" cy="73354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s-EC" sz="3600" kern="1200" dirty="0" smtClean="0"/>
            <a:t>Específicos</a:t>
          </a:r>
          <a:endParaRPr lang="es-EC" sz="3600" kern="1200" dirty="0"/>
        </a:p>
      </dsp:txBody>
      <dsp:txXfrm>
        <a:off x="3122400" y="23116"/>
        <a:ext cx="2619809" cy="690578"/>
      </dsp:txXfrm>
    </dsp:sp>
    <dsp:sp modelId="{AE6A54B1-9E3E-419E-8897-3A7ECD807E4F}">
      <dsp:nvSpPr>
        <dsp:cNvPr id="0" name=""/>
        <dsp:cNvSpPr/>
      </dsp:nvSpPr>
      <dsp:spPr>
        <a:xfrm>
          <a:off x="3367193" y="735179"/>
          <a:ext cx="266277" cy="550161"/>
        </a:xfrm>
        <a:custGeom>
          <a:avLst/>
          <a:gdLst/>
          <a:ahLst/>
          <a:cxnLst/>
          <a:rect l="0" t="0" r="0" b="0"/>
          <a:pathLst>
            <a:path>
              <a:moveTo>
                <a:pt x="0" y="0"/>
              </a:moveTo>
              <a:lnTo>
                <a:pt x="0" y="550161"/>
              </a:lnTo>
              <a:lnTo>
                <a:pt x="266277" y="55016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D1A72B-345B-4D09-B541-E140D9EA9D6A}">
      <dsp:nvSpPr>
        <dsp:cNvPr id="0" name=""/>
        <dsp:cNvSpPr/>
      </dsp:nvSpPr>
      <dsp:spPr>
        <a:xfrm>
          <a:off x="3633471" y="918566"/>
          <a:ext cx="3999304" cy="733548"/>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 sz="1300" kern="1200" dirty="0" smtClean="0"/>
            <a:t>Definir un marco teórico que  permita entender el contexto en el cual se desarrolla el proyecto. </a:t>
          </a:r>
          <a:endParaRPr lang="es-EC" sz="1300" kern="1200" dirty="0"/>
        </a:p>
      </dsp:txBody>
      <dsp:txXfrm>
        <a:off x="3654956" y="940051"/>
        <a:ext cx="3956334" cy="690578"/>
      </dsp:txXfrm>
    </dsp:sp>
    <dsp:sp modelId="{F8794672-37F5-47A7-8E53-E130118E2090}">
      <dsp:nvSpPr>
        <dsp:cNvPr id="0" name=""/>
        <dsp:cNvSpPr/>
      </dsp:nvSpPr>
      <dsp:spPr>
        <a:xfrm>
          <a:off x="3367193" y="735179"/>
          <a:ext cx="266277" cy="1467096"/>
        </a:xfrm>
        <a:custGeom>
          <a:avLst/>
          <a:gdLst/>
          <a:ahLst/>
          <a:cxnLst/>
          <a:rect l="0" t="0" r="0" b="0"/>
          <a:pathLst>
            <a:path>
              <a:moveTo>
                <a:pt x="0" y="0"/>
              </a:moveTo>
              <a:lnTo>
                <a:pt x="0" y="1467096"/>
              </a:lnTo>
              <a:lnTo>
                <a:pt x="266277" y="146709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981F44-2166-4D48-A2A0-5FB6EC4BA660}">
      <dsp:nvSpPr>
        <dsp:cNvPr id="0" name=""/>
        <dsp:cNvSpPr/>
      </dsp:nvSpPr>
      <dsp:spPr>
        <a:xfrm>
          <a:off x="3633471" y="1835501"/>
          <a:ext cx="3999304" cy="733548"/>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 sz="1300" kern="1200" dirty="0" smtClean="0"/>
            <a:t>Realizar una investigación de campo para conocer la cantidad de desechos de empaque blíster producidos por la industria farmacéutica dentro de la ciudad de Quito. </a:t>
          </a:r>
          <a:endParaRPr lang="es-EC" sz="1300" kern="1200" dirty="0"/>
        </a:p>
      </dsp:txBody>
      <dsp:txXfrm>
        <a:off x="3654956" y="1856986"/>
        <a:ext cx="3956334" cy="690578"/>
      </dsp:txXfrm>
    </dsp:sp>
    <dsp:sp modelId="{03A37DC1-5285-4B33-85CB-EE1EC031DCCA}">
      <dsp:nvSpPr>
        <dsp:cNvPr id="0" name=""/>
        <dsp:cNvSpPr/>
      </dsp:nvSpPr>
      <dsp:spPr>
        <a:xfrm>
          <a:off x="3367193" y="735179"/>
          <a:ext cx="266277" cy="2384031"/>
        </a:xfrm>
        <a:custGeom>
          <a:avLst/>
          <a:gdLst/>
          <a:ahLst/>
          <a:cxnLst/>
          <a:rect l="0" t="0" r="0" b="0"/>
          <a:pathLst>
            <a:path>
              <a:moveTo>
                <a:pt x="0" y="0"/>
              </a:moveTo>
              <a:lnTo>
                <a:pt x="0" y="2384031"/>
              </a:lnTo>
              <a:lnTo>
                <a:pt x="266277" y="238403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67ACEF-2E5A-4C69-9932-950ECE5F550E}">
      <dsp:nvSpPr>
        <dsp:cNvPr id="0" name=""/>
        <dsp:cNvSpPr/>
      </dsp:nvSpPr>
      <dsp:spPr>
        <a:xfrm>
          <a:off x="3633471" y="2752436"/>
          <a:ext cx="3999304" cy="733548"/>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 sz="1300" kern="1200" dirty="0" smtClean="0"/>
            <a:t>Desarrollar un estudio técnico para determinar el tamaño, localización y recursos que serán necesarios para le ejecución del proyecto.</a:t>
          </a:r>
          <a:endParaRPr lang="es-EC" sz="1300" kern="1200" dirty="0"/>
        </a:p>
      </dsp:txBody>
      <dsp:txXfrm>
        <a:off x="3654956" y="2773921"/>
        <a:ext cx="3956334" cy="690578"/>
      </dsp:txXfrm>
    </dsp:sp>
    <dsp:sp modelId="{1786AA88-B5A3-4A64-8D85-16D65455D782}">
      <dsp:nvSpPr>
        <dsp:cNvPr id="0" name=""/>
        <dsp:cNvSpPr/>
      </dsp:nvSpPr>
      <dsp:spPr>
        <a:xfrm>
          <a:off x="3367193" y="735179"/>
          <a:ext cx="289094" cy="3275432"/>
        </a:xfrm>
        <a:custGeom>
          <a:avLst/>
          <a:gdLst/>
          <a:ahLst/>
          <a:cxnLst/>
          <a:rect l="0" t="0" r="0" b="0"/>
          <a:pathLst>
            <a:path>
              <a:moveTo>
                <a:pt x="0" y="0"/>
              </a:moveTo>
              <a:lnTo>
                <a:pt x="0" y="3275432"/>
              </a:lnTo>
              <a:lnTo>
                <a:pt x="289094" y="327543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C2F949-BA89-4788-A148-60D662A38108}">
      <dsp:nvSpPr>
        <dsp:cNvPr id="0" name=""/>
        <dsp:cNvSpPr/>
      </dsp:nvSpPr>
      <dsp:spPr>
        <a:xfrm>
          <a:off x="3656287" y="3643837"/>
          <a:ext cx="3999304" cy="733548"/>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 sz="1300" kern="1200" dirty="0" smtClean="0"/>
            <a:t>Establecer el monto de la inversión y su rentabilidad a través de un estudio y evaluación financiera.</a:t>
          </a:r>
          <a:endParaRPr lang="es-EC" sz="1300" kern="1200" dirty="0"/>
        </a:p>
      </dsp:txBody>
      <dsp:txXfrm>
        <a:off x="3677772" y="3665322"/>
        <a:ext cx="3956334" cy="690578"/>
      </dsp:txXfrm>
    </dsp:sp>
    <dsp:sp modelId="{CEB878C9-FF6B-4BFB-A33E-49C86616C09A}">
      <dsp:nvSpPr>
        <dsp:cNvPr id="0" name=""/>
        <dsp:cNvSpPr/>
      </dsp:nvSpPr>
      <dsp:spPr>
        <a:xfrm>
          <a:off x="3367193" y="735179"/>
          <a:ext cx="289094" cy="4192367"/>
        </a:xfrm>
        <a:custGeom>
          <a:avLst/>
          <a:gdLst/>
          <a:ahLst/>
          <a:cxnLst/>
          <a:rect l="0" t="0" r="0" b="0"/>
          <a:pathLst>
            <a:path>
              <a:moveTo>
                <a:pt x="0" y="0"/>
              </a:moveTo>
              <a:lnTo>
                <a:pt x="0" y="4192367"/>
              </a:lnTo>
              <a:lnTo>
                <a:pt x="289094" y="419236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A2EEEC-A2C4-441C-9956-C8321B825AD2}">
      <dsp:nvSpPr>
        <dsp:cNvPr id="0" name=""/>
        <dsp:cNvSpPr/>
      </dsp:nvSpPr>
      <dsp:spPr>
        <a:xfrm>
          <a:off x="3656287" y="4560772"/>
          <a:ext cx="3999304" cy="733548"/>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 sz="1300" kern="1200" dirty="0" smtClean="0"/>
            <a:t>Determinar los  impactos ambientales y económicos que genera la creación de una planta de reciclaje de desecho de empaque blíster producidos por la industria farmacéutica y hospitales.</a:t>
          </a:r>
          <a:endParaRPr lang="es-EC" sz="1300" kern="1200" dirty="0"/>
        </a:p>
      </dsp:txBody>
      <dsp:txXfrm>
        <a:off x="3677772" y="4582257"/>
        <a:ext cx="3956334" cy="69057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CCD079-FC08-44AC-92B6-C8C88E15DEA6}">
      <dsp:nvSpPr>
        <dsp:cNvPr id="0" name=""/>
        <dsp:cNvSpPr/>
      </dsp:nvSpPr>
      <dsp:spPr>
        <a:xfrm>
          <a:off x="1162203" y="927"/>
          <a:ext cx="2561776" cy="153706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C" sz="3100" kern="1200" dirty="0" smtClean="0"/>
            <a:t>Constitución de la empresa</a:t>
          </a:r>
          <a:endParaRPr lang="es-EC" sz="3100" kern="1200" dirty="0"/>
        </a:p>
      </dsp:txBody>
      <dsp:txXfrm>
        <a:off x="1162203" y="927"/>
        <a:ext cx="2561776" cy="1537065"/>
      </dsp:txXfrm>
    </dsp:sp>
    <dsp:sp modelId="{0A7960F9-88ED-4F51-8070-B801FA1AEC4C}">
      <dsp:nvSpPr>
        <dsp:cNvPr id="0" name=""/>
        <dsp:cNvSpPr/>
      </dsp:nvSpPr>
      <dsp:spPr>
        <a:xfrm>
          <a:off x="3980157" y="927"/>
          <a:ext cx="2561776" cy="153706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C" sz="3100" kern="1200" dirty="0" smtClean="0"/>
            <a:t>Logotipo y slogan</a:t>
          </a:r>
          <a:endParaRPr lang="es-EC" sz="3100" kern="1200" dirty="0"/>
        </a:p>
      </dsp:txBody>
      <dsp:txXfrm>
        <a:off x="3980157" y="927"/>
        <a:ext cx="2561776" cy="1537065"/>
      </dsp:txXfrm>
    </dsp:sp>
    <dsp:sp modelId="{A0D45BE5-424F-4244-A62D-63B95BC287B9}">
      <dsp:nvSpPr>
        <dsp:cNvPr id="0" name=""/>
        <dsp:cNvSpPr/>
      </dsp:nvSpPr>
      <dsp:spPr>
        <a:xfrm>
          <a:off x="1162203" y="1794170"/>
          <a:ext cx="2561776" cy="153706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C" sz="3100" kern="1200" dirty="0" smtClean="0"/>
            <a:t>Base Filosófica</a:t>
          </a:r>
          <a:endParaRPr lang="es-EC" sz="3100" kern="1200" dirty="0"/>
        </a:p>
      </dsp:txBody>
      <dsp:txXfrm>
        <a:off x="1162203" y="1794170"/>
        <a:ext cx="2561776" cy="1537065"/>
      </dsp:txXfrm>
    </dsp:sp>
    <dsp:sp modelId="{DBF3C162-1921-4066-8139-3406C3EE7E73}">
      <dsp:nvSpPr>
        <dsp:cNvPr id="0" name=""/>
        <dsp:cNvSpPr/>
      </dsp:nvSpPr>
      <dsp:spPr>
        <a:xfrm>
          <a:off x="3980157" y="1794170"/>
          <a:ext cx="2561776" cy="153706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C" sz="3100" kern="1200" dirty="0" smtClean="0"/>
            <a:t>Organigrama estructural</a:t>
          </a:r>
          <a:endParaRPr lang="es-EC" sz="3100" kern="1200" dirty="0"/>
        </a:p>
      </dsp:txBody>
      <dsp:txXfrm>
        <a:off x="3980157" y="1794170"/>
        <a:ext cx="2561776" cy="153706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F6BD4-1757-4EDB-9849-35A3E1833CAE}">
      <dsp:nvSpPr>
        <dsp:cNvPr id="0" name=""/>
        <dsp:cNvSpPr/>
      </dsp:nvSpPr>
      <dsp:spPr>
        <a:xfrm>
          <a:off x="2809758" y="1872208"/>
          <a:ext cx="288955" cy="1651803"/>
        </a:xfrm>
        <a:custGeom>
          <a:avLst/>
          <a:gdLst/>
          <a:ahLst/>
          <a:cxnLst/>
          <a:rect l="0" t="0" r="0" b="0"/>
          <a:pathLst>
            <a:path>
              <a:moveTo>
                <a:pt x="0" y="0"/>
              </a:moveTo>
              <a:lnTo>
                <a:pt x="144477" y="0"/>
              </a:lnTo>
              <a:lnTo>
                <a:pt x="144477" y="1651803"/>
              </a:lnTo>
              <a:lnTo>
                <a:pt x="288955" y="1651803"/>
              </a:lnTo>
            </a:path>
          </a:pathLst>
        </a:custGeom>
        <a:noFill/>
        <a:ln w="15875" cap="rnd"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a:solidFill>
              <a:schemeClr val="tx1"/>
            </a:solidFill>
          </a:endParaRPr>
        </a:p>
      </dsp:txBody>
      <dsp:txXfrm>
        <a:off x="2912313" y="2656187"/>
        <a:ext cx="83844" cy="83844"/>
      </dsp:txXfrm>
    </dsp:sp>
    <dsp:sp modelId="{D073D28F-56E4-46C6-9BDA-8A2298F941D9}">
      <dsp:nvSpPr>
        <dsp:cNvPr id="0" name=""/>
        <dsp:cNvSpPr/>
      </dsp:nvSpPr>
      <dsp:spPr>
        <a:xfrm>
          <a:off x="2809758" y="1872208"/>
          <a:ext cx="288955" cy="1101202"/>
        </a:xfrm>
        <a:custGeom>
          <a:avLst/>
          <a:gdLst/>
          <a:ahLst/>
          <a:cxnLst/>
          <a:rect l="0" t="0" r="0" b="0"/>
          <a:pathLst>
            <a:path>
              <a:moveTo>
                <a:pt x="0" y="0"/>
              </a:moveTo>
              <a:lnTo>
                <a:pt x="144477" y="0"/>
              </a:lnTo>
              <a:lnTo>
                <a:pt x="144477" y="1101202"/>
              </a:lnTo>
              <a:lnTo>
                <a:pt x="288955" y="1101202"/>
              </a:lnTo>
            </a:path>
          </a:pathLst>
        </a:custGeom>
        <a:noFill/>
        <a:ln w="15875" cap="rnd"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tx1"/>
            </a:solidFill>
          </a:endParaRPr>
        </a:p>
      </dsp:txBody>
      <dsp:txXfrm>
        <a:off x="2925773" y="2394346"/>
        <a:ext cx="56924" cy="56924"/>
      </dsp:txXfrm>
    </dsp:sp>
    <dsp:sp modelId="{E21F357E-6F01-4888-A12F-1B715400AEC6}">
      <dsp:nvSpPr>
        <dsp:cNvPr id="0" name=""/>
        <dsp:cNvSpPr/>
      </dsp:nvSpPr>
      <dsp:spPr>
        <a:xfrm>
          <a:off x="2809758" y="1872208"/>
          <a:ext cx="288955" cy="550601"/>
        </a:xfrm>
        <a:custGeom>
          <a:avLst/>
          <a:gdLst/>
          <a:ahLst/>
          <a:cxnLst/>
          <a:rect l="0" t="0" r="0" b="0"/>
          <a:pathLst>
            <a:path>
              <a:moveTo>
                <a:pt x="0" y="0"/>
              </a:moveTo>
              <a:lnTo>
                <a:pt x="144477" y="0"/>
              </a:lnTo>
              <a:lnTo>
                <a:pt x="144477" y="550601"/>
              </a:lnTo>
              <a:lnTo>
                <a:pt x="288955" y="550601"/>
              </a:lnTo>
            </a:path>
          </a:pathLst>
        </a:custGeom>
        <a:noFill/>
        <a:ln w="15875" cap="rnd"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tx1"/>
            </a:solidFill>
          </a:endParaRPr>
        </a:p>
      </dsp:txBody>
      <dsp:txXfrm>
        <a:off x="2938690" y="2131963"/>
        <a:ext cx="31090" cy="31090"/>
      </dsp:txXfrm>
    </dsp:sp>
    <dsp:sp modelId="{05EC9D45-A021-4B4C-B1C5-CDD09C9C9CF1}">
      <dsp:nvSpPr>
        <dsp:cNvPr id="0" name=""/>
        <dsp:cNvSpPr/>
      </dsp:nvSpPr>
      <dsp:spPr>
        <a:xfrm>
          <a:off x="2809758" y="1826488"/>
          <a:ext cx="288955" cy="91440"/>
        </a:xfrm>
        <a:custGeom>
          <a:avLst/>
          <a:gdLst/>
          <a:ahLst/>
          <a:cxnLst/>
          <a:rect l="0" t="0" r="0" b="0"/>
          <a:pathLst>
            <a:path>
              <a:moveTo>
                <a:pt x="0" y="45720"/>
              </a:moveTo>
              <a:lnTo>
                <a:pt x="288955" y="45720"/>
              </a:lnTo>
            </a:path>
          </a:pathLst>
        </a:custGeom>
        <a:noFill/>
        <a:ln w="15875" cap="rnd"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tx1"/>
            </a:solidFill>
          </a:endParaRPr>
        </a:p>
      </dsp:txBody>
      <dsp:txXfrm>
        <a:off x="2947011" y="1864984"/>
        <a:ext cx="14447" cy="14447"/>
      </dsp:txXfrm>
    </dsp:sp>
    <dsp:sp modelId="{8CFB151E-6C66-44DC-83DA-8A9AA3912821}">
      <dsp:nvSpPr>
        <dsp:cNvPr id="0" name=""/>
        <dsp:cNvSpPr/>
      </dsp:nvSpPr>
      <dsp:spPr>
        <a:xfrm>
          <a:off x="2809758" y="1321606"/>
          <a:ext cx="288955" cy="550601"/>
        </a:xfrm>
        <a:custGeom>
          <a:avLst/>
          <a:gdLst/>
          <a:ahLst/>
          <a:cxnLst/>
          <a:rect l="0" t="0" r="0" b="0"/>
          <a:pathLst>
            <a:path>
              <a:moveTo>
                <a:pt x="0" y="550601"/>
              </a:moveTo>
              <a:lnTo>
                <a:pt x="144477" y="550601"/>
              </a:lnTo>
              <a:lnTo>
                <a:pt x="144477" y="0"/>
              </a:lnTo>
              <a:lnTo>
                <a:pt x="288955" y="0"/>
              </a:lnTo>
            </a:path>
          </a:pathLst>
        </a:custGeom>
        <a:noFill/>
        <a:ln w="15875" cap="rnd"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tx1"/>
            </a:solidFill>
          </a:endParaRPr>
        </a:p>
      </dsp:txBody>
      <dsp:txXfrm>
        <a:off x="2938690" y="1581362"/>
        <a:ext cx="31090" cy="31090"/>
      </dsp:txXfrm>
    </dsp:sp>
    <dsp:sp modelId="{6F547093-F63F-46FF-B987-61003E1A37F6}">
      <dsp:nvSpPr>
        <dsp:cNvPr id="0" name=""/>
        <dsp:cNvSpPr/>
      </dsp:nvSpPr>
      <dsp:spPr>
        <a:xfrm>
          <a:off x="2809758" y="771005"/>
          <a:ext cx="288955" cy="1101202"/>
        </a:xfrm>
        <a:custGeom>
          <a:avLst/>
          <a:gdLst/>
          <a:ahLst/>
          <a:cxnLst/>
          <a:rect l="0" t="0" r="0" b="0"/>
          <a:pathLst>
            <a:path>
              <a:moveTo>
                <a:pt x="0" y="1101202"/>
              </a:moveTo>
              <a:lnTo>
                <a:pt x="144477" y="1101202"/>
              </a:lnTo>
              <a:lnTo>
                <a:pt x="144477" y="0"/>
              </a:lnTo>
              <a:lnTo>
                <a:pt x="288955" y="0"/>
              </a:lnTo>
            </a:path>
          </a:pathLst>
        </a:custGeom>
        <a:noFill/>
        <a:ln w="15875" cap="rnd"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tx1"/>
            </a:solidFill>
          </a:endParaRPr>
        </a:p>
      </dsp:txBody>
      <dsp:txXfrm>
        <a:off x="2925773" y="1293144"/>
        <a:ext cx="56924" cy="56924"/>
      </dsp:txXfrm>
    </dsp:sp>
    <dsp:sp modelId="{461842C5-D4C4-45C1-A3F3-527463CA2ACC}">
      <dsp:nvSpPr>
        <dsp:cNvPr id="0" name=""/>
        <dsp:cNvSpPr/>
      </dsp:nvSpPr>
      <dsp:spPr>
        <a:xfrm>
          <a:off x="2809758" y="220404"/>
          <a:ext cx="288955" cy="1651803"/>
        </a:xfrm>
        <a:custGeom>
          <a:avLst/>
          <a:gdLst/>
          <a:ahLst/>
          <a:cxnLst/>
          <a:rect l="0" t="0" r="0" b="0"/>
          <a:pathLst>
            <a:path>
              <a:moveTo>
                <a:pt x="0" y="1651803"/>
              </a:moveTo>
              <a:lnTo>
                <a:pt x="144477" y="1651803"/>
              </a:lnTo>
              <a:lnTo>
                <a:pt x="144477" y="0"/>
              </a:lnTo>
              <a:lnTo>
                <a:pt x="288955" y="0"/>
              </a:lnTo>
            </a:path>
          </a:pathLst>
        </a:custGeom>
        <a:noFill/>
        <a:ln w="15875" cap="rnd"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a:solidFill>
              <a:schemeClr val="tx1"/>
            </a:solidFill>
          </a:endParaRPr>
        </a:p>
      </dsp:txBody>
      <dsp:txXfrm>
        <a:off x="2912313" y="1004384"/>
        <a:ext cx="83844" cy="83844"/>
      </dsp:txXfrm>
    </dsp:sp>
    <dsp:sp modelId="{BC6E965F-F046-4C6E-9DD9-129AC0F852B9}">
      <dsp:nvSpPr>
        <dsp:cNvPr id="0" name=""/>
        <dsp:cNvSpPr/>
      </dsp:nvSpPr>
      <dsp:spPr>
        <a:xfrm rot="16200000">
          <a:off x="1430357" y="1651967"/>
          <a:ext cx="2318320" cy="44048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C" sz="2300" kern="1200" dirty="0" smtClean="0">
              <a:solidFill>
                <a:schemeClr val="tx1"/>
              </a:solidFill>
            </a:rPr>
            <a:t>Sociedad Anónima</a:t>
          </a:r>
          <a:endParaRPr lang="es-EC" sz="2300" kern="1200" dirty="0">
            <a:solidFill>
              <a:schemeClr val="tx1"/>
            </a:solidFill>
          </a:endParaRPr>
        </a:p>
      </dsp:txBody>
      <dsp:txXfrm>
        <a:off x="1430357" y="1651967"/>
        <a:ext cx="2318320" cy="440480"/>
      </dsp:txXfrm>
    </dsp:sp>
    <dsp:sp modelId="{108CEFEA-9E51-498B-91A3-4DEC66121955}">
      <dsp:nvSpPr>
        <dsp:cNvPr id="0" name=""/>
        <dsp:cNvSpPr/>
      </dsp:nvSpPr>
      <dsp:spPr>
        <a:xfrm>
          <a:off x="3098713" y="164"/>
          <a:ext cx="1444777" cy="440480"/>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RUC</a:t>
          </a:r>
          <a:endParaRPr lang="es-EC" sz="1200" kern="1200" dirty="0">
            <a:solidFill>
              <a:schemeClr val="tx1"/>
            </a:solidFill>
          </a:endParaRPr>
        </a:p>
      </dsp:txBody>
      <dsp:txXfrm>
        <a:off x="3098713" y="164"/>
        <a:ext cx="1444777" cy="440480"/>
      </dsp:txXfrm>
    </dsp:sp>
    <dsp:sp modelId="{77F75D36-01D9-425B-B728-ED53C70AE621}">
      <dsp:nvSpPr>
        <dsp:cNvPr id="0" name=""/>
        <dsp:cNvSpPr/>
      </dsp:nvSpPr>
      <dsp:spPr>
        <a:xfrm>
          <a:off x="3098713" y="550765"/>
          <a:ext cx="1444777" cy="440480"/>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Patente Municipal</a:t>
          </a:r>
          <a:endParaRPr lang="es-EC" sz="1200" kern="1200" dirty="0">
            <a:solidFill>
              <a:schemeClr val="tx1"/>
            </a:solidFill>
          </a:endParaRPr>
        </a:p>
      </dsp:txBody>
      <dsp:txXfrm>
        <a:off x="3098713" y="550765"/>
        <a:ext cx="1444777" cy="440480"/>
      </dsp:txXfrm>
    </dsp:sp>
    <dsp:sp modelId="{89933D28-0DB2-407F-AA6E-9282728609F1}">
      <dsp:nvSpPr>
        <dsp:cNvPr id="0" name=""/>
        <dsp:cNvSpPr/>
      </dsp:nvSpPr>
      <dsp:spPr>
        <a:xfrm>
          <a:off x="3098713" y="1101366"/>
          <a:ext cx="1444777" cy="440480"/>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Permiso de Gestor Ambiental</a:t>
          </a:r>
          <a:endParaRPr lang="es-EC" sz="1200" kern="1200" dirty="0">
            <a:solidFill>
              <a:schemeClr val="tx1"/>
            </a:solidFill>
          </a:endParaRPr>
        </a:p>
      </dsp:txBody>
      <dsp:txXfrm>
        <a:off x="3098713" y="1101366"/>
        <a:ext cx="1444777" cy="440480"/>
      </dsp:txXfrm>
    </dsp:sp>
    <dsp:sp modelId="{A458FF47-3018-43FE-812F-BF0CC9CE63EE}">
      <dsp:nvSpPr>
        <dsp:cNvPr id="0" name=""/>
        <dsp:cNvSpPr/>
      </dsp:nvSpPr>
      <dsp:spPr>
        <a:xfrm>
          <a:off x="3098713" y="1651967"/>
          <a:ext cx="1444777" cy="440480"/>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Licencia Ambiental</a:t>
          </a:r>
          <a:endParaRPr lang="es-EC" sz="1200" kern="1200" dirty="0">
            <a:solidFill>
              <a:schemeClr val="tx1"/>
            </a:solidFill>
          </a:endParaRPr>
        </a:p>
      </dsp:txBody>
      <dsp:txXfrm>
        <a:off x="3098713" y="1651967"/>
        <a:ext cx="1444777" cy="440480"/>
      </dsp:txXfrm>
    </dsp:sp>
    <dsp:sp modelId="{3D17EF49-9258-45A7-BF0C-3B8AF6309A14}">
      <dsp:nvSpPr>
        <dsp:cNvPr id="0" name=""/>
        <dsp:cNvSpPr/>
      </dsp:nvSpPr>
      <dsp:spPr>
        <a:xfrm>
          <a:off x="3098713" y="2202568"/>
          <a:ext cx="1444777" cy="440480"/>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Licencia Única de Actividad Económica</a:t>
          </a:r>
          <a:endParaRPr lang="es-EC" sz="1200" kern="1200" dirty="0">
            <a:solidFill>
              <a:schemeClr val="tx1"/>
            </a:solidFill>
          </a:endParaRPr>
        </a:p>
      </dsp:txBody>
      <dsp:txXfrm>
        <a:off x="3098713" y="2202568"/>
        <a:ext cx="1444777" cy="440480"/>
      </dsp:txXfrm>
    </dsp:sp>
    <dsp:sp modelId="{1504C06A-E99E-4AF6-B8F4-BB96C2EA2BFD}">
      <dsp:nvSpPr>
        <dsp:cNvPr id="0" name=""/>
        <dsp:cNvSpPr/>
      </dsp:nvSpPr>
      <dsp:spPr>
        <a:xfrm>
          <a:off x="3098713" y="2753169"/>
          <a:ext cx="1444777" cy="440480"/>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Permiso de Bomberos</a:t>
          </a:r>
          <a:endParaRPr lang="es-EC" sz="1200" kern="1200" dirty="0">
            <a:solidFill>
              <a:schemeClr val="tx1"/>
            </a:solidFill>
          </a:endParaRPr>
        </a:p>
      </dsp:txBody>
      <dsp:txXfrm>
        <a:off x="3098713" y="2753169"/>
        <a:ext cx="1444777" cy="440480"/>
      </dsp:txXfrm>
    </dsp:sp>
    <dsp:sp modelId="{7BFFB0C1-DA6E-45A1-925B-FFA8BE8D3EC5}">
      <dsp:nvSpPr>
        <dsp:cNvPr id="0" name=""/>
        <dsp:cNvSpPr/>
      </dsp:nvSpPr>
      <dsp:spPr>
        <a:xfrm>
          <a:off x="3098713" y="3303770"/>
          <a:ext cx="1444777" cy="440480"/>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Registro de Importador</a:t>
          </a:r>
          <a:endParaRPr lang="es-EC" sz="1200" kern="1200" dirty="0">
            <a:solidFill>
              <a:schemeClr val="tx1"/>
            </a:solidFill>
          </a:endParaRPr>
        </a:p>
      </dsp:txBody>
      <dsp:txXfrm>
        <a:off x="3098713" y="3303770"/>
        <a:ext cx="1444777" cy="44048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69400-ACCA-450F-BC9C-1C348B69BB33}">
      <dsp:nvSpPr>
        <dsp:cNvPr id="0" name=""/>
        <dsp:cNvSpPr/>
      </dsp:nvSpPr>
      <dsp:spPr>
        <a:xfrm>
          <a:off x="30380" y="358644"/>
          <a:ext cx="3423224" cy="577463"/>
        </a:xfrm>
        <a:prstGeom prst="roundRect">
          <a:avLst>
            <a:gd name="adj" fmla="val 10000"/>
          </a:avLst>
        </a:prstGeom>
        <a:solidFill>
          <a:schemeClr val="accent1">
            <a:lumMod val="40000"/>
            <a:lumOff val="60000"/>
          </a:schemeClr>
        </a:solidFill>
        <a:ln w="9525" cap="rnd" cmpd="sng" algn="ctr">
          <a:solidFill>
            <a:schemeClr val="accent1">
              <a:tint val="6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C" sz="3200" kern="1200" dirty="0" smtClean="0"/>
            <a:t>Misión</a:t>
          </a:r>
          <a:endParaRPr lang="es-EC" sz="3200" kern="1200" dirty="0"/>
        </a:p>
      </dsp:txBody>
      <dsp:txXfrm>
        <a:off x="47293" y="375557"/>
        <a:ext cx="3389398" cy="543637"/>
      </dsp:txXfrm>
    </dsp:sp>
    <dsp:sp modelId="{B807F0D0-A680-4FC3-AFCA-13F480149568}">
      <dsp:nvSpPr>
        <dsp:cNvPr id="0" name=""/>
        <dsp:cNvSpPr/>
      </dsp:nvSpPr>
      <dsp:spPr>
        <a:xfrm>
          <a:off x="372702" y="936108"/>
          <a:ext cx="312882" cy="2075792"/>
        </a:xfrm>
        <a:custGeom>
          <a:avLst/>
          <a:gdLst/>
          <a:ahLst/>
          <a:cxnLst/>
          <a:rect l="0" t="0" r="0" b="0"/>
          <a:pathLst>
            <a:path>
              <a:moveTo>
                <a:pt x="0" y="0"/>
              </a:moveTo>
              <a:lnTo>
                <a:pt x="0" y="2075792"/>
              </a:lnTo>
              <a:lnTo>
                <a:pt x="312882" y="207579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C37693-481C-467F-99BE-1049754AD7FF}">
      <dsp:nvSpPr>
        <dsp:cNvPr id="0" name=""/>
        <dsp:cNvSpPr/>
      </dsp:nvSpPr>
      <dsp:spPr>
        <a:xfrm>
          <a:off x="685585" y="1152131"/>
          <a:ext cx="2738579" cy="3719539"/>
        </a:xfrm>
        <a:prstGeom prst="roundRect">
          <a:avLst>
            <a:gd name="adj" fmla="val 10000"/>
          </a:avLst>
        </a:prstGeom>
        <a:solidFill>
          <a:schemeClr val="lt1"/>
        </a:solidFill>
        <a:ln w="15875" cap="rnd"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S" sz="1900" kern="1200" dirty="0" smtClean="0"/>
            <a:t>Reciclamos empaque blíster utilizando procesos con tecnología innovadora y amigable con el ambiente con la finalidad de disminuir el impacto ambiental  a través de la recolección, transporte y el uso alternativo de desechos sólidos, trabajando con honestidad y responsabilidad social.</a:t>
          </a:r>
          <a:endParaRPr lang="es-EC" sz="1900" kern="1200" dirty="0"/>
        </a:p>
      </dsp:txBody>
      <dsp:txXfrm>
        <a:off x="765795" y="1232341"/>
        <a:ext cx="2578159" cy="3559119"/>
      </dsp:txXfrm>
    </dsp:sp>
    <dsp:sp modelId="{5559695E-BCD7-4324-A99A-910E25DDD343}">
      <dsp:nvSpPr>
        <dsp:cNvPr id="0" name=""/>
        <dsp:cNvSpPr/>
      </dsp:nvSpPr>
      <dsp:spPr>
        <a:xfrm>
          <a:off x="4280895" y="358644"/>
          <a:ext cx="3423224" cy="577463"/>
        </a:xfrm>
        <a:prstGeom prst="roundRect">
          <a:avLst>
            <a:gd name="adj" fmla="val 10000"/>
          </a:avLst>
        </a:prstGeom>
        <a:solidFill>
          <a:schemeClr val="accent1">
            <a:lumMod val="40000"/>
            <a:lumOff val="60000"/>
          </a:schemeClr>
        </a:solidFill>
        <a:ln w="9525" cap="rnd" cmpd="sng" algn="ctr">
          <a:solidFill>
            <a:schemeClr val="accent1">
              <a:tint val="6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C" sz="3200" kern="1200" dirty="0" smtClean="0"/>
            <a:t>Visión</a:t>
          </a:r>
          <a:endParaRPr lang="es-EC" sz="3200" kern="1200" dirty="0"/>
        </a:p>
      </dsp:txBody>
      <dsp:txXfrm>
        <a:off x="4297808" y="375557"/>
        <a:ext cx="3389398" cy="543637"/>
      </dsp:txXfrm>
    </dsp:sp>
    <dsp:sp modelId="{8A6395D2-0E81-4FEB-A1B3-59605BDDFA79}">
      <dsp:nvSpPr>
        <dsp:cNvPr id="0" name=""/>
        <dsp:cNvSpPr/>
      </dsp:nvSpPr>
      <dsp:spPr>
        <a:xfrm>
          <a:off x="4623218" y="936108"/>
          <a:ext cx="341398" cy="2075792"/>
        </a:xfrm>
        <a:custGeom>
          <a:avLst/>
          <a:gdLst/>
          <a:ahLst/>
          <a:cxnLst/>
          <a:rect l="0" t="0" r="0" b="0"/>
          <a:pathLst>
            <a:path>
              <a:moveTo>
                <a:pt x="0" y="0"/>
              </a:moveTo>
              <a:lnTo>
                <a:pt x="0" y="2075792"/>
              </a:lnTo>
              <a:lnTo>
                <a:pt x="341398" y="207579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FB9ECB-1322-43A8-9C11-1E16CAE6C33C}">
      <dsp:nvSpPr>
        <dsp:cNvPr id="0" name=""/>
        <dsp:cNvSpPr/>
      </dsp:nvSpPr>
      <dsp:spPr>
        <a:xfrm>
          <a:off x="4964616" y="1152131"/>
          <a:ext cx="2738579" cy="3719539"/>
        </a:xfrm>
        <a:prstGeom prst="roundRect">
          <a:avLst>
            <a:gd name="adj" fmla="val 10000"/>
          </a:avLst>
        </a:prstGeom>
        <a:solidFill>
          <a:schemeClr val="lt1"/>
        </a:solidFill>
        <a:ln w="15875" cap="rnd"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S" sz="1900" kern="1200" dirty="0" smtClean="0"/>
            <a:t>Para el año 2019 RECIAL S.A. será una empresa líder en la investigación y desarrollo de nuevos productos elaborados a base de aluminio reciclado, mediante la innovación y mejoramiento continuo de sus procesos, logrando la satisfacción total de los clientes.</a:t>
          </a:r>
          <a:endParaRPr lang="es-EC" sz="1900" kern="1200" dirty="0"/>
        </a:p>
      </dsp:txBody>
      <dsp:txXfrm>
        <a:off x="5044826" y="1232341"/>
        <a:ext cx="2578159" cy="355911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97E7B-1E17-45FE-95C2-E5A7E0970D59}">
      <dsp:nvSpPr>
        <dsp:cNvPr id="0" name=""/>
        <dsp:cNvSpPr/>
      </dsp:nvSpPr>
      <dsp:spPr>
        <a:xfrm>
          <a:off x="3915303" y="2124473"/>
          <a:ext cx="1251067" cy="395813"/>
        </a:xfrm>
        <a:custGeom>
          <a:avLst/>
          <a:gdLst/>
          <a:ahLst/>
          <a:cxnLst/>
          <a:rect l="0" t="0" r="0" b="0"/>
          <a:pathLst>
            <a:path>
              <a:moveTo>
                <a:pt x="0" y="0"/>
              </a:moveTo>
              <a:lnTo>
                <a:pt x="0" y="269735"/>
              </a:lnTo>
              <a:lnTo>
                <a:pt x="1251067" y="269735"/>
              </a:lnTo>
              <a:lnTo>
                <a:pt x="1251067" y="395813"/>
              </a:lnTo>
            </a:path>
          </a:pathLst>
        </a:custGeom>
        <a:noFill/>
        <a:ln w="15875"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8FFBFD-08EF-4D58-959C-A2296F11E237}">
      <dsp:nvSpPr>
        <dsp:cNvPr id="0" name=""/>
        <dsp:cNvSpPr/>
      </dsp:nvSpPr>
      <dsp:spPr>
        <a:xfrm>
          <a:off x="2664236" y="2124473"/>
          <a:ext cx="1251067" cy="395813"/>
        </a:xfrm>
        <a:custGeom>
          <a:avLst/>
          <a:gdLst/>
          <a:ahLst/>
          <a:cxnLst/>
          <a:rect l="0" t="0" r="0" b="0"/>
          <a:pathLst>
            <a:path>
              <a:moveTo>
                <a:pt x="1251067" y="0"/>
              </a:moveTo>
              <a:lnTo>
                <a:pt x="1251067" y="269735"/>
              </a:lnTo>
              <a:lnTo>
                <a:pt x="0" y="269735"/>
              </a:lnTo>
              <a:lnTo>
                <a:pt x="0" y="395813"/>
              </a:lnTo>
            </a:path>
          </a:pathLst>
        </a:custGeom>
        <a:noFill/>
        <a:ln w="15875"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E60D93-02D1-4710-9872-CDDF7A9CAD58}">
      <dsp:nvSpPr>
        <dsp:cNvPr id="0" name=""/>
        <dsp:cNvSpPr/>
      </dsp:nvSpPr>
      <dsp:spPr>
        <a:xfrm>
          <a:off x="3869583" y="864447"/>
          <a:ext cx="91440" cy="395813"/>
        </a:xfrm>
        <a:custGeom>
          <a:avLst/>
          <a:gdLst/>
          <a:ahLst/>
          <a:cxnLst/>
          <a:rect l="0" t="0" r="0" b="0"/>
          <a:pathLst>
            <a:path>
              <a:moveTo>
                <a:pt x="45720" y="0"/>
              </a:moveTo>
              <a:lnTo>
                <a:pt x="45720" y="395813"/>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39E998-C330-43A0-BC0F-C691BD08660A}">
      <dsp:nvSpPr>
        <dsp:cNvPr id="0" name=""/>
        <dsp:cNvSpPr/>
      </dsp:nvSpPr>
      <dsp:spPr>
        <a:xfrm>
          <a:off x="2815454" y="236"/>
          <a:ext cx="2199698" cy="864211"/>
        </a:xfrm>
        <a:prstGeom prst="roundRect">
          <a:avLst>
            <a:gd name="adj" fmla="val 10000"/>
          </a:avLst>
        </a:prstGeom>
        <a:solidFill>
          <a:schemeClr val="accent3"/>
        </a:solidFill>
        <a:ln w="15875" cap="rnd"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sp>
    <dsp:sp modelId="{B3C884F2-AC0E-4357-91D1-BF5707E024AE}">
      <dsp:nvSpPr>
        <dsp:cNvPr id="0" name=""/>
        <dsp:cNvSpPr/>
      </dsp:nvSpPr>
      <dsp:spPr>
        <a:xfrm>
          <a:off x="2966672" y="143893"/>
          <a:ext cx="2199698" cy="864211"/>
        </a:xfrm>
        <a:prstGeom prst="roundRect">
          <a:avLst>
            <a:gd name="adj" fmla="val 10000"/>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JUNTA DE SOCIOS</a:t>
          </a:r>
          <a:endParaRPr lang="es-EC" sz="1800" kern="1200" dirty="0"/>
        </a:p>
      </dsp:txBody>
      <dsp:txXfrm>
        <a:off x="2991984" y="169205"/>
        <a:ext cx="2149074" cy="813587"/>
      </dsp:txXfrm>
    </dsp:sp>
    <dsp:sp modelId="{E67141ED-74BE-43E6-8F99-39AB715686DD}">
      <dsp:nvSpPr>
        <dsp:cNvPr id="0" name=""/>
        <dsp:cNvSpPr/>
      </dsp:nvSpPr>
      <dsp:spPr>
        <a:xfrm>
          <a:off x="2815454" y="1260261"/>
          <a:ext cx="2199698" cy="864211"/>
        </a:xfrm>
        <a:prstGeom prst="roundRect">
          <a:avLst>
            <a:gd name="adj" fmla="val 10000"/>
          </a:avLst>
        </a:prstGeom>
        <a:solidFill>
          <a:schemeClr val="accent5"/>
        </a:solidFill>
        <a:ln w="15875" cap="rnd"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sp>
    <dsp:sp modelId="{BB260FE3-6729-4003-B177-C8CCFBCF72F4}">
      <dsp:nvSpPr>
        <dsp:cNvPr id="0" name=""/>
        <dsp:cNvSpPr/>
      </dsp:nvSpPr>
      <dsp:spPr>
        <a:xfrm>
          <a:off x="2966672" y="1403918"/>
          <a:ext cx="2199698" cy="864211"/>
        </a:xfrm>
        <a:prstGeom prst="roundRect">
          <a:avLst>
            <a:gd name="adj" fmla="val 10000"/>
          </a:avLst>
        </a:prstGeom>
        <a:solidFill>
          <a:schemeClr val="lt1">
            <a:alpha val="90000"/>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Gerencia General</a:t>
          </a:r>
          <a:endParaRPr lang="es-EC" sz="1800" kern="1200" dirty="0"/>
        </a:p>
      </dsp:txBody>
      <dsp:txXfrm>
        <a:off x="2991984" y="1429230"/>
        <a:ext cx="2149074" cy="813587"/>
      </dsp:txXfrm>
    </dsp:sp>
    <dsp:sp modelId="{1A3E8CED-1469-46FF-B979-1C8148E4696B}">
      <dsp:nvSpPr>
        <dsp:cNvPr id="0" name=""/>
        <dsp:cNvSpPr/>
      </dsp:nvSpPr>
      <dsp:spPr>
        <a:xfrm>
          <a:off x="1564387" y="2520286"/>
          <a:ext cx="2199698" cy="86421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45F5BC-3DD6-4B31-9FA5-9F16881F5CDF}">
      <dsp:nvSpPr>
        <dsp:cNvPr id="0" name=""/>
        <dsp:cNvSpPr/>
      </dsp:nvSpPr>
      <dsp:spPr>
        <a:xfrm>
          <a:off x="1715605" y="2663944"/>
          <a:ext cx="2199698" cy="864211"/>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Departamento Administrativo</a:t>
          </a:r>
          <a:endParaRPr lang="es-EC" sz="1800" kern="1200" dirty="0"/>
        </a:p>
      </dsp:txBody>
      <dsp:txXfrm>
        <a:off x="1740917" y="2689256"/>
        <a:ext cx="2149074" cy="813587"/>
      </dsp:txXfrm>
    </dsp:sp>
    <dsp:sp modelId="{C6DD069B-AA3B-4128-9A47-929BF9DBDF15}">
      <dsp:nvSpPr>
        <dsp:cNvPr id="0" name=""/>
        <dsp:cNvSpPr/>
      </dsp:nvSpPr>
      <dsp:spPr>
        <a:xfrm>
          <a:off x="4066521" y="2520286"/>
          <a:ext cx="2199698" cy="86421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D90C6B-FBA7-44FE-B2D5-2ECCB62563DC}">
      <dsp:nvSpPr>
        <dsp:cNvPr id="0" name=""/>
        <dsp:cNvSpPr/>
      </dsp:nvSpPr>
      <dsp:spPr>
        <a:xfrm>
          <a:off x="4217739" y="2663944"/>
          <a:ext cx="2199698" cy="864211"/>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Departamento Operacional</a:t>
          </a:r>
          <a:endParaRPr lang="es-EC" sz="1800" kern="1200" dirty="0"/>
        </a:p>
      </dsp:txBody>
      <dsp:txXfrm>
        <a:off x="4243051" y="2689256"/>
        <a:ext cx="2149074" cy="81358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9B7D1-6D0F-4F0D-A469-FA919DEF1098}">
      <dsp:nvSpPr>
        <dsp:cNvPr id="0" name=""/>
        <dsp:cNvSpPr/>
      </dsp:nvSpPr>
      <dsp:spPr>
        <a:xfrm>
          <a:off x="0" y="155032"/>
          <a:ext cx="4622482" cy="4622482"/>
        </a:xfrm>
        <a:prstGeom prst="pie">
          <a:avLst>
            <a:gd name="adj1" fmla="val 5400000"/>
            <a:gd name="adj2" fmla="val 16200000"/>
          </a:avLst>
        </a:prstGeom>
        <a:solidFill>
          <a:schemeClr val="accent1">
            <a:shade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C1D5F4-4238-461D-9849-E28F6D0D2168}">
      <dsp:nvSpPr>
        <dsp:cNvPr id="0" name=""/>
        <dsp:cNvSpPr/>
      </dsp:nvSpPr>
      <dsp:spPr>
        <a:xfrm>
          <a:off x="2311241" y="155032"/>
          <a:ext cx="5392895" cy="4622482"/>
        </a:xfrm>
        <a:prstGeom prst="rect">
          <a:avLst/>
        </a:prstGeom>
        <a:solidFill>
          <a:schemeClr val="lt1">
            <a:alpha val="90000"/>
            <a:hueOff val="0"/>
            <a:satOff val="0"/>
            <a:lumOff val="0"/>
            <a:alphaOff val="0"/>
          </a:schemeClr>
        </a:solidFill>
        <a:ln w="15875" cap="rnd"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kern="1200" dirty="0" smtClean="0"/>
            <a:t>Presupuesto de Inversión</a:t>
          </a:r>
          <a:endParaRPr lang="es-EC" sz="2600" kern="1200" dirty="0"/>
        </a:p>
      </dsp:txBody>
      <dsp:txXfrm>
        <a:off x="2311241" y="155032"/>
        <a:ext cx="5392895" cy="577811"/>
      </dsp:txXfrm>
    </dsp:sp>
    <dsp:sp modelId="{9FEB1CEF-DED3-40B3-A675-490C50001C88}">
      <dsp:nvSpPr>
        <dsp:cNvPr id="0" name=""/>
        <dsp:cNvSpPr/>
      </dsp:nvSpPr>
      <dsp:spPr>
        <a:xfrm>
          <a:off x="404467" y="732844"/>
          <a:ext cx="3813546" cy="3813546"/>
        </a:xfrm>
        <a:prstGeom prst="pie">
          <a:avLst>
            <a:gd name="adj1" fmla="val 5400000"/>
            <a:gd name="adj2" fmla="val 16200000"/>
          </a:avLst>
        </a:prstGeom>
        <a:solidFill>
          <a:schemeClr val="accent1">
            <a:shade val="50000"/>
            <a:hueOff val="165491"/>
            <a:satOff val="2361"/>
            <a:lumOff val="1443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760488-5720-4690-8E05-AB0B6D14ACC3}">
      <dsp:nvSpPr>
        <dsp:cNvPr id="0" name=""/>
        <dsp:cNvSpPr/>
      </dsp:nvSpPr>
      <dsp:spPr>
        <a:xfrm>
          <a:off x="2311241" y="732844"/>
          <a:ext cx="5392895" cy="3813546"/>
        </a:xfrm>
        <a:prstGeom prst="rect">
          <a:avLst/>
        </a:prstGeom>
        <a:solidFill>
          <a:schemeClr val="lt1">
            <a:alpha val="90000"/>
            <a:hueOff val="0"/>
            <a:satOff val="0"/>
            <a:lumOff val="0"/>
            <a:alphaOff val="0"/>
          </a:schemeClr>
        </a:solidFill>
        <a:ln w="15875" cap="rnd" cmpd="sng" algn="ctr">
          <a:solidFill>
            <a:schemeClr val="accent1">
              <a:shade val="50000"/>
              <a:hueOff val="165491"/>
              <a:satOff val="2361"/>
              <a:lumOff val="144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kern="1200" dirty="0" smtClean="0"/>
            <a:t>Presupuesto de Operación</a:t>
          </a:r>
          <a:endParaRPr lang="es-EC" sz="2600" kern="1200" dirty="0"/>
        </a:p>
      </dsp:txBody>
      <dsp:txXfrm>
        <a:off x="2311241" y="732844"/>
        <a:ext cx="5392895" cy="577811"/>
      </dsp:txXfrm>
    </dsp:sp>
    <dsp:sp modelId="{2E457C10-8AD9-4435-8F03-A7550DDB8A4D}">
      <dsp:nvSpPr>
        <dsp:cNvPr id="0" name=""/>
        <dsp:cNvSpPr/>
      </dsp:nvSpPr>
      <dsp:spPr>
        <a:xfrm>
          <a:off x="808935" y="1310656"/>
          <a:ext cx="3004610" cy="3004610"/>
        </a:xfrm>
        <a:prstGeom prst="pie">
          <a:avLst>
            <a:gd name="adj1" fmla="val 5400000"/>
            <a:gd name="adj2" fmla="val 16200000"/>
          </a:avLst>
        </a:prstGeom>
        <a:solidFill>
          <a:schemeClr val="accent1">
            <a:shade val="50000"/>
            <a:hueOff val="330983"/>
            <a:satOff val="4721"/>
            <a:lumOff val="2886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8FABA1-005F-4926-AA34-0F2DF7BF8960}">
      <dsp:nvSpPr>
        <dsp:cNvPr id="0" name=""/>
        <dsp:cNvSpPr/>
      </dsp:nvSpPr>
      <dsp:spPr>
        <a:xfrm>
          <a:off x="2311241" y="1310656"/>
          <a:ext cx="5392895" cy="3004610"/>
        </a:xfrm>
        <a:prstGeom prst="rect">
          <a:avLst/>
        </a:prstGeom>
        <a:solidFill>
          <a:schemeClr val="lt1">
            <a:alpha val="90000"/>
            <a:hueOff val="0"/>
            <a:satOff val="0"/>
            <a:lumOff val="0"/>
            <a:alphaOff val="0"/>
          </a:schemeClr>
        </a:solidFill>
        <a:ln w="15875" cap="rnd" cmpd="sng" algn="ctr">
          <a:solidFill>
            <a:schemeClr val="accent1">
              <a:shade val="50000"/>
              <a:hueOff val="330983"/>
              <a:satOff val="4721"/>
              <a:lumOff val="288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kern="1200" dirty="0" smtClean="0"/>
            <a:t>Punto de Equilibrio</a:t>
          </a:r>
          <a:endParaRPr lang="es-EC" sz="2600" kern="1200" dirty="0"/>
        </a:p>
      </dsp:txBody>
      <dsp:txXfrm>
        <a:off x="2311241" y="1310656"/>
        <a:ext cx="5392895" cy="577807"/>
      </dsp:txXfrm>
    </dsp:sp>
    <dsp:sp modelId="{E3099FBB-18A6-4E27-89A8-7DB7A46BBA5A}">
      <dsp:nvSpPr>
        <dsp:cNvPr id="0" name=""/>
        <dsp:cNvSpPr/>
      </dsp:nvSpPr>
      <dsp:spPr>
        <a:xfrm>
          <a:off x="1213401" y="1888463"/>
          <a:ext cx="2195679" cy="2195679"/>
        </a:xfrm>
        <a:prstGeom prst="pie">
          <a:avLst>
            <a:gd name="adj1" fmla="val 5400000"/>
            <a:gd name="adj2" fmla="val 16200000"/>
          </a:avLst>
        </a:prstGeom>
        <a:solidFill>
          <a:schemeClr val="accent1">
            <a:shade val="50000"/>
            <a:hueOff val="496474"/>
            <a:satOff val="7082"/>
            <a:lumOff val="4329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3680FD-FE08-454A-BB75-AF0320AB0B02}">
      <dsp:nvSpPr>
        <dsp:cNvPr id="0" name=""/>
        <dsp:cNvSpPr/>
      </dsp:nvSpPr>
      <dsp:spPr>
        <a:xfrm>
          <a:off x="2311241" y="1888463"/>
          <a:ext cx="5392895" cy="2195679"/>
        </a:xfrm>
        <a:prstGeom prst="rect">
          <a:avLst/>
        </a:prstGeom>
        <a:solidFill>
          <a:schemeClr val="lt1">
            <a:alpha val="90000"/>
            <a:hueOff val="0"/>
            <a:satOff val="0"/>
            <a:lumOff val="0"/>
            <a:alphaOff val="0"/>
          </a:schemeClr>
        </a:solidFill>
        <a:ln w="15875" cap="rnd" cmpd="sng" algn="ctr">
          <a:solidFill>
            <a:schemeClr val="accent1">
              <a:shade val="50000"/>
              <a:hueOff val="496474"/>
              <a:satOff val="7082"/>
              <a:lumOff val="432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kern="1200" dirty="0" smtClean="0"/>
            <a:t>Estados financieros</a:t>
          </a:r>
          <a:endParaRPr lang="es-EC" sz="2600" kern="1200" dirty="0"/>
        </a:p>
      </dsp:txBody>
      <dsp:txXfrm>
        <a:off x="2311241" y="1888463"/>
        <a:ext cx="5392895" cy="577811"/>
      </dsp:txXfrm>
    </dsp:sp>
    <dsp:sp modelId="{A55D21EB-1157-46A8-B64F-C35C31D4C84D}">
      <dsp:nvSpPr>
        <dsp:cNvPr id="0" name=""/>
        <dsp:cNvSpPr/>
      </dsp:nvSpPr>
      <dsp:spPr>
        <a:xfrm>
          <a:off x="1617869" y="2466275"/>
          <a:ext cx="1386743" cy="1386743"/>
        </a:xfrm>
        <a:prstGeom prst="pie">
          <a:avLst>
            <a:gd name="adj1" fmla="val 5400000"/>
            <a:gd name="adj2" fmla="val 16200000"/>
          </a:avLst>
        </a:prstGeom>
        <a:solidFill>
          <a:schemeClr val="accent1">
            <a:shade val="50000"/>
            <a:hueOff val="330983"/>
            <a:satOff val="4721"/>
            <a:lumOff val="2886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CEE7B5-C4EA-4D0C-B85F-7B4EE21149DD}">
      <dsp:nvSpPr>
        <dsp:cNvPr id="0" name=""/>
        <dsp:cNvSpPr/>
      </dsp:nvSpPr>
      <dsp:spPr>
        <a:xfrm>
          <a:off x="2311241" y="2466275"/>
          <a:ext cx="5392895" cy="1386743"/>
        </a:xfrm>
        <a:prstGeom prst="rect">
          <a:avLst/>
        </a:prstGeom>
        <a:solidFill>
          <a:schemeClr val="lt1">
            <a:alpha val="90000"/>
            <a:hueOff val="0"/>
            <a:satOff val="0"/>
            <a:lumOff val="0"/>
            <a:alphaOff val="0"/>
          </a:schemeClr>
        </a:solidFill>
        <a:ln w="15875" cap="rnd" cmpd="sng" algn="ctr">
          <a:solidFill>
            <a:schemeClr val="accent1">
              <a:shade val="50000"/>
              <a:hueOff val="330983"/>
              <a:satOff val="4721"/>
              <a:lumOff val="288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kern="1200" dirty="0" smtClean="0"/>
            <a:t>Evaluación Financiera</a:t>
          </a:r>
          <a:endParaRPr lang="es-EC" sz="2600" kern="1200" dirty="0"/>
        </a:p>
      </dsp:txBody>
      <dsp:txXfrm>
        <a:off x="2311241" y="2466275"/>
        <a:ext cx="5392895" cy="577811"/>
      </dsp:txXfrm>
    </dsp:sp>
    <dsp:sp modelId="{B2E65F40-04A7-4235-9C1C-CB5CA2ACF35F}">
      <dsp:nvSpPr>
        <dsp:cNvPr id="0" name=""/>
        <dsp:cNvSpPr/>
      </dsp:nvSpPr>
      <dsp:spPr>
        <a:xfrm>
          <a:off x="2022337" y="3044087"/>
          <a:ext cx="577807" cy="577807"/>
        </a:xfrm>
        <a:prstGeom prst="pie">
          <a:avLst>
            <a:gd name="adj1" fmla="val 5400000"/>
            <a:gd name="adj2" fmla="val 16200000"/>
          </a:avLst>
        </a:prstGeom>
        <a:solidFill>
          <a:schemeClr val="accent1">
            <a:shade val="50000"/>
            <a:hueOff val="165491"/>
            <a:satOff val="2361"/>
            <a:lumOff val="1443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50AF18-B277-44B8-B00A-65F860EF6520}">
      <dsp:nvSpPr>
        <dsp:cNvPr id="0" name=""/>
        <dsp:cNvSpPr/>
      </dsp:nvSpPr>
      <dsp:spPr>
        <a:xfrm>
          <a:off x="2311241" y="3044087"/>
          <a:ext cx="5392895" cy="577807"/>
        </a:xfrm>
        <a:prstGeom prst="rect">
          <a:avLst/>
        </a:prstGeom>
        <a:solidFill>
          <a:schemeClr val="lt1">
            <a:alpha val="90000"/>
            <a:hueOff val="0"/>
            <a:satOff val="0"/>
            <a:lumOff val="0"/>
            <a:alphaOff val="0"/>
          </a:schemeClr>
        </a:solidFill>
        <a:ln w="15875" cap="rnd" cmpd="sng" algn="ctr">
          <a:solidFill>
            <a:schemeClr val="accent1">
              <a:shade val="50000"/>
              <a:hueOff val="165491"/>
              <a:satOff val="2361"/>
              <a:lumOff val="144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kern="1200" dirty="0" smtClean="0"/>
            <a:t>Análisis de Sensibilidad</a:t>
          </a:r>
          <a:endParaRPr lang="es-EC" sz="2600" kern="1200" dirty="0"/>
        </a:p>
      </dsp:txBody>
      <dsp:txXfrm>
        <a:off x="2311241" y="3044087"/>
        <a:ext cx="5392895" cy="57780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A7889-C15F-4E5D-B7A5-06EFF2D6BACF}">
      <dsp:nvSpPr>
        <dsp:cNvPr id="0" name=""/>
        <dsp:cNvSpPr/>
      </dsp:nvSpPr>
      <dsp:spPr>
        <a:xfrm>
          <a:off x="1401" y="928588"/>
          <a:ext cx="1196578" cy="478631"/>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C" sz="1800" kern="1200" dirty="0" smtClean="0">
              <a:latin typeface="Times New Roman" pitchFamily="18" charset="0"/>
              <a:cs typeface="Times New Roman" pitchFamily="18" charset="0"/>
            </a:rPr>
            <a:t>Precios</a:t>
          </a:r>
          <a:endParaRPr lang="es-EC" sz="1800" kern="1200" dirty="0">
            <a:latin typeface="Times New Roman" pitchFamily="18" charset="0"/>
            <a:cs typeface="Times New Roman" pitchFamily="18" charset="0"/>
          </a:endParaRPr>
        </a:p>
      </dsp:txBody>
      <dsp:txXfrm>
        <a:off x="240717" y="928588"/>
        <a:ext cx="717947" cy="478631"/>
      </dsp:txXfrm>
    </dsp:sp>
    <dsp:sp modelId="{7978C502-6EC0-4D85-A2DB-2779B38DC70B}">
      <dsp:nvSpPr>
        <dsp:cNvPr id="0" name=""/>
        <dsp:cNvSpPr/>
      </dsp:nvSpPr>
      <dsp:spPr>
        <a:xfrm>
          <a:off x="1042424" y="823505"/>
          <a:ext cx="1776753" cy="688796"/>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t" anchorCtr="0">
          <a:noAutofit/>
        </a:bodyPr>
        <a:lstStyle/>
        <a:p>
          <a:pPr lvl="0" algn="l" defTabSz="622300">
            <a:lnSpc>
              <a:spcPct val="90000"/>
            </a:lnSpc>
            <a:spcBef>
              <a:spcPct val="0"/>
            </a:spcBef>
            <a:spcAft>
              <a:spcPct val="35000"/>
            </a:spcAft>
          </a:pPr>
          <a:r>
            <a:rPr lang="es-EC" sz="1400" kern="1200" dirty="0" smtClean="0">
              <a:latin typeface="Times New Roman" pitchFamily="18" charset="0"/>
              <a:cs typeface="Times New Roman" pitchFamily="18" charset="0"/>
            </a:rPr>
            <a:t>Servicio de Recolección</a:t>
          </a:r>
          <a:endParaRPr lang="es-EC" sz="1400" kern="1200" dirty="0">
            <a:latin typeface="Times New Roman" pitchFamily="18" charset="0"/>
            <a:cs typeface="Times New Roman" pitchFamily="18" charset="0"/>
          </a:endParaRPr>
        </a:p>
        <a:p>
          <a:pPr marL="171450" lvl="1" indent="-171450" algn="ctr" defTabSz="800100">
            <a:lnSpc>
              <a:spcPct val="90000"/>
            </a:lnSpc>
            <a:spcBef>
              <a:spcPct val="0"/>
            </a:spcBef>
            <a:spcAft>
              <a:spcPct val="15000"/>
            </a:spcAft>
            <a:buChar char="••"/>
          </a:pPr>
          <a:r>
            <a:rPr lang="es-EC" sz="1800" kern="1200" dirty="0" smtClean="0">
              <a:latin typeface="Times New Roman" pitchFamily="18" charset="0"/>
              <a:cs typeface="Times New Roman" pitchFamily="18" charset="0"/>
            </a:rPr>
            <a:t>$ 0,82</a:t>
          </a:r>
          <a:endParaRPr lang="es-EC" sz="1800" kern="1200" dirty="0">
            <a:latin typeface="Times New Roman" pitchFamily="18" charset="0"/>
            <a:cs typeface="Times New Roman" pitchFamily="18" charset="0"/>
          </a:endParaRPr>
        </a:p>
      </dsp:txBody>
      <dsp:txXfrm>
        <a:off x="1386822" y="823505"/>
        <a:ext cx="1087957" cy="688796"/>
      </dsp:txXfrm>
    </dsp:sp>
    <dsp:sp modelId="{B29AD8F9-6220-406A-82E1-29520D250AF7}">
      <dsp:nvSpPr>
        <dsp:cNvPr id="0" name=""/>
        <dsp:cNvSpPr/>
      </dsp:nvSpPr>
      <dsp:spPr>
        <a:xfrm>
          <a:off x="2680134" y="823505"/>
          <a:ext cx="1776753" cy="688796"/>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t" anchorCtr="0">
          <a:noAutofit/>
        </a:bodyPr>
        <a:lstStyle/>
        <a:p>
          <a:pPr lvl="0" algn="l" defTabSz="622300">
            <a:lnSpc>
              <a:spcPct val="90000"/>
            </a:lnSpc>
            <a:spcBef>
              <a:spcPct val="0"/>
            </a:spcBef>
            <a:spcAft>
              <a:spcPct val="35000"/>
            </a:spcAft>
          </a:pPr>
          <a:r>
            <a:rPr lang="es-EC" sz="1400" kern="1200" dirty="0" smtClean="0">
              <a:latin typeface="Times New Roman" pitchFamily="18" charset="0"/>
              <a:cs typeface="Times New Roman" pitchFamily="18" charset="0"/>
            </a:rPr>
            <a:t>Barras de aluminio (kg)</a:t>
          </a:r>
          <a:endParaRPr lang="es-EC" sz="1400" kern="1200" dirty="0">
            <a:latin typeface="Times New Roman" pitchFamily="18" charset="0"/>
            <a:cs typeface="Times New Roman" pitchFamily="18" charset="0"/>
          </a:endParaRPr>
        </a:p>
        <a:p>
          <a:pPr marL="171450" lvl="1" indent="-171450" algn="ctr" defTabSz="800100">
            <a:lnSpc>
              <a:spcPct val="90000"/>
            </a:lnSpc>
            <a:spcBef>
              <a:spcPct val="0"/>
            </a:spcBef>
            <a:spcAft>
              <a:spcPct val="15000"/>
            </a:spcAft>
            <a:buChar char="••"/>
          </a:pPr>
          <a:r>
            <a:rPr lang="es-EC" sz="1800" kern="1200" dirty="0" smtClean="0">
              <a:latin typeface="Times New Roman" pitchFamily="18" charset="0"/>
              <a:cs typeface="Times New Roman" pitchFamily="18" charset="0"/>
            </a:rPr>
            <a:t>$ 16,25</a:t>
          </a:r>
          <a:endParaRPr lang="es-EC" sz="1800" kern="1200" dirty="0">
            <a:latin typeface="Times New Roman" pitchFamily="18" charset="0"/>
            <a:cs typeface="Times New Roman" pitchFamily="18" charset="0"/>
          </a:endParaRPr>
        </a:p>
      </dsp:txBody>
      <dsp:txXfrm>
        <a:off x="3024532" y="823505"/>
        <a:ext cx="1087957" cy="688796"/>
      </dsp:txXfrm>
    </dsp:sp>
    <dsp:sp modelId="{051A0C24-32F2-461A-822A-10A32F240073}">
      <dsp:nvSpPr>
        <dsp:cNvPr id="0" name=""/>
        <dsp:cNvSpPr/>
      </dsp:nvSpPr>
      <dsp:spPr>
        <a:xfrm>
          <a:off x="4317845" y="823505"/>
          <a:ext cx="1776753" cy="688796"/>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t" anchorCtr="0">
          <a:noAutofit/>
        </a:bodyPr>
        <a:lstStyle/>
        <a:p>
          <a:pPr lvl="0" algn="l" defTabSz="622300">
            <a:lnSpc>
              <a:spcPct val="90000"/>
            </a:lnSpc>
            <a:spcBef>
              <a:spcPct val="0"/>
            </a:spcBef>
            <a:spcAft>
              <a:spcPct val="35000"/>
            </a:spcAft>
          </a:pPr>
          <a:r>
            <a:rPr lang="es-EC" sz="1400" kern="1200" dirty="0" smtClean="0">
              <a:latin typeface="Times New Roman" pitchFamily="18" charset="0"/>
              <a:cs typeface="Times New Roman" pitchFamily="18" charset="0"/>
            </a:rPr>
            <a:t>Venta Plástico (kg)</a:t>
          </a:r>
          <a:endParaRPr lang="es-EC" sz="1400" kern="1200" dirty="0">
            <a:latin typeface="Times New Roman" pitchFamily="18" charset="0"/>
            <a:cs typeface="Times New Roman" pitchFamily="18" charset="0"/>
          </a:endParaRPr>
        </a:p>
        <a:p>
          <a:pPr marL="171450" lvl="1" indent="-171450" algn="ctr" defTabSz="800100">
            <a:lnSpc>
              <a:spcPct val="90000"/>
            </a:lnSpc>
            <a:spcBef>
              <a:spcPct val="0"/>
            </a:spcBef>
            <a:spcAft>
              <a:spcPct val="15000"/>
            </a:spcAft>
            <a:buChar char="••"/>
          </a:pPr>
          <a:r>
            <a:rPr lang="es-EC" sz="1800" kern="1200" dirty="0" smtClean="0">
              <a:latin typeface="Times New Roman" pitchFamily="18" charset="0"/>
              <a:cs typeface="Times New Roman" pitchFamily="18" charset="0"/>
            </a:rPr>
            <a:t>$ 0,30</a:t>
          </a:r>
          <a:endParaRPr lang="es-EC" sz="1800" kern="1200" dirty="0">
            <a:latin typeface="Times New Roman" pitchFamily="18" charset="0"/>
            <a:cs typeface="Times New Roman" pitchFamily="18" charset="0"/>
          </a:endParaRPr>
        </a:p>
      </dsp:txBody>
      <dsp:txXfrm>
        <a:off x="4662243" y="823505"/>
        <a:ext cx="1087957" cy="68879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F146A-625E-4FEF-8BBD-146ECEF35AC8}">
      <dsp:nvSpPr>
        <dsp:cNvPr id="0" name=""/>
        <dsp:cNvSpPr/>
      </dsp:nvSpPr>
      <dsp:spPr>
        <a:xfrm>
          <a:off x="1460" y="0"/>
          <a:ext cx="1433395" cy="3888431"/>
        </a:xfrm>
        <a:prstGeom prst="roundRect">
          <a:avLst>
            <a:gd name="adj" fmla="val 10000"/>
          </a:avLst>
        </a:prstGeom>
        <a:solidFill>
          <a:schemeClr val="accent1">
            <a:lumMod val="60000"/>
            <a:lumOff val="40000"/>
          </a:schemeClr>
        </a:solidFill>
        <a:ln w="12700" cap="rnd" cmpd="sng" algn="ctr">
          <a:solidFill>
            <a:schemeClr val="accent1">
              <a:lumMod val="50000"/>
            </a:schemeClr>
          </a:solidFill>
          <a:prstDash val="solid"/>
        </a:ln>
        <a:effectLst>
          <a:outerShdw blurRad="50800" dist="38100" dir="18900000" algn="bl" rotWithShape="0">
            <a:prstClr val="black">
              <a:alpha val="40000"/>
            </a:prstClr>
          </a:outerShdw>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smtClean="0">
              <a:latin typeface="Times New Roman" pitchFamily="18" charset="0"/>
              <a:cs typeface="Times New Roman" pitchFamily="18" charset="0"/>
            </a:rPr>
            <a:t>VAN</a:t>
          </a:r>
          <a:endParaRPr lang="es-EC" sz="1800" kern="1200" dirty="0">
            <a:latin typeface="Times New Roman" pitchFamily="18" charset="0"/>
            <a:cs typeface="Times New Roman" pitchFamily="18" charset="0"/>
          </a:endParaRPr>
        </a:p>
      </dsp:txBody>
      <dsp:txXfrm>
        <a:off x="1460" y="0"/>
        <a:ext cx="1433395" cy="1166529"/>
      </dsp:txXfrm>
    </dsp:sp>
    <dsp:sp modelId="{8EC850BB-EDBD-4F3E-B3CE-994EA639223D}">
      <dsp:nvSpPr>
        <dsp:cNvPr id="0" name=""/>
        <dsp:cNvSpPr/>
      </dsp:nvSpPr>
      <dsp:spPr>
        <a:xfrm>
          <a:off x="144800" y="1167668"/>
          <a:ext cx="1146716" cy="1172415"/>
        </a:xfrm>
        <a:prstGeom prst="roundRect">
          <a:avLst>
            <a:gd name="adj" fmla="val 10000"/>
          </a:avLst>
        </a:prstGeom>
        <a:solidFill>
          <a:schemeClr val="lt1">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EC" sz="1500" kern="1200" smtClean="0">
              <a:latin typeface="Times New Roman" pitchFamily="18" charset="0"/>
              <a:cs typeface="Times New Roman" pitchFamily="18" charset="0"/>
            </a:rPr>
            <a:t>$122.667,69</a:t>
          </a:r>
          <a:endParaRPr lang="es-EC" sz="1500" kern="1200" dirty="0">
            <a:latin typeface="Times New Roman" pitchFamily="18" charset="0"/>
            <a:cs typeface="Times New Roman" pitchFamily="18" charset="0"/>
          </a:endParaRPr>
        </a:p>
      </dsp:txBody>
      <dsp:txXfrm>
        <a:off x="178386" y="1201254"/>
        <a:ext cx="1079544" cy="1105243"/>
      </dsp:txXfrm>
    </dsp:sp>
    <dsp:sp modelId="{E7ADEA63-1A85-4239-84D7-8FE3D305BBED}">
      <dsp:nvSpPr>
        <dsp:cNvPr id="0" name=""/>
        <dsp:cNvSpPr/>
      </dsp:nvSpPr>
      <dsp:spPr>
        <a:xfrm>
          <a:off x="144800" y="2520455"/>
          <a:ext cx="1146716" cy="1172415"/>
        </a:xfrm>
        <a:prstGeom prst="roundRect">
          <a:avLst>
            <a:gd name="adj" fmla="val 10000"/>
          </a:avLst>
        </a:prstGeom>
        <a:solidFill>
          <a:schemeClr val="lt1">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EC" sz="1500" kern="1200" dirty="0" smtClean="0">
              <a:latin typeface="Times New Roman" pitchFamily="18" charset="0"/>
              <a:cs typeface="Times New Roman" pitchFamily="18" charset="0"/>
            </a:rPr>
            <a:t>$175.717,37</a:t>
          </a:r>
          <a:endParaRPr lang="es-EC" sz="1500" kern="1200" dirty="0">
            <a:latin typeface="Times New Roman" pitchFamily="18" charset="0"/>
            <a:cs typeface="Times New Roman" pitchFamily="18" charset="0"/>
          </a:endParaRPr>
        </a:p>
      </dsp:txBody>
      <dsp:txXfrm>
        <a:off x="178386" y="2554041"/>
        <a:ext cx="1079544" cy="1105243"/>
      </dsp:txXfrm>
    </dsp:sp>
    <dsp:sp modelId="{A1E7AD41-C9D9-4EF7-AB14-B6AFAF41EF63}">
      <dsp:nvSpPr>
        <dsp:cNvPr id="0" name=""/>
        <dsp:cNvSpPr/>
      </dsp:nvSpPr>
      <dsp:spPr>
        <a:xfrm>
          <a:off x="1542360" y="0"/>
          <a:ext cx="1433395" cy="3888431"/>
        </a:xfrm>
        <a:prstGeom prst="roundRect">
          <a:avLst>
            <a:gd name="adj" fmla="val 10000"/>
          </a:avLst>
        </a:prstGeom>
        <a:solidFill>
          <a:schemeClr val="accent1">
            <a:lumMod val="60000"/>
            <a:lumOff val="40000"/>
          </a:schemeClr>
        </a:solidFill>
        <a:ln w="12700" cap="rnd" cmpd="sng" algn="ctr">
          <a:solidFill>
            <a:schemeClr val="accent1">
              <a:lumMod val="50000"/>
            </a:schemeClr>
          </a:solidFill>
          <a:prstDash val="solid"/>
        </a:ln>
        <a:effectLst>
          <a:outerShdw blurRad="50800" dist="38100" dir="18900000" algn="bl" rotWithShape="0">
            <a:prstClr val="black">
              <a:alpha val="40000"/>
            </a:prstClr>
          </a:outerShdw>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smtClean="0">
              <a:latin typeface="Times New Roman" pitchFamily="18" charset="0"/>
              <a:cs typeface="Times New Roman" pitchFamily="18" charset="0"/>
            </a:rPr>
            <a:t>TIR</a:t>
          </a:r>
          <a:endParaRPr lang="es-EC" sz="1800" kern="1200" dirty="0">
            <a:latin typeface="Times New Roman" pitchFamily="18" charset="0"/>
            <a:cs typeface="Times New Roman" pitchFamily="18" charset="0"/>
          </a:endParaRPr>
        </a:p>
      </dsp:txBody>
      <dsp:txXfrm>
        <a:off x="1542360" y="0"/>
        <a:ext cx="1433395" cy="1166529"/>
      </dsp:txXfrm>
    </dsp:sp>
    <dsp:sp modelId="{48CF568D-4F14-4CE2-ACEC-07CFC9C377E8}">
      <dsp:nvSpPr>
        <dsp:cNvPr id="0" name=""/>
        <dsp:cNvSpPr/>
      </dsp:nvSpPr>
      <dsp:spPr>
        <a:xfrm>
          <a:off x="1685700" y="1167668"/>
          <a:ext cx="1146716" cy="1172415"/>
        </a:xfrm>
        <a:prstGeom prst="roundRect">
          <a:avLst>
            <a:gd name="adj" fmla="val 10000"/>
          </a:avLst>
        </a:prstGeom>
        <a:solidFill>
          <a:schemeClr val="lt1">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EC" sz="1500" kern="1200" smtClean="0">
              <a:latin typeface="Times New Roman" pitchFamily="18" charset="0"/>
              <a:cs typeface="Times New Roman" pitchFamily="18" charset="0"/>
            </a:rPr>
            <a:t>22%</a:t>
          </a:r>
          <a:endParaRPr lang="es-EC" sz="1500" kern="1200" dirty="0">
            <a:latin typeface="Times New Roman" pitchFamily="18" charset="0"/>
            <a:cs typeface="Times New Roman" pitchFamily="18" charset="0"/>
          </a:endParaRPr>
        </a:p>
      </dsp:txBody>
      <dsp:txXfrm>
        <a:off x="1719286" y="1201254"/>
        <a:ext cx="1079544" cy="1105243"/>
      </dsp:txXfrm>
    </dsp:sp>
    <dsp:sp modelId="{87E82F2D-B5DC-4938-9A82-1B2BF2F12778}">
      <dsp:nvSpPr>
        <dsp:cNvPr id="0" name=""/>
        <dsp:cNvSpPr/>
      </dsp:nvSpPr>
      <dsp:spPr>
        <a:xfrm>
          <a:off x="1685700" y="2520455"/>
          <a:ext cx="1146716" cy="1172415"/>
        </a:xfrm>
        <a:prstGeom prst="roundRect">
          <a:avLst>
            <a:gd name="adj" fmla="val 10000"/>
          </a:avLst>
        </a:prstGeom>
        <a:solidFill>
          <a:schemeClr val="lt1">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EC" sz="1500" kern="1200" smtClean="0">
              <a:latin typeface="Times New Roman" pitchFamily="18" charset="0"/>
              <a:cs typeface="Times New Roman" pitchFamily="18" charset="0"/>
            </a:rPr>
            <a:t>36%</a:t>
          </a:r>
          <a:endParaRPr lang="es-EC" sz="1500" kern="1200" dirty="0">
            <a:latin typeface="Times New Roman" pitchFamily="18" charset="0"/>
            <a:cs typeface="Times New Roman" pitchFamily="18" charset="0"/>
          </a:endParaRPr>
        </a:p>
      </dsp:txBody>
      <dsp:txXfrm>
        <a:off x="1719286" y="2554041"/>
        <a:ext cx="1079544" cy="1105243"/>
      </dsp:txXfrm>
    </dsp:sp>
    <dsp:sp modelId="{378463C2-61FE-485D-902A-77C8864F6231}">
      <dsp:nvSpPr>
        <dsp:cNvPr id="0" name=""/>
        <dsp:cNvSpPr/>
      </dsp:nvSpPr>
      <dsp:spPr>
        <a:xfrm>
          <a:off x="3083260" y="0"/>
          <a:ext cx="1433395" cy="3888431"/>
        </a:xfrm>
        <a:prstGeom prst="roundRect">
          <a:avLst>
            <a:gd name="adj" fmla="val 10000"/>
          </a:avLst>
        </a:prstGeom>
        <a:solidFill>
          <a:schemeClr val="accent1">
            <a:lumMod val="60000"/>
            <a:lumOff val="40000"/>
          </a:schemeClr>
        </a:solidFill>
        <a:ln w="12700" cap="rnd" cmpd="sng" algn="ctr">
          <a:solidFill>
            <a:schemeClr val="accent1">
              <a:lumMod val="50000"/>
            </a:schemeClr>
          </a:solidFill>
          <a:prstDash val="solid"/>
        </a:ln>
        <a:effectLst>
          <a:outerShdw blurRad="50800" dist="38100" dir="18900000" algn="bl" rotWithShape="0">
            <a:prstClr val="black">
              <a:alpha val="40000"/>
            </a:prstClr>
          </a:outerShdw>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smtClean="0">
              <a:latin typeface="Times New Roman" pitchFamily="18" charset="0"/>
              <a:cs typeface="Times New Roman" pitchFamily="18" charset="0"/>
            </a:rPr>
            <a:t>Relación Costo Beneficio</a:t>
          </a:r>
          <a:endParaRPr lang="es-EC" sz="1800" kern="1200" dirty="0">
            <a:latin typeface="Times New Roman" pitchFamily="18" charset="0"/>
            <a:cs typeface="Times New Roman" pitchFamily="18" charset="0"/>
          </a:endParaRPr>
        </a:p>
      </dsp:txBody>
      <dsp:txXfrm>
        <a:off x="3083260" y="0"/>
        <a:ext cx="1433395" cy="1166529"/>
      </dsp:txXfrm>
    </dsp:sp>
    <dsp:sp modelId="{E0AEB439-7EE5-41BA-B8BE-E718770DBE6D}">
      <dsp:nvSpPr>
        <dsp:cNvPr id="0" name=""/>
        <dsp:cNvSpPr/>
      </dsp:nvSpPr>
      <dsp:spPr>
        <a:xfrm>
          <a:off x="3226599" y="1167668"/>
          <a:ext cx="1146716" cy="1172415"/>
        </a:xfrm>
        <a:prstGeom prst="roundRect">
          <a:avLst>
            <a:gd name="adj" fmla="val 10000"/>
          </a:avLst>
        </a:prstGeom>
        <a:solidFill>
          <a:schemeClr val="lt1">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EC" sz="1500" kern="1200" smtClean="0">
              <a:latin typeface="Times New Roman" pitchFamily="18" charset="0"/>
              <a:cs typeface="Times New Roman" pitchFamily="18" charset="0"/>
            </a:rPr>
            <a:t>1,69</a:t>
          </a:r>
          <a:endParaRPr lang="es-EC" sz="1500" kern="1200" dirty="0">
            <a:latin typeface="Times New Roman" pitchFamily="18" charset="0"/>
            <a:cs typeface="Times New Roman" pitchFamily="18" charset="0"/>
          </a:endParaRPr>
        </a:p>
      </dsp:txBody>
      <dsp:txXfrm>
        <a:off x="3260185" y="1201254"/>
        <a:ext cx="1079544" cy="1105243"/>
      </dsp:txXfrm>
    </dsp:sp>
    <dsp:sp modelId="{FE307CC8-9918-401A-B7D8-8ACD42FF3DF4}">
      <dsp:nvSpPr>
        <dsp:cNvPr id="0" name=""/>
        <dsp:cNvSpPr/>
      </dsp:nvSpPr>
      <dsp:spPr>
        <a:xfrm>
          <a:off x="3226599" y="2520455"/>
          <a:ext cx="1146716" cy="1172415"/>
        </a:xfrm>
        <a:prstGeom prst="roundRect">
          <a:avLst>
            <a:gd name="adj" fmla="val 10000"/>
          </a:avLst>
        </a:prstGeom>
        <a:solidFill>
          <a:schemeClr val="lt1">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EC" sz="1500" kern="1200" dirty="0" smtClean="0">
              <a:latin typeface="Times New Roman" pitchFamily="18" charset="0"/>
              <a:cs typeface="Times New Roman" pitchFamily="18" charset="0"/>
            </a:rPr>
            <a:t>1,29</a:t>
          </a:r>
          <a:endParaRPr lang="es-EC" sz="1500" kern="1200" dirty="0">
            <a:latin typeface="Times New Roman" pitchFamily="18" charset="0"/>
            <a:cs typeface="Times New Roman" pitchFamily="18" charset="0"/>
          </a:endParaRPr>
        </a:p>
      </dsp:txBody>
      <dsp:txXfrm>
        <a:off x="3260185" y="2554041"/>
        <a:ext cx="1079544" cy="1105243"/>
      </dsp:txXfrm>
    </dsp:sp>
    <dsp:sp modelId="{A3FB77D4-B14E-49DB-923C-3F740B5FAA31}">
      <dsp:nvSpPr>
        <dsp:cNvPr id="0" name=""/>
        <dsp:cNvSpPr/>
      </dsp:nvSpPr>
      <dsp:spPr>
        <a:xfrm>
          <a:off x="4624160" y="0"/>
          <a:ext cx="1433395" cy="3888431"/>
        </a:xfrm>
        <a:prstGeom prst="roundRect">
          <a:avLst>
            <a:gd name="adj" fmla="val 10000"/>
          </a:avLst>
        </a:prstGeom>
        <a:solidFill>
          <a:schemeClr val="accent1">
            <a:lumMod val="60000"/>
            <a:lumOff val="40000"/>
          </a:schemeClr>
        </a:solidFill>
        <a:ln w="12700" cap="rnd" cmpd="sng" algn="ctr">
          <a:solidFill>
            <a:schemeClr val="accent1">
              <a:lumMod val="50000"/>
            </a:schemeClr>
          </a:solidFill>
          <a:prstDash val="solid"/>
        </a:ln>
        <a:effectLst>
          <a:outerShdw blurRad="50800" dist="38100" dir="18900000" algn="bl" rotWithShape="0">
            <a:prstClr val="black">
              <a:alpha val="40000"/>
            </a:prstClr>
          </a:outerShdw>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smtClean="0">
              <a:latin typeface="Times New Roman" pitchFamily="18" charset="0"/>
              <a:cs typeface="Times New Roman" pitchFamily="18" charset="0"/>
            </a:rPr>
            <a:t>Periodo de Recuperación de la Inversión</a:t>
          </a:r>
          <a:endParaRPr lang="es-EC" sz="1800" kern="1200" dirty="0">
            <a:latin typeface="Times New Roman" pitchFamily="18" charset="0"/>
            <a:cs typeface="Times New Roman" pitchFamily="18" charset="0"/>
          </a:endParaRPr>
        </a:p>
      </dsp:txBody>
      <dsp:txXfrm>
        <a:off x="4624160" y="0"/>
        <a:ext cx="1433395" cy="1166529"/>
      </dsp:txXfrm>
    </dsp:sp>
    <dsp:sp modelId="{E57343F8-B083-4A9A-9FFC-7142B4752097}">
      <dsp:nvSpPr>
        <dsp:cNvPr id="0" name=""/>
        <dsp:cNvSpPr/>
      </dsp:nvSpPr>
      <dsp:spPr>
        <a:xfrm>
          <a:off x="4767499" y="1167668"/>
          <a:ext cx="1146716" cy="1172415"/>
        </a:xfrm>
        <a:prstGeom prst="roundRect">
          <a:avLst>
            <a:gd name="adj" fmla="val 10000"/>
          </a:avLst>
        </a:prstGeom>
        <a:solidFill>
          <a:schemeClr val="lt1">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EC" sz="1500" kern="1200" smtClean="0">
              <a:latin typeface="Times New Roman" pitchFamily="18" charset="0"/>
              <a:cs typeface="Times New Roman" pitchFamily="18" charset="0"/>
            </a:rPr>
            <a:t>8 años, 4 meses</a:t>
          </a:r>
          <a:endParaRPr lang="es-EC" sz="1500" kern="1200" dirty="0">
            <a:latin typeface="Times New Roman" pitchFamily="18" charset="0"/>
            <a:cs typeface="Times New Roman" pitchFamily="18" charset="0"/>
          </a:endParaRPr>
        </a:p>
      </dsp:txBody>
      <dsp:txXfrm>
        <a:off x="4801085" y="1201254"/>
        <a:ext cx="1079544" cy="1105243"/>
      </dsp:txXfrm>
    </dsp:sp>
    <dsp:sp modelId="{ECB878F0-50D8-4D8C-9CDE-9743D27E6E09}">
      <dsp:nvSpPr>
        <dsp:cNvPr id="0" name=""/>
        <dsp:cNvSpPr/>
      </dsp:nvSpPr>
      <dsp:spPr>
        <a:xfrm>
          <a:off x="4767499" y="2520455"/>
          <a:ext cx="1146716" cy="1172415"/>
        </a:xfrm>
        <a:prstGeom prst="roundRect">
          <a:avLst>
            <a:gd name="adj" fmla="val 10000"/>
          </a:avLst>
        </a:prstGeom>
        <a:solidFill>
          <a:schemeClr val="lt1">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EC" sz="1500" kern="1200" smtClean="0">
              <a:latin typeface="Times New Roman" pitchFamily="18" charset="0"/>
              <a:cs typeface="Times New Roman" pitchFamily="18" charset="0"/>
            </a:rPr>
            <a:t>7 años, 11 meses</a:t>
          </a:r>
          <a:endParaRPr lang="es-EC" sz="1500" kern="1200" dirty="0">
            <a:latin typeface="Times New Roman" pitchFamily="18" charset="0"/>
            <a:cs typeface="Times New Roman" pitchFamily="18" charset="0"/>
          </a:endParaRPr>
        </a:p>
      </dsp:txBody>
      <dsp:txXfrm>
        <a:off x="4801085" y="2554041"/>
        <a:ext cx="1079544" cy="1105243"/>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72AA1-FC37-4606-80B2-124C875CF504}">
      <dsp:nvSpPr>
        <dsp:cNvPr id="0" name=""/>
        <dsp:cNvSpPr/>
      </dsp:nvSpPr>
      <dsp:spPr>
        <a:xfrm>
          <a:off x="0" y="72006"/>
          <a:ext cx="1535832" cy="1348755"/>
        </a:xfrm>
        <a:prstGeom prst="rightArrow">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44EED3-0CEF-4139-BC9B-8151E6F61243}">
      <dsp:nvSpPr>
        <dsp:cNvPr id="0" name=""/>
        <dsp:cNvSpPr/>
      </dsp:nvSpPr>
      <dsp:spPr>
        <a:xfrm>
          <a:off x="37776" y="576066"/>
          <a:ext cx="1258362" cy="307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lvl="0" algn="l" defTabSz="622300">
            <a:lnSpc>
              <a:spcPct val="90000"/>
            </a:lnSpc>
            <a:spcBef>
              <a:spcPct val="0"/>
            </a:spcBef>
            <a:spcAft>
              <a:spcPct val="35000"/>
            </a:spcAft>
          </a:pPr>
          <a:r>
            <a:rPr lang="es-EC" sz="1400" kern="1200" dirty="0" smtClean="0"/>
            <a:t>Proyecto sin financiamiento</a:t>
          </a:r>
          <a:endParaRPr lang="es-EC" sz="1400" kern="1200" dirty="0"/>
        </a:p>
      </dsp:txBody>
      <dsp:txXfrm>
        <a:off x="37776" y="576066"/>
        <a:ext cx="1258362" cy="30716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72AA1-FC37-4606-80B2-124C875CF504}">
      <dsp:nvSpPr>
        <dsp:cNvPr id="0" name=""/>
        <dsp:cNvSpPr/>
      </dsp:nvSpPr>
      <dsp:spPr>
        <a:xfrm>
          <a:off x="0" y="72006"/>
          <a:ext cx="1535832" cy="1348755"/>
        </a:xfrm>
        <a:prstGeom prst="rightArrow">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44EED3-0CEF-4139-BC9B-8151E6F61243}">
      <dsp:nvSpPr>
        <dsp:cNvPr id="0" name=""/>
        <dsp:cNvSpPr/>
      </dsp:nvSpPr>
      <dsp:spPr>
        <a:xfrm>
          <a:off x="72004" y="628938"/>
          <a:ext cx="1258362" cy="307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lvl="0" algn="l" defTabSz="622300">
            <a:lnSpc>
              <a:spcPct val="90000"/>
            </a:lnSpc>
            <a:spcBef>
              <a:spcPct val="0"/>
            </a:spcBef>
            <a:spcAft>
              <a:spcPct val="35000"/>
            </a:spcAft>
          </a:pPr>
          <a:r>
            <a:rPr lang="es-EC" sz="1400" kern="1200" dirty="0" smtClean="0"/>
            <a:t>Proyecto con financiamiento</a:t>
          </a:r>
          <a:endParaRPr lang="es-EC" sz="1400" kern="1200" dirty="0"/>
        </a:p>
      </dsp:txBody>
      <dsp:txXfrm>
        <a:off x="72004" y="628938"/>
        <a:ext cx="1258362" cy="30716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6A86D-FFCB-48B6-9278-FA43D37C91B7}">
      <dsp:nvSpPr>
        <dsp:cNvPr id="0" name=""/>
        <dsp:cNvSpPr/>
      </dsp:nvSpPr>
      <dsp:spPr>
        <a:xfrm>
          <a:off x="2880322" y="0"/>
          <a:ext cx="2099076" cy="1007073"/>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5519" tIns="27940" rIns="115519" bIns="27940" numCol="1" spcCol="1270" anchor="ctr" anchorCtr="0">
          <a:noAutofit/>
        </a:bodyPr>
        <a:lstStyle/>
        <a:p>
          <a:pPr lvl="0" algn="ctr" defTabSz="977900">
            <a:lnSpc>
              <a:spcPct val="90000"/>
            </a:lnSpc>
            <a:spcBef>
              <a:spcPct val="0"/>
            </a:spcBef>
            <a:spcAft>
              <a:spcPct val="35000"/>
            </a:spcAft>
          </a:pPr>
          <a:r>
            <a:rPr lang="es-EC" sz="2200" kern="1200" dirty="0" smtClean="0"/>
            <a:t>Ambiental</a:t>
          </a:r>
          <a:endParaRPr lang="es-EC" sz="2200" kern="1200" dirty="0"/>
        </a:p>
      </dsp:txBody>
      <dsp:txXfrm>
        <a:off x="3187725" y="147482"/>
        <a:ext cx="1484270" cy="7121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5A444-F5A5-42D1-A642-DB3F0EFB6BE6}">
      <dsp:nvSpPr>
        <dsp:cNvPr id="0" name=""/>
        <dsp:cNvSpPr/>
      </dsp:nvSpPr>
      <dsp:spPr>
        <a:xfrm>
          <a:off x="2304264" y="1080101"/>
          <a:ext cx="2212411" cy="3367109"/>
        </a:xfrm>
        <a:prstGeom prst="ellipse">
          <a:avLst/>
        </a:prstGeom>
        <a:blipFill rotWithShape="0">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s-EC" sz="1600" kern="1200" dirty="0">
            <a:solidFill>
              <a:schemeClr val="tx1"/>
            </a:solidFill>
          </a:endParaRPr>
        </a:p>
      </dsp:txBody>
      <dsp:txXfrm>
        <a:off x="2628264" y="1573203"/>
        <a:ext cx="1564411" cy="2380905"/>
      </dsp:txXfrm>
    </dsp:sp>
    <dsp:sp modelId="{C05637BF-B6C6-4B44-9148-9003D11428BB}">
      <dsp:nvSpPr>
        <dsp:cNvPr id="0" name=""/>
        <dsp:cNvSpPr/>
      </dsp:nvSpPr>
      <dsp:spPr>
        <a:xfrm rot="13016838">
          <a:off x="1591502" y="1721890"/>
          <a:ext cx="919583" cy="39023"/>
        </a:xfrm>
        <a:custGeom>
          <a:avLst/>
          <a:gdLst/>
          <a:ahLst/>
          <a:cxnLst/>
          <a:rect l="0" t="0" r="0" b="0"/>
          <a:pathLst>
            <a:path>
              <a:moveTo>
                <a:pt x="0" y="19511"/>
              </a:moveTo>
              <a:lnTo>
                <a:pt x="919583" y="19511"/>
              </a:lnTo>
            </a:path>
          </a:pathLst>
        </a:custGeom>
        <a:noFill/>
        <a:ln w="15875" cap="rnd"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tx1"/>
            </a:solidFill>
          </a:endParaRPr>
        </a:p>
      </dsp:txBody>
      <dsp:txXfrm rot="10800000">
        <a:off x="2028304" y="1718412"/>
        <a:ext cx="45979" cy="45979"/>
      </dsp:txXfrm>
    </dsp:sp>
    <dsp:sp modelId="{3ECF69F7-C837-4851-A580-EEEA2FAE35D3}">
      <dsp:nvSpPr>
        <dsp:cNvPr id="0" name=""/>
        <dsp:cNvSpPr/>
      </dsp:nvSpPr>
      <dsp:spPr>
        <a:xfrm>
          <a:off x="15968" y="288236"/>
          <a:ext cx="2000261" cy="1349165"/>
        </a:xfrm>
        <a:prstGeom prst="ellipse">
          <a:avLst/>
        </a:prstGeom>
        <a:solidFill>
          <a:schemeClr val="lt1"/>
        </a:solidFill>
        <a:ln w="15875" cap="rnd"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Estudio de Mercado</a:t>
          </a:r>
          <a:endParaRPr lang="es-EC" sz="1600" kern="1200" dirty="0"/>
        </a:p>
      </dsp:txBody>
      <dsp:txXfrm>
        <a:off x="308899" y="485817"/>
        <a:ext cx="1414399" cy="954003"/>
      </dsp:txXfrm>
    </dsp:sp>
    <dsp:sp modelId="{2270FB99-61AC-4B88-A5B8-1E4B5ED0CD69}">
      <dsp:nvSpPr>
        <dsp:cNvPr id="0" name=""/>
        <dsp:cNvSpPr/>
      </dsp:nvSpPr>
      <dsp:spPr>
        <a:xfrm rot="19114159">
          <a:off x="4244312" y="1574068"/>
          <a:ext cx="983832" cy="39023"/>
        </a:xfrm>
        <a:custGeom>
          <a:avLst/>
          <a:gdLst/>
          <a:ahLst/>
          <a:cxnLst/>
          <a:rect l="0" t="0" r="0" b="0"/>
          <a:pathLst>
            <a:path>
              <a:moveTo>
                <a:pt x="0" y="19511"/>
              </a:moveTo>
              <a:lnTo>
                <a:pt x="983832" y="19511"/>
              </a:lnTo>
            </a:path>
          </a:pathLst>
        </a:custGeom>
        <a:noFill/>
        <a:ln w="15875" cap="rnd"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tx1"/>
            </a:solidFill>
          </a:endParaRPr>
        </a:p>
      </dsp:txBody>
      <dsp:txXfrm>
        <a:off x="4711633" y="1568984"/>
        <a:ext cx="49191" cy="49191"/>
      </dsp:txXfrm>
    </dsp:sp>
    <dsp:sp modelId="{CAF07AFA-8E10-4B09-98F3-FE8AA84AEEFB}">
      <dsp:nvSpPr>
        <dsp:cNvPr id="0" name=""/>
        <dsp:cNvSpPr/>
      </dsp:nvSpPr>
      <dsp:spPr>
        <a:xfrm>
          <a:off x="4668101" y="59835"/>
          <a:ext cx="2100650" cy="1333771"/>
        </a:xfrm>
        <a:prstGeom prst="ellipse">
          <a:avLst/>
        </a:prstGeom>
        <a:solidFill>
          <a:schemeClr val="lt1"/>
        </a:solidFill>
        <a:ln w="15875" cap="rnd"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Estudio Técnico</a:t>
          </a:r>
          <a:endParaRPr lang="es-EC" sz="1600" kern="1200" dirty="0"/>
        </a:p>
      </dsp:txBody>
      <dsp:txXfrm>
        <a:off x="4975734" y="255161"/>
        <a:ext cx="1485384" cy="943119"/>
      </dsp:txXfrm>
    </dsp:sp>
    <dsp:sp modelId="{4924ADDB-0296-4491-8E37-8FB02CA1A6EE}">
      <dsp:nvSpPr>
        <dsp:cNvPr id="0" name=""/>
        <dsp:cNvSpPr/>
      </dsp:nvSpPr>
      <dsp:spPr>
        <a:xfrm rot="11113234">
          <a:off x="2067604" y="2632373"/>
          <a:ext cx="239143" cy="39023"/>
        </a:xfrm>
        <a:custGeom>
          <a:avLst/>
          <a:gdLst/>
          <a:ahLst/>
          <a:cxnLst/>
          <a:rect l="0" t="0" r="0" b="0"/>
          <a:pathLst>
            <a:path>
              <a:moveTo>
                <a:pt x="0" y="19511"/>
              </a:moveTo>
              <a:lnTo>
                <a:pt x="239143" y="19511"/>
              </a:lnTo>
            </a:path>
          </a:pathLst>
        </a:custGeom>
        <a:noFill/>
        <a:ln w="15875" cap="rnd"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tx1"/>
            </a:solidFill>
          </a:endParaRPr>
        </a:p>
      </dsp:txBody>
      <dsp:txXfrm rot="10800000">
        <a:off x="2181197" y="2645906"/>
        <a:ext cx="11957" cy="11957"/>
      </dsp:txXfrm>
    </dsp:sp>
    <dsp:sp modelId="{869E0BED-0CAC-4F64-AE6B-E5A5587195C0}">
      <dsp:nvSpPr>
        <dsp:cNvPr id="0" name=""/>
        <dsp:cNvSpPr/>
      </dsp:nvSpPr>
      <dsp:spPr>
        <a:xfrm>
          <a:off x="0" y="1872405"/>
          <a:ext cx="2078242" cy="1349165"/>
        </a:xfrm>
        <a:prstGeom prst="ellipse">
          <a:avLst/>
        </a:prstGeom>
        <a:solidFill>
          <a:schemeClr val="lt1"/>
        </a:solidFill>
        <a:ln w="15875" cap="rnd"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Estudio Organizacional</a:t>
          </a:r>
          <a:endParaRPr lang="es-EC" sz="1600" kern="1200" dirty="0"/>
        </a:p>
      </dsp:txBody>
      <dsp:txXfrm>
        <a:off x="304351" y="2069986"/>
        <a:ext cx="1469540" cy="954003"/>
      </dsp:txXfrm>
    </dsp:sp>
    <dsp:sp modelId="{F9D2376E-A4DE-4624-8FAE-DF9B7C44CECE}">
      <dsp:nvSpPr>
        <dsp:cNvPr id="0" name=""/>
        <dsp:cNvSpPr/>
      </dsp:nvSpPr>
      <dsp:spPr>
        <a:xfrm rot="21178318">
          <a:off x="4512158" y="2593458"/>
          <a:ext cx="241216" cy="39023"/>
        </a:xfrm>
        <a:custGeom>
          <a:avLst/>
          <a:gdLst/>
          <a:ahLst/>
          <a:cxnLst/>
          <a:rect l="0" t="0" r="0" b="0"/>
          <a:pathLst>
            <a:path>
              <a:moveTo>
                <a:pt x="0" y="19511"/>
              </a:moveTo>
              <a:lnTo>
                <a:pt x="241216" y="19511"/>
              </a:lnTo>
            </a:path>
          </a:pathLst>
        </a:custGeom>
        <a:noFill/>
        <a:ln w="15875" cap="rnd"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tx1"/>
            </a:solidFill>
          </a:endParaRPr>
        </a:p>
      </dsp:txBody>
      <dsp:txXfrm>
        <a:off x="4626736" y="2606939"/>
        <a:ext cx="12060" cy="12060"/>
      </dsp:txXfrm>
    </dsp:sp>
    <dsp:sp modelId="{8FECC17A-EA02-40D0-B4D3-D71B17282E49}">
      <dsp:nvSpPr>
        <dsp:cNvPr id="0" name=""/>
        <dsp:cNvSpPr/>
      </dsp:nvSpPr>
      <dsp:spPr>
        <a:xfrm>
          <a:off x="4735340" y="1800804"/>
          <a:ext cx="2033411" cy="1348358"/>
        </a:xfrm>
        <a:prstGeom prst="ellipse">
          <a:avLst/>
        </a:prstGeom>
        <a:solidFill>
          <a:schemeClr val="lt1"/>
        </a:solidFill>
        <a:ln w="15875" cap="rnd"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smtClean="0"/>
            <a:t>Estudio Financiero</a:t>
          </a:r>
          <a:endParaRPr lang="es-EC" sz="1600" kern="1200" dirty="0"/>
        </a:p>
      </dsp:txBody>
      <dsp:txXfrm>
        <a:off x="5033126" y="1998266"/>
        <a:ext cx="1437839" cy="953434"/>
      </dsp:txXfrm>
    </dsp:sp>
    <dsp:sp modelId="{2A11DBD1-914B-4ADF-B862-36CC1F9B3E4B}">
      <dsp:nvSpPr>
        <dsp:cNvPr id="0" name=""/>
        <dsp:cNvSpPr/>
      </dsp:nvSpPr>
      <dsp:spPr>
        <a:xfrm rot="8954434">
          <a:off x="1685577" y="3548374"/>
          <a:ext cx="747219" cy="39023"/>
        </a:xfrm>
        <a:custGeom>
          <a:avLst/>
          <a:gdLst/>
          <a:ahLst/>
          <a:cxnLst/>
          <a:rect l="0" t="0" r="0" b="0"/>
          <a:pathLst>
            <a:path>
              <a:moveTo>
                <a:pt x="0" y="19511"/>
              </a:moveTo>
              <a:lnTo>
                <a:pt x="747219" y="19511"/>
              </a:lnTo>
            </a:path>
          </a:pathLst>
        </a:custGeom>
        <a:noFill/>
        <a:ln w="15875" cap="rnd"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tx1"/>
            </a:solidFill>
          </a:endParaRPr>
        </a:p>
      </dsp:txBody>
      <dsp:txXfrm rot="10800000">
        <a:off x="2040506" y="3549206"/>
        <a:ext cx="37360" cy="37360"/>
      </dsp:txXfrm>
    </dsp:sp>
    <dsp:sp modelId="{8307AF20-39DC-4738-A893-BC19E3EA858B}">
      <dsp:nvSpPr>
        <dsp:cNvPr id="0" name=""/>
        <dsp:cNvSpPr/>
      </dsp:nvSpPr>
      <dsp:spPr>
        <a:xfrm>
          <a:off x="0" y="3528595"/>
          <a:ext cx="1983517" cy="1349165"/>
        </a:xfrm>
        <a:prstGeom prst="ellipse">
          <a:avLst/>
        </a:prstGeom>
        <a:solidFill>
          <a:schemeClr val="lt1"/>
        </a:solidFill>
        <a:ln w="15875" cap="rnd"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Impactos</a:t>
          </a:r>
          <a:endParaRPr lang="es-EC" sz="1600" kern="1200" dirty="0"/>
        </a:p>
      </dsp:txBody>
      <dsp:txXfrm>
        <a:off x="290479" y="3726176"/>
        <a:ext cx="1402559" cy="954003"/>
      </dsp:txXfrm>
    </dsp:sp>
    <dsp:sp modelId="{1D889B54-F639-4748-AAFB-F5F6DAF41B58}">
      <dsp:nvSpPr>
        <dsp:cNvPr id="0" name=""/>
        <dsp:cNvSpPr/>
      </dsp:nvSpPr>
      <dsp:spPr>
        <a:xfrm rot="2111748">
          <a:off x="4357688" y="3630004"/>
          <a:ext cx="617526" cy="39023"/>
        </a:xfrm>
        <a:custGeom>
          <a:avLst/>
          <a:gdLst/>
          <a:ahLst/>
          <a:cxnLst/>
          <a:rect l="0" t="0" r="0" b="0"/>
          <a:pathLst>
            <a:path>
              <a:moveTo>
                <a:pt x="0" y="19511"/>
              </a:moveTo>
              <a:lnTo>
                <a:pt x="617526" y="19511"/>
              </a:lnTo>
            </a:path>
          </a:pathLst>
        </a:custGeom>
        <a:noFill/>
        <a:ln w="15875" cap="rnd"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tx1"/>
            </a:solidFill>
          </a:endParaRPr>
        </a:p>
      </dsp:txBody>
      <dsp:txXfrm>
        <a:off x="4651013" y="3634077"/>
        <a:ext cx="30876" cy="30876"/>
      </dsp:txXfrm>
    </dsp:sp>
    <dsp:sp modelId="{D04DC80C-9FAC-4855-BE5F-122AEE8F6E81}">
      <dsp:nvSpPr>
        <dsp:cNvPr id="0" name=""/>
        <dsp:cNvSpPr/>
      </dsp:nvSpPr>
      <dsp:spPr>
        <a:xfrm>
          <a:off x="4542487" y="3653815"/>
          <a:ext cx="2226264" cy="1386747"/>
        </a:xfrm>
        <a:prstGeom prst="ellipse">
          <a:avLst/>
        </a:prstGeom>
        <a:solidFill>
          <a:schemeClr val="lt1"/>
        </a:solidFill>
        <a:ln w="15875" cap="rnd"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Conclusiones y Recomendaciones</a:t>
          </a:r>
          <a:endParaRPr lang="es-EC" sz="1600" kern="1200" dirty="0"/>
        </a:p>
      </dsp:txBody>
      <dsp:txXfrm>
        <a:off x="4868516" y="3856899"/>
        <a:ext cx="1574206" cy="98057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0B982-E0E1-4C01-9605-5A496D5611A3}">
      <dsp:nvSpPr>
        <dsp:cNvPr id="0" name=""/>
        <dsp:cNvSpPr/>
      </dsp:nvSpPr>
      <dsp:spPr>
        <a:xfrm>
          <a:off x="1290438" y="1274"/>
          <a:ext cx="2308088" cy="1107351"/>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22" tIns="29210" rIns="127022" bIns="29210" numCol="1" spcCol="1270" anchor="ctr" anchorCtr="0">
          <a:noAutofit/>
        </a:bodyPr>
        <a:lstStyle/>
        <a:p>
          <a:pPr lvl="0" algn="ctr" defTabSz="1022350">
            <a:lnSpc>
              <a:spcPct val="90000"/>
            </a:lnSpc>
            <a:spcBef>
              <a:spcPct val="0"/>
            </a:spcBef>
            <a:spcAft>
              <a:spcPct val="35000"/>
            </a:spcAft>
          </a:pPr>
          <a:r>
            <a:rPr lang="es-EC" sz="2300" kern="1200" dirty="0" smtClean="0"/>
            <a:t>Económico</a:t>
          </a:r>
          <a:endParaRPr lang="es-EC" sz="2300" kern="1200" dirty="0"/>
        </a:p>
      </dsp:txBody>
      <dsp:txXfrm>
        <a:off x="1628450" y="163442"/>
        <a:ext cx="1632064" cy="783015"/>
      </dsp:txXfrm>
    </dsp:sp>
    <dsp:sp modelId="{FE268829-545E-4AC5-A15D-80AB7A5DA2BE}">
      <dsp:nvSpPr>
        <dsp:cNvPr id="0" name=""/>
        <dsp:cNvSpPr/>
      </dsp:nvSpPr>
      <dsp:spPr>
        <a:xfrm>
          <a:off x="3189570" y="637"/>
          <a:ext cx="2308088" cy="1107351"/>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22" tIns="29210" rIns="127022" bIns="29210" numCol="1" spcCol="1270" anchor="ctr" anchorCtr="0">
          <a:noAutofit/>
        </a:bodyPr>
        <a:lstStyle/>
        <a:p>
          <a:pPr lvl="0" algn="ctr" defTabSz="1022350">
            <a:lnSpc>
              <a:spcPct val="90000"/>
            </a:lnSpc>
            <a:spcBef>
              <a:spcPct val="0"/>
            </a:spcBef>
            <a:spcAft>
              <a:spcPct val="35000"/>
            </a:spcAft>
          </a:pPr>
          <a:r>
            <a:rPr lang="es-EC" sz="2300" kern="1200" dirty="0" smtClean="0"/>
            <a:t>Social</a:t>
          </a:r>
          <a:endParaRPr lang="es-EC" sz="2300" kern="1200" dirty="0"/>
        </a:p>
      </dsp:txBody>
      <dsp:txXfrm>
        <a:off x="3527582" y="162805"/>
        <a:ext cx="1632064" cy="78301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C1437-247B-4EA9-B186-3B08A8DF0A6A}">
      <dsp:nvSpPr>
        <dsp:cNvPr id="0" name=""/>
        <dsp:cNvSpPr/>
      </dsp:nvSpPr>
      <dsp:spPr>
        <a:xfrm>
          <a:off x="6939" y="867133"/>
          <a:ext cx="4102954" cy="482700"/>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FECC35-86E5-464D-8DA2-5C066BA3A774}">
      <dsp:nvSpPr>
        <dsp:cNvPr id="0" name=""/>
        <dsp:cNvSpPr/>
      </dsp:nvSpPr>
      <dsp:spPr>
        <a:xfrm>
          <a:off x="6939" y="1048415"/>
          <a:ext cx="301417" cy="301417"/>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779754-80EA-4AC4-9C72-4B62EA5EA422}">
      <dsp:nvSpPr>
        <dsp:cNvPr id="0" name=""/>
        <dsp:cNvSpPr/>
      </dsp:nvSpPr>
      <dsp:spPr>
        <a:xfrm>
          <a:off x="6939" y="0"/>
          <a:ext cx="4102954" cy="867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l" defTabSz="1600200">
            <a:lnSpc>
              <a:spcPct val="90000"/>
            </a:lnSpc>
            <a:spcBef>
              <a:spcPct val="0"/>
            </a:spcBef>
            <a:spcAft>
              <a:spcPct val="35000"/>
            </a:spcAft>
          </a:pPr>
          <a:r>
            <a:rPr lang="es-EC" sz="3600" kern="1200" dirty="0" smtClean="0"/>
            <a:t>Conclusiones</a:t>
          </a:r>
          <a:endParaRPr lang="es-EC" sz="3600" kern="1200" dirty="0"/>
        </a:p>
      </dsp:txBody>
      <dsp:txXfrm>
        <a:off x="6939" y="0"/>
        <a:ext cx="4102954" cy="867133"/>
      </dsp:txXfrm>
    </dsp:sp>
    <dsp:sp modelId="{2074AB75-651A-4B40-87BE-3B5A53987843}">
      <dsp:nvSpPr>
        <dsp:cNvPr id="0" name=""/>
        <dsp:cNvSpPr/>
      </dsp:nvSpPr>
      <dsp:spPr>
        <a:xfrm>
          <a:off x="6939" y="2071068"/>
          <a:ext cx="301410" cy="301410"/>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89F973-879D-4404-BE47-A472FAFE33CA}">
      <dsp:nvSpPr>
        <dsp:cNvPr id="0" name=""/>
        <dsp:cNvSpPr/>
      </dsp:nvSpPr>
      <dsp:spPr>
        <a:xfrm>
          <a:off x="360731" y="1779093"/>
          <a:ext cx="3815747" cy="1342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S" sz="1400" kern="1200" dirty="0" smtClean="0"/>
            <a:t>La investigación de campo realizada en los 24 laboratorios farmacéuticos  de la ciudad de Quito pudo establecer la existencia de desechos de aluminio y PVC que normalmente eran desechados a la basura, incinerados o soterrados lo que significaba una pérdida de estos materiales a la vez que una afectación ambiental, determinando que los volúmenes eran aptos para el reciclaje.</a:t>
          </a:r>
          <a:endParaRPr lang="es-EC" sz="1400" kern="1200" dirty="0"/>
        </a:p>
      </dsp:txBody>
      <dsp:txXfrm>
        <a:off x="360731" y="1779093"/>
        <a:ext cx="3815747" cy="1342702"/>
      </dsp:txXfrm>
    </dsp:sp>
    <dsp:sp modelId="{023AE1D1-8802-441B-ACD9-072E62604DC3}">
      <dsp:nvSpPr>
        <dsp:cNvPr id="0" name=""/>
        <dsp:cNvSpPr/>
      </dsp:nvSpPr>
      <dsp:spPr>
        <a:xfrm>
          <a:off x="1" y="3456383"/>
          <a:ext cx="301410" cy="301410"/>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5E4931-62A9-4B92-BDD9-1FBE3BB083D1}">
      <dsp:nvSpPr>
        <dsp:cNvPr id="0" name=""/>
        <dsp:cNvSpPr/>
      </dsp:nvSpPr>
      <dsp:spPr>
        <a:xfrm>
          <a:off x="360731" y="3761910"/>
          <a:ext cx="3815747" cy="702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S" sz="1400" kern="1200" dirty="0" smtClean="0"/>
            <a:t>La cantidad de desecho de empaque blíster originada por los laboratorios farmacéuticos y hospitales públicos y privados de la ciudad de Quito no es suficiente para ocupar la capacidad total de la maquinaria (11520 kg) por lo que se ha visto la necesidad de importar chatarra de aluminio.</a:t>
          </a:r>
          <a:endParaRPr lang="es-EC" sz="1400" kern="1200" dirty="0"/>
        </a:p>
      </dsp:txBody>
      <dsp:txXfrm>
        <a:off x="360731" y="3761910"/>
        <a:ext cx="3815747" cy="702588"/>
      </dsp:txXfrm>
    </dsp:sp>
    <dsp:sp modelId="{55D6D779-7035-48B6-8E2C-0D6E87890D4C}">
      <dsp:nvSpPr>
        <dsp:cNvPr id="0" name=""/>
        <dsp:cNvSpPr/>
      </dsp:nvSpPr>
      <dsp:spPr>
        <a:xfrm>
          <a:off x="4315041" y="867133"/>
          <a:ext cx="4102954" cy="482700"/>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728F96-C1AF-439E-B8B4-88A44C6C26C0}">
      <dsp:nvSpPr>
        <dsp:cNvPr id="0" name=""/>
        <dsp:cNvSpPr/>
      </dsp:nvSpPr>
      <dsp:spPr>
        <a:xfrm>
          <a:off x="4315041" y="1048415"/>
          <a:ext cx="301417" cy="301417"/>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607984-94ED-4E8C-8D11-C600BE49D149}">
      <dsp:nvSpPr>
        <dsp:cNvPr id="0" name=""/>
        <dsp:cNvSpPr/>
      </dsp:nvSpPr>
      <dsp:spPr>
        <a:xfrm>
          <a:off x="4315041" y="0"/>
          <a:ext cx="4102954" cy="867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l" defTabSz="1600200">
            <a:lnSpc>
              <a:spcPct val="90000"/>
            </a:lnSpc>
            <a:spcBef>
              <a:spcPct val="0"/>
            </a:spcBef>
            <a:spcAft>
              <a:spcPct val="35000"/>
            </a:spcAft>
          </a:pPr>
          <a:r>
            <a:rPr lang="es-EC" sz="3600" kern="1200" dirty="0" smtClean="0"/>
            <a:t>Recomendaciones</a:t>
          </a:r>
          <a:endParaRPr lang="es-EC" sz="3600" kern="1200" dirty="0"/>
        </a:p>
      </dsp:txBody>
      <dsp:txXfrm>
        <a:off x="4315041" y="0"/>
        <a:ext cx="4102954" cy="867133"/>
      </dsp:txXfrm>
    </dsp:sp>
    <dsp:sp modelId="{BF7C7E64-72BC-46B6-B20C-9B4FBBA02376}">
      <dsp:nvSpPr>
        <dsp:cNvPr id="0" name=""/>
        <dsp:cNvSpPr/>
      </dsp:nvSpPr>
      <dsp:spPr>
        <a:xfrm>
          <a:off x="4315041" y="2071068"/>
          <a:ext cx="301410" cy="301410"/>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B04FBA-DF55-415A-96DC-0817ACA49A45}">
      <dsp:nvSpPr>
        <dsp:cNvPr id="0" name=""/>
        <dsp:cNvSpPr/>
      </dsp:nvSpPr>
      <dsp:spPr>
        <a:xfrm>
          <a:off x="4602248" y="1550422"/>
          <a:ext cx="3815747" cy="1342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S" sz="1400" kern="1200" dirty="0" smtClean="0"/>
            <a:t>Sería muy importante que se pueda poner en marcha el proyecto propuesto puesto que se podría obtener lucro del reciclaje a mas que se aportaría en la reducción  de desechos tóxicos a la tierra.</a:t>
          </a:r>
          <a:endParaRPr lang="es-EC" sz="1400" kern="1200" dirty="0"/>
        </a:p>
      </dsp:txBody>
      <dsp:txXfrm>
        <a:off x="4602248" y="1550422"/>
        <a:ext cx="3815747" cy="1342702"/>
      </dsp:txXfrm>
    </dsp:sp>
    <dsp:sp modelId="{E3D94B93-6BCC-4503-A939-5B4D4CA2C5BA}">
      <dsp:nvSpPr>
        <dsp:cNvPr id="0" name=""/>
        <dsp:cNvSpPr/>
      </dsp:nvSpPr>
      <dsp:spPr>
        <a:xfrm>
          <a:off x="4320481" y="3384376"/>
          <a:ext cx="301410" cy="301410"/>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AC72F4-7414-43BF-8363-1C34D91E9979}">
      <dsp:nvSpPr>
        <dsp:cNvPr id="0" name=""/>
        <dsp:cNvSpPr/>
      </dsp:nvSpPr>
      <dsp:spPr>
        <a:xfrm>
          <a:off x="4608505" y="3545885"/>
          <a:ext cx="3815747" cy="702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S" sz="1400" kern="1200" dirty="0" smtClean="0"/>
            <a:t>A fin de evitar la importación de materia prima se sugiere realizar una prospectiva del reciclaje de empaque blíster en otras ciudades del país.  </a:t>
          </a:r>
          <a:endParaRPr lang="es-EC" sz="1400" kern="1200" dirty="0"/>
        </a:p>
      </dsp:txBody>
      <dsp:txXfrm>
        <a:off x="4608505" y="3545885"/>
        <a:ext cx="3815747" cy="702588"/>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C1437-247B-4EA9-B186-3B08A8DF0A6A}">
      <dsp:nvSpPr>
        <dsp:cNvPr id="0" name=""/>
        <dsp:cNvSpPr/>
      </dsp:nvSpPr>
      <dsp:spPr>
        <a:xfrm>
          <a:off x="5953" y="867336"/>
          <a:ext cx="4103915" cy="48281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FECC35-86E5-464D-8DA2-5C066BA3A774}">
      <dsp:nvSpPr>
        <dsp:cNvPr id="0" name=""/>
        <dsp:cNvSpPr/>
      </dsp:nvSpPr>
      <dsp:spPr>
        <a:xfrm>
          <a:off x="5953" y="1048661"/>
          <a:ext cx="301488" cy="301488"/>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779754-80EA-4AC4-9C72-4B62EA5EA422}">
      <dsp:nvSpPr>
        <dsp:cNvPr id="0" name=""/>
        <dsp:cNvSpPr/>
      </dsp:nvSpPr>
      <dsp:spPr>
        <a:xfrm>
          <a:off x="5953" y="0"/>
          <a:ext cx="4103915" cy="867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l" defTabSz="1778000">
            <a:lnSpc>
              <a:spcPct val="90000"/>
            </a:lnSpc>
            <a:spcBef>
              <a:spcPct val="0"/>
            </a:spcBef>
            <a:spcAft>
              <a:spcPct val="35000"/>
            </a:spcAft>
          </a:pPr>
          <a:r>
            <a:rPr lang="es-EC" sz="4000" kern="1200" dirty="0" smtClean="0"/>
            <a:t>Conclusiones</a:t>
          </a:r>
          <a:endParaRPr lang="es-EC" sz="4000" kern="1200" dirty="0"/>
        </a:p>
      </dsp:txBody>
      <dsp:txXfrm>
        <a:off x="5953" y="0"/>
        <a:ext cx="4103915" cy="867336"/>
      </dsp:txXfrm>
    </dsp:sp>
    <dsp:sp modelId="{E4956CAC-FDBA-4A43-8018-65D6241B4DF7}">
      <dsp:nvSpPr>
        <dsp:cNvPr id="0" name=""/>
        <dsp:cNvSpPr/>
      </dsp:nvSpPr>
      <dsp:spPr>
        <a:xfrm>
          <a:off x="0" y="2041359"/>
          <a:ext cx="301481" cy="301481"/>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606AAF-216D-4A14-98A2-67D73BDB8DBC}">
      <dsp:nvSpPr>
        <dsp:cNvPr id="0" name=""/>
        <dsp:cNvSpPr/>
      </dsp:nvSpPr>
      <dsp:spPr>
        <a:xfrm>
          <a:off x="288037" y="1897341"/>
          <a:ext cx="3816641" cy="702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S" sz="1400" kern="1200" dirty="0" smtClean="0"/>
            <a:t>El estudio técnico logro determinar un lugar muy apropiado para la planta localizado en el Parque Industrial </a:t>
          </a:r>
          <a:r>
            <a:rPr lang="es-ES" sz="1400" kern="1200" dirty="0" err="1" smtClean="0"/>
            <a:t>Itulcachi</a:t>
          </a:r>
          <a:r>
            <a:rPr lang="es-ES" sz="1400" kern="1200" dirty="0" smtClean="0"/>
            <a:t>, así mismo se estableció el tamaño de la planta  y los recursos necesarios para su puesta en marcha.</a:t>
          </a:r>
          <a:endParaRPr lang="es-EC" sz="1400" kern="1200" dirty="0"/>
        </a:p>
      </dsp:txBody>
      <dsp:txXfrm>
        <a:off x="288037" y="1897341"/>
        <a:ext cx="3816641" cy="702753"/>
      </dsp:txXfrm>
    </dsp:sp>
    <dsp:sp modelId="{857A1E0E-E3E3-441C-9A63-9AF33BECD342}">
      <dsp:nvSpPr>
        <dsp:cNvPr id="0" name=""/>
        <dsp:cNvSpPr/>
      </dsp:nvSpPr>
      <dsp:spPr>
        <a:xfrm>
          <a:off x="0" y="2952327"/>
          <a:ext cx="301481" cy="301481"/>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93AD9E-CA8F-4C78-8B38-88D3F33CC0AA}">
      <dsp:nvSpPr>
        <dsp:cNvPr id="0" name=""/>
        <dsp:cNvSpPr/>
      </dsp:nvSpPr>
      <dsp:spPr>
        <a:xfrm>
          <a:off x="288037" y="3240359"/>
          <a:ext cx="3816641" cy="702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S" sz="1400" kern="1200" dirty="0" smtClean="0"/>
            <a:t>La inversión requerida para el proyecto será recuperable en 7 años con una financiación estatal lo que a su vez ha originado un retorno del 36%, valor que ha sido aceptado como válido por los inversionistas los cuales han visto en mercados semejantes una fluctuación de la TIR por el 35%.</a:t>
          </a:r>
          <a:endParaRPr lang="es-EC" sz="1400" kern="1200" dirty="0"/>
        </a:p>
      </dsp:txBody>
      <dsp:txXfrm>
        <a:off x="288037" y="3240359"/>
        <a:ext cx="3816641" cy="702753"/>
      </dsp:txXfrm>
    </dsp:sp>
    <dsp:sp modelId="{55D6D779-7035-48B6-8E2C-0D6E87890D4C}">
      <dsp:nvSpPr>
        <dsp:cNvPr id="0" name=""/>
        <dsp:cNvSpPr/>
      </dsp:nvSpPr>
      <dsp:spPr>
        <a:xfrm>
          <a:off x="4315065" y="867336"/>
          <a:ext cx="4103915" cy="48281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728F96-C1AF-439E-B8B4-88A44C6C26C0}">
      <dsp:nvSpPr>
        <dsp:cNvPr id="0" name=""/>
        <dsp:cNvSpPr/>
      </dsp:nvSpPr>
      <dsp:spPr>
        <a:xfrm>
          <a:off x="4315065" y="1048661"/>
          <a:ext cx="301488" cy="301488"/>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607984-94ED-4E8C-8D11-C600BE49D149}">
      <dsp:nvSpPr>
        <dsp:cNvPr id="0" name=""/>
        <dsp:cNvSpPr/>
      </dsp:nvSpPr>
      <dsp:spPr>
        <a:xfrm>
          <a:off x="4315065" y="0"/>
          <a:ext cx="4103915" cy="867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l" defTabSz="1778000">
            <a:lnSpc>
              <a:spcPct val="90000"/>
            </a:lnSpc>
            <a:spcBef>
              <a:spcPct val="0"/>
            </a:spcBef>
            <a:spcAft>
              <a:spcPct val="35000"/>
            </a:spcAft>
          </a:pPr>
          <a:r>
            <a:rPr lang="es-EC" sz="4000" kern="1200" dirty="0" smtClean="0"/>
            <a:t>Recomendaciones</a:t>
          </a:r>
          <a:endParaRPr lang="es-EC" sz="4000" kern="1200" dirty="0"/>
        </a:p>
      </dsp:txBody>
      <dsp:txXfrm>
        <a:off x="4315065" y="0"/>
        <a:ext cx="4103915" cy="867336"/>
      </dsp:txXfrm>
    </dsp:sp>
    <dsp:sp modelId="{B2A295BB-D196-4226-B737-FDA782292DF9}">
      <dsp:nvSpPr>
        <dsp:cNvPr id="0" name=""/>
        <dsp:cNvSpPr/>
      </dsp:nvSpPr>
      <dsp:spPr>
        <a:xfrm>
          <a:off x="4320479" y="1944216"/>
          <a:ext cx="301481" cy="301481"/>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7FB12B-35E4-48F5-BBF0-7E03516BE29E}">
      <dsp:nvSpPr>
        <dsp:cNvPr id="0" name=""/>
        <dsp:cNvSpPr/>
      </dsp:nvSpPr>
      <dsp:spPr>
        <a:xfrm>
          <a:off x="4608293" y="1800200"/>
          <a:ext cx="3816641" cy="702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S" sz="1400" kern="1200" dirty="0" smtClean="0"/>
            <a:t>Será de mucha importancia que la planta establecida en el parque industrial </a:t>
          </a:r>
          <a:r>
            <a:rPr lang="es-ES" sz="1400" kern="1200" dirty="0" err="1" smtClean="0"/>
            <a:t>Itulcachi</a:t>
          </a:r>
          <a:r>
            <a:rPr lang="es-ES" sz="1400" kern="1200" dirty="0" smtClean="0"/>
            <a:t> tenga las posibilidades de ampliación para que a futuro se pueda incrementar la producción  con miras a la exportación.</a:t>
          </a:r>
          <a:endParaRPr lang="es-EC" sz="1400" kern="1200" dirty="0"/>
        </a:p>
      </dsp:txBody>
      <dsp:txXfrm>
        <a:off x="4608293" y="1800200"/>
        <a:ext cx="3816641" cy="702753"/>
      </dsp:txXfrm>
    </dsp:sp>
    <dsp:sp modelId="{AD9756D4-1035-4167-A6D0-C3143D64B85F}">
      <dsp:nvSpPr>
        <dsp:cNvPr id="0" name=""/>
        <dsp:cNvSpPr/>
      </dsp:nvSpPr>
      <dsp:spPr>
        <a:xfrm>
          <a:off x="4320479" y="2880321"/>
          <a:ext cx="301481" cy="301481"/>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2D6659-F450-4C9B-9BB5-2D81B0C48FCC}">
      <dsp:nvSpPr>
        <dsp:cNvPr id="0" name=""/>
        <dsp:cNvSpPr/>
      </dsp:nvSpPr>
      <dsp:spPr>
        <a:xfrm>
          <a:off x="4608293" y="3329692"/>
          <a:ext cx="3816641" cy="702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S" sz="1400" kern="1200" dirty="0" smtClean="0"/>
            <a:t>El mercado de las farmacéuticas tiene un potencial muy grande en el país por las políticas estatales de compra de genéricos de fabricación nacional eso hace que el negocio tenga un crecimiento futuro alentador, sin embargo la recuperación del proyecto sobrepasa el periodo de gobierno actual por lo que habrá que a futuro revaluar o ajustar el proyecto.</a:t>
          </a:r>
          <a:endParaRPr lang="es-EC" sz="1400" kern="1200" dirty="0"/>
        </a:p>
      </dsp:txBody>
      <dsp:txXfrm>
        <a:off x="4608293" y="3329692"/>
        <a:ext cx="3816641" cy="702753"/>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C1437-247B-4EA9-B186-3B08A8DF0A6A}">
      <dsp:nvSpPr>
        <dsp:cNvPr id="0" name=""/>
        <dsp:cNvSpPr/>
      </dsp:nvSpPr>
      <dsp:spPr>
        <a:xfrm>
          <a:off x="3104" y="845652"/>
          <a:ext cx="4001318" cy="47074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FECC35-86E5-464D-8DA2-5C066BA3A774}">
      <dsp:nvSpPr>
        <dsp:cNvPr id="0" name=""/>
        <dsp:cNvSpPr/>
      </dsp:nvSpPr>
      <dsp:spPr>
        <a:xfrm>
          <a:off x="3104" y="1022444"/>
          <a:ext cx="293951" cy="293951"/>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779754-80EA-4AC4-9C72-4B62EA5EA422}">
      <dsp:nvSpPr>
        <dsp:cNvPr id="0" name=""/>
        <dsp:cNvSpPr/>
      </dsp:nvSpPr>
      <dsp:spPr>
        <a:xfrm>
          <a:off x="3104" y="0"/>
          <a:ext cx="4001318" cy="845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l" defTabSz="1778000">
            <a:lnSpc>
              <a:spcPct val="90000"/>
            </a:lnSpc>
            <a:spcBef>
              <a:spcPct val="0"/>
            </a:spcBef>
            <a:spcAft>
              <a:spcPct val="35000"/>
            </a:spcAft>
          </a:pPr>
          <a:r>
            <a:rPr lang="es-EC" sz="4000" kern="1200" dirty="0" smtClean="0"/>
            <a:t>Conclusiones</a:t>
          </a:r>
          <a:endParaRPr lang="es-EC" sz="4000" kern="1200" dirty="0"/>
        </a:p>
      </dsp:txBody>
      <dsp:txXfrm>
        <a:off x="3104" y="0"/>
        <a:ext cx="4001318" cy="845652"/>
      </dsp:txXfrm>
    </dsp:sp>
    <dsp:sp modelId="{328F4F5B-7066-43B5-A013-F2F993ACC557}">
      <dsp:nvSpPr>
        <dsp:cNvPr id="0" name=""/>
        <dsp:cNvSpPr/>
      </dsp:nvSpPr>
      <dsp:spPr>
        <a:xfrm>
          <a:off x="3104" y="2579906"/>
          <a:ext cx="293944" cy="293944"/>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BE6341-2E4B-42D6-BBB2-498E578947FA}">
      <dsp:nvSpPr>
        <dsp:cNvPr id="0" name=""/>
        <dsp:cNvSpPr/>
      </dsp:nvSpPr>
      <dsp:spPr>
        <a:xfrm>
          <a:off x="360040" y="1872210"/>
          <a:ext cx="3721225" cy="2429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ES" sz="1200" kern="1200" dirty="0" smtClean="0"/>
            <a:t>Una vez terminada la investigación se pudo establecer que en lo referente a los impactos ambientales se tuvo un indicador bajo (4,7 Impacto muy significativo positivo) que nos indica que tanto las personas que trabajaran en la planta como las personas que habitan o trabajan alrededor de la misma no sufrirán ninguna alteración física.</a:t>
          </a:r>
        </a:p>
        <a:p>
          <a:pPr lvl="0" algn="l" defTabSz="533400">
            <a:lnSpc>
              <a:spcPct val="90000"/>
            </a:lnSpc>
            <a:spcBef>
              <a:spcPct val="0"/>
            </a:spcBef>
            <a:spcAft>
              <a:spcPct val="35000"/>
            </a:spcAft>
          </a:pPr>
          <a:r>
            <a:rPr lang="es-ES" sz="1200" kern="1200" dirty="0" smtClean="0"/>
            <a:t>Respecto al impacto económico los resultados son positivos debido a la generación de empleo, reducción de importaciones y generación de mayores impuestos con beneficio al país.</a:t>
          </a:r>
          <a:endParaRPr lang="es-EC" sz="1200" kern="1200" dirty="0"/>
        </a:p>
      </dsp:txBody>
      <dsp:txXfrm>
        <a:off x="360040" y="1872210"/>
        <a:ext cx="3721225" cy="2429725"/>
      </dsp:txXfrm>
    </dsp:sp>
    <dsp:sp modelId="{55D6D779-7035-48B6-8E2C-0D6E87890D4C}">
      <dsp:nvSpPr>
        <dsp:cNvPr id="0" name=""/>
        <dsp:cNvSpPr/>
      </dsp:nvSpPr>
      <dsp:spPr>
        <a:xfrm>
          <a:off x="4204488" y="845652"/>
          <a:ext cx="4001318" cy="47074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728F96-C1AF-439E-B8B4-88A44C6C26C0}">
      <dsp:nvSpPr>
        <dsp:cNvPr id="0" name=""/>
        <dsp:cNvSpPr/>
      </dsp:nvSpPr>
      <dsp:spPr>
        <a:xfrm>
          <a:off x="4204488" y="1022444"/>
          <a:ext cx="293951" cy="293951"/>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607984-94ED-4E8C-8D11-C600BE49D149}">
      <dsp:nvSpPr>
        <dsp:cNvPr id="0" name=""/>
        <dsp:cNvSpPr/>
      </dsp:nvSpPr>
      <dsp:spPr>
        <a:xfrm>
          <a:off x="4204488" y="0"/>
          <a:ext cx="4001318" cy="845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l" defTabSz="1778000">
            <a:lnSpc>
              <a:spcPct val="90000"/>
            </a:lnSpc>
            <a:spcBef>
              <a:spcPct val="0"/>
            </a:spcBef>
            <a:spcAft>
              <a:spcPct val="35000"/>
            </a:spcAft>
          </a:pPr>
          <a:r>
            <a:rPr lang="es-EC" sz="4000" kern="1200" dirty="0" smtClean="0"/>
            <a:t>Recomendaciones</a:t>
          </a:r>
          <a:endParaRPr lang="es-EC" sz="4000" kern="1200" dirty="0"/>
        </a:p>
      </dsp:txBody>
      <dsp:txXfrm>
        <a:off x="4204488" y="0"/>
        <a:ext cx="4001318" cy="845652"/>
      </dsp:txXfrm>
    </dsp:sp>
    <dsp:sp modelId="{C7007204-B1F1-4579-B6CA-F5AC18D77131}">
      <dsp:nvSpPr>
        <dsp:cNvPr id="0" name=""/>
        <dsp:cNvSpPr/>
      </dsp:nvSpPr>
      <dsp:spPr>
        <a:xfrm>
          <a:off x="4176463" y="2592287"/>
          <a:ext cx="293944" cy="293944"/>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71A237-CBBE-4101-B2CF-F17CA5A1EF0F}">
      <dsp:nvSpPr>
        <dsp:cNvPr id="0" name=""/>
        <dsp:cNvSpPr/>
      </dsp:nvSpPr>
      <dsp:spPr>
        <a:xfrm>
          <a:off x="4464486" y="2232247"/>
          <a:ext cx="3721225" cy="1385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ES" sz="1200" kern="1200" dirty="0" smtClean="0"/>
            <a:t>Será fundamental que exista siempre una evaluación ambiental por el manejo de materiales muy delicados como es el aluminio, manteniendo siempre mediciones así como estudios que eviten enfermedades profesionales.</a:t>
          </a:r>
          <a:endParaRPr lang="es-EC" sz="1200" kern="1200" dirty="0"/>
        </a:p>
      </dsp:txBody>
      <dsp:txXfrm>
        <a:off x="4464486" y="2232247"/>
        <a:ext cx="3721225" cy="13858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9E6EF-C478-488D-B19F-4BFC445BEB4E}">
      <dsp:nvSpPr>
        <dsp:cNvPr id="0" name=""/>
        <dsp:cNvSpPr/>
      </dsp:nvSpPr>
      <dsp:spPr>
        <a:xfrm>
          <a:off x="491316" y="622"/>
          <a:ext cx="2187259" cy="66817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dirty="0" smtClean="0"/>
            <a:t>Investigación Exploratoria</a:t>
          </a:r>
          <a:endParaRPr lang="es-EC" sz="2000" kern="1200" dirty="0"/>
        </a:p>
      </dsp:txBody>
      <dsp:txXfrm>
        <a:off x="510886" y="20192"/>
        <a:ext cx="2148119" cy="629039"/>
      </dsp:txXfrm>
    </dsp:sp>
    <dsp:sp modelId="{3D6D8866-6788-4EEB-AF8D-CF6A570C323B}">
      <dsp:nvSpPr>
        <dsp:cNvPr id="0" name=""/>
        <dsp:cNvSpPr/>
      </dsp:nvSpPr>
      <dsp:spPr>
        <a:xfrm>
          <a:off x="710042" y="668802"/>
          <a:ext cx="218725" cy="501134"/>
        </a:xfrm>
        <a:custGeom>
          <a:avLst/>
          <a:gdLst/>
          <a:ahLst/>
          <a:cxnLst/>
          <a:rect l="0" t="0" r="0" b="0"/>
          <a:pathLst>
            <a:path>
              <a:moveTo>
                <a:pt x="0" y="0"/>
              </a:moveTo>
              <a:lnTo>
                <a:pt x="0" y="501134"/>
              </a:lnTo>
              <a:lnTo>
                <a:pt x="218725" y="501134"/>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0D2C87-5EE4-430E-B111-4A4688641A35}">
      <dsp:nvSpPr>
        <dsp:cNvPr id="0" name=""/>
        <dsp:cNvSpPr/>
      </dsp:nvSpPr>
      <dsp:spPr>
        <a:xfrm>
          <a:off x="928768" y="835847"/>
          <a:ext cx="2861796" cy="66817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t>Análisis Externo</a:t>
          </a:r>
          <a:endParaRPr lang="es-EC" sz="1600" kern="1200" dirty="0"/>
        </a:p>
      </dsp:txBody>
      <dsp:txXfrm>
        <a:off x="948338" y="855417"/>
        <a:ext cx="2822656" cy="629039"/>
      </dsp:txXfrm>
    </dsp:sp>
    <dsp:sp modelId="{32736755-BC20-4587-BA50-AE47C14B939F}">
      <dsp:nvSpPr>
        <dsp:cNvPr id="0" name=""/>
        <dsp:cNvSpPr/>
      </dsp:nvSpPr>
      <dsp:spPr>
        <a:xfrm>
          <a:off x="710042" y="668802"/>
          <a:ext cx="192757" cy="1393481"/>
        </a:xfrm>
        <a:custGeom>
          <a:avLst/>
          <a:gdLst/>
          <a:ahLst/>
          <a:cxnLst/>
          <a:rect l="0" t="0" r="0" b="0"/>
          <a:pathLst>
            <a:path>
              <a:moveTo>
                <a:pt x="0" y="0"/>
              </a:moveTo>
              <a:lnTo>
                <a:pt x="0" y="1393481"/>
              </a:lnTo>
              <a:lnTo>
                <a:pt x="192757" y="139348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F3E7A2-CA4E-4B8B-9532-49E20665133A}">
      <dsp:nvSpPr>
        <dsp:cNvPr id="0" name=""/>
        <dsp:cNvSpPr/>
      </dsp:nvSpPr>
      <dsp:spPr>
        <a:xfrm>
          <a:off x="902800" y="1728194"/>
          <a:ext cx="2861796" cy="66817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t>Entrevista a Expertos</a:t>
          </a:r>
          <a:endParaRPr lang="es-EC" sz="1600" kern="1200" dirty="0"/>
        </a:p>
      </dsp:txBody>
      <dsp:txXfrm>
        <a:off x="922370" y="1747764"/>
        <a:ext cx="2822656" cy="629039"/>
      </dsp:txXfrm>
    </dsp:sp>
    <dsp:sp modelId="{3BF3B45A-AC65-42BC-9C0D-6B338CAB5B4E}">
      <dsp:nvSpPr>
        <dsp:cNvPr id="0" name=""/>
        <dsp:cNvSpPr/>
      </dsp:nvSpPr>
      <dsp:spPr>
        <a:xfrm>
          <a:off x="710042" y="668802"/>
          <a:ext cx="234195" cy="2188568"/>
        </a:xfrm>
        <a:custGeom>
          <a:avLst/>
          <a:gdLst/>
          <a:ahLst/>
          <a:cxnLst/>
          <a:rect l="0" t="0" r="0" b="0"/>
          <a:pathLst>
            <a:path>
              <a:moveTo>
                <a:pt x="0" y="0"/>
              </a:moveTo>
              <a:lnTo>
                <a:pt x="0" y="2188568"/>
              </a:lnTo>
              <a:lnTo>
                <a:pt x="234195" y="218856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506DC0-6569-4C40-A407-6D3957BC481C}">
      <dsp:nvSpPr>
        <dsp:cNvPr id="0" name=""/>
        <dsp:cNvSpPr/>
      </dsp:nvSpPr>
      <dsp:spPr>
        <a:xfrm>
          <a:off x="944238" y="2523281"/>
          <a:ext cx="2861796" cy="66817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t>Experimentos realizados</a:t>
          </a:r>
          <a:endParaRPr lang="es-EC" sz="1600" kern="1200" dirty="0"/>
        </a:p>
      </dsp:txBody>
      <dsp:txXfrm>
        <a:off x="963808" y="2542851"/>
        <a:ext cx="2822656" cy="629039"/>
      </dsp:txXfrm>
    </dsp:sp>
    <dsp:sp modelId="{DD9AE4A8-EEE8-43E5-B6F8-1836925F8CF0}">
      <dsp:nvSpPr>
        <dsp:cNvPr id="0" name=""/>
        <dsp:cNvSpPr/>
      </dsp:nvSpPr>
      <dsp:spPr>
        <a:xfrm>
          <a:off x="4165406" y="1"/>
          <a:ext cx="2187259" cy="66817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dirty="0" smtClean="0"/>
            <a:t>Investigación Descriptiva</a:t>
          </a:r>
          <a:endParaRPr lang="es-EC" sz="2000" kern="1200" dirty="0"/>
        </a:p>
      </dsp:txBody>
      <dsp:txXfrm>
        <a:off x="4184976" y="19571"/>
        <a:ext cx="2148119" cy="629039"/>
      </dsp:txXfrm>
    </dsp:sp>
    <dsp:sp modelId="{2BC04392-7543-46A9-AA67-E2E9E2B9B392}">
      <dsp:nvSpPr>
        <dsp:cNvPr id="0" name=""/>
        <dsp:cNvSpPr/>
      </dsp:nvSpPr>
      <dsp:spPr>
        <a:xfrm>
          <a:off x="4384132" y="668180"/>
          <a:ext cx="231839" cy="501756"/>
        </a:xfrm>
        <a:custGeom>
          <a:avLst/>
          <a:gdLst/>
          <a:ahLst/>
          <a:cxnLst/>
          <a:rect l="0" t="0" r="0" b="0"/>
          <a:pathLst>
            <a:path>
              <a:moveTo>
                <a:pt x="0" y="0"/>
              </a:moveTo>
              <a:lnTo>
                <a:pt x="0" y="501756"/>
              </a:lnTo>
              <a:lnTo>
                <a:pt x="231839" y="50175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31AB28-5550-4899-A173-ADF90D8D79B1}">
      <dsp:nvSpPr>
        <dsp:cNvPr id="0" name=""/>
        <dsp:cNvSpPr/>
      </dsp:nvSpPr>
      <dsp:spPr>
        <a:xfrm>
          <a:off x="4615972" y="835847"/>
          <a:ext cx="2861796" cy="66817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t>Objetivos del estudio de mercado</a:t>
          </a:r>
          <a:endParaRPr lang="es-EC" sz="1600" kern="1200" dirty="0"/>
        </a:p>
      </dsp:txBody>
      <dsp:txXfrm>
        <a:off x="4635542" y="855417"/>
        <a:ext cx="2822656" cy="629039"/>
      </dsp:txXfrm>
    </dsp:sp>
    <dsp:sp modelId="{176D25A1-2E6F-4D27-A97E-1D7B61209E73}">
      <dsp:nvSpPr>
        <dsp:cNvPr id="0" name=""/>
        <dsp:cNvSpPr/>
      </dsp:nvSpPr>
      <dsp:spPr>
        <a:xfrm>
          <a:off x="4384132" y="668180"/>
          <a:ext cx="231839" cy="1353965"/>
        </a:xfrm>
        <a:custGeom>
          <a:avLst/>
          <a:gdLst/>
          <a:ahLst/>
          <a:cxnLst/>
          <a:rect l="0" t="0" r="0" b="0"/>
          <a:pathLst>
            <a:path>
              <a:moveTo>
                <a:pt x="0" y="0"/>
              </a:moveTo>
              <a:lnTo>
                <a:pt x="0" y="1353965"/>
              </a:lnTo>
              <a:lnTo>
                <a:pt x="231839" y="135396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F7DC9F-CFEB-4955-B3C9-6033DE5763AF}">
      <dsp:nvSpPr>
        <dsp:cNvPr id="0" name=""/>
        <dsp:cNvSpPr/>
      </dsp:nvSpPr>
      <dsp:spPr>
        <a:xfrm>
          <a:off x="4615972" y="1688056"/>
          <a:ext cx="2861796" cy="66817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t>Muestreo Estadístico</a:t>
          </a:r>
          <a:endParaRPr lang="es-EC" sz="1600" kern="1200" dirty="0"/>
        </a:p>
      </dsp:txBody>
      <dsp:txXfrm>
        <a:off x="4635542" y="1707626"/>
        <a:ext cx="2822656" cy="629039"/>
      </dsp:txXfrm>
    </dsp:sp>
    <dsp:sp modelId="{A89486B7-502F-48C8-AE2C-C6C3287AF6E0}">
      <dsp:nvSpPr>
        <dsp:cNvPr id="0" name=""/>
        <dsp:cNvSpPr/>
      </dsp:nvSpPr>
      <dsp:spPr>
        <a:xfrm>
          <a:off x="4384132" y="668180"/>
          <a:ext cx="231839" cy="2172204"/>
        </a:xfrm>
        <a:custGeom>
          <a:avLst/>
          <a:gdLst/>
          <a:ahLst/>
          <a:cxnLst/>
          <a:rect l="0" t="0" r="0" b="0"/>
          <a:pathLst>
            <a:path>
              <a:moveTo>
                <a:pt x="0" y="0"/>
              </a:moveTo>
              <a:lnTo>
                <a:pt x="0" y="2172204"/>
              </a:lnTo>
              <a:lnTo>
                <a:pt x="231839" y="2172204"/>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79B9AF-70E7-4230-9A62-DA0F5416B6F3}">
      <dsp:nvSpPr>
        <dsp:cNvPr id="0" name=""/>
        <dsp:cNvSpPr/>
      </dsp:nvSpPr>
      <dsp:spPr>
        <a:xfrm>
          <a:off x="4615972" y="2506296"/>
          <a:ext cx="2861796" cy="66817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t>Análisis de la Demanda</a:t>
          </a:r>
          <a:endParaRPr lang="es-EC" sz="1600" kern="1200" dirty="0"/>
        </a:p>
      </dsp:txBody>
      <dsp:txXfrm>
        <a:off x="4635542" y="2525866"/>
        <a:ext cx="2822656" cy="629039"/>
      </dsp:txXfrm>
    </dsp:sp>
    <dsp:sp modelId="{E8597615-04E6-4899-9465-AD1C11D2EA42}">
      <dsp:nvSpPr>
        <dsp:cNvPr id="0" name=""/>
        <dsp:cNvSpPr/>
      </dsp:nvSpPr>
      <dsp:spPr>
        <a:xfrm>
          <a:off x="4384132" y="668180"/>
          <a:ext cx="231839" cy="3007429"/>
        </a:xfrm>
        <a:custGeom>
          <a:avLst/>
          <a:gdLst/>
          <a:ahLst/>
          <a:cxnLst/>
          <a:rect l="0" t="0" r="0" b="0"/>
          <a:pathLst>
            <a:path>
              <a:moveTo>
                <a:pt x="0" y="0"/>
              </a:moveTo>
              <a:lnTo>
                <a:pt x="0" y="3007429"/>
              </a:lnTo>
              <a:lnTo>
                <a:pt x="231839" y="300742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C45C9A-C19B-4A30-95DC-743E11D0F518}">
      <dsp:nvSpPr>
        <dsp:cNvPr id="0" name=""/>
        <dsp:cNvSpPr/>
      </dsp:nvSpPr>
      <dsp:spPr>
        <a:xfrm>
          <a:off x="4615972" y="3341520"/>
          <a:ext cx="2861796" cy="66817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err="1" smtClean="0"/>
            <a:t>Mix</a:t>
          </a:r>
          <a:r>
            <a:rPr lang="es-EC" sz="1600" kern="1200" dirty="0" smtClean="0"/>
            <a:t> de Marketing</a:t>
          </a:r>
          <a:endParaRPr lang="es-EC" sz="1600" kern="1200" dirty="0"/>
        </a:p>
      </dsp:txBody>
      <dsp:txXfrm>
        <a:off x="4635542" y="3361090"/>
        <a:ext cx="2822656" cy="6290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7A1B0-2935-4426-8C79-A0BFF42379E0}">
      <dsp:nvSpPr>
        <dsp:cNvPr id="0" name=""/>
        <dsp:cNvSpPr/>
      </dsp:nvSpPr>
      <dsp:spPr>
        <a:xfrm>
          <a:off x="1787238" y="0"/>
          <a:ext cx="1866447" cy="1036915"/>
        </a:xfrm>
        <a:prstGeom prst="roundRect">
          <a:avLst>
            <a:gd name="adj" fmla="val 10000"/>
          </a:avLst>
        </a:prstGeom>
        <a:solidFill>
          <a:schemeClr val="accent1">
            <a:alpha val="90000"/>
            <a:tint val="4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smtClean="0">
              <a:solidFill>
                <a:schemeClr val="tx1"/>
              </a:solidFill>
            </a:rPr>
            <a:t>Macroambiente</a:t>
          </a:r>
          <a:endParaRPr lang="es-EC" sz="1900" kern="1200" dirty="0">
            <a:solidFill>
              <a:schemeClr val="tx1"/>
            </a:solidFill>
          </a:endParaRPr>
        </a:p>
      </dsp:txBody>
      <dsp:txXfrm>
        <a:off x="1817608" y="30370"/>
        <a:ext cx="1805707" cy="976175"/>
      </dsp:txXfrm>
    </dsp:sp>
    <dsp:sp modelId="{9AB3A830-462D-402E-95D3-8AC633694149}">
      <dsp:nvSpPr>
        <dsp:cNvPr id="0" name=""/>
        <dsp:cNvSpPr/>
      </dsp:nvSpPr>
      <dsp:spPr>
        <a:xfrm>
          <a:off x="4483218" y="0"/>
          <a:ext cx="1866447" cy="1036915"/>
        </a:xfrm>
        <a:prstGeom prst="roundRect">
          <a:avLst>
            <a:gd name="adj" fmla="val 10000"/>
          </a:avLst>
        </a:prstGeom>
        <a:solidFill>
          <a:schemeClr val="accent1">
            <a:alpha val="90000"/>
            <a:tint val="4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smtClean="0">
              <a:solidFill>
                <a:schemeClr val="tx1"/>
              </a:solidFill>
            </a:rPr>
            <a:t>Microambiente</a:t>
          </a:r>
          <a:endParaRPr lang="es-EC" sz="1900" kern="1200" dirty="0">
            <a:solidFill>
              <a:schemeClr val="tx1"/>
            </a:solidFill>
          </a:endParaRPr>
        </a:p>
      </dsp:txBody>
      <dsp:txXfrm>
        <a:off x="4513588" y="30370"/>
        <a:ext cx="1805707" cy="976175"/>
      </dsp:txXfrm>
    </dsp:sp>
    <dsp:sp modelId="{D035A339-4CFD-4278-ADB7-08195F0CE508}">
      <dsp:nvSpPr>
        <dsp:cNvPr id="0" name=""/>
        <dsp:cNvSpPr/>
      </dsp:nvSpPr>
      <dsp:spPr>
        <a:xfrm>
          <a:off x="3679608" y="4406889"/>
          <a:ext cx="777686" cy="777686"/>
        </a:xfrm>
        <a:prstGeom prst="triangle">
          <a:avLst/>
        </a:prstGeom>
        <a:solidFill>
          <a:schemeClr val="accent1">
            <a:alpha val="90000"/>
            <a:tint val="4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sp>
    <dsp:sp modelId="{56B8AFE4-E0E9-4B49-A4E1-9B4BF4F7F553}">
      <dsp:nvSpPr>
        <dsp:cNvPr id="0" name=""/>
        <dsp:cNvSpPr/>
      </dsp:nvSpPr>
      <dsp:spPr>
        <a:xfrm>
          <a:off x="1735392" y="4081298"/>
          <a:ext cx="4666118" cy="315222"/>
        </a:xfrm>
        <a:prstGeom prst="rect">
          <a:avLst/>
        </a:prstGeom>
        <a:solidFill>
          <a:schemeClr val="accent1">
            <a:alpha val="90000"/>
            <a:tint val="4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sp>
    <dsp:sp modelId="{69FF5880-947D-4C4D-A2D4-D25CF705C2E6}">
      <dsp:nvSpPr>
        <dsp:cNvPr id="0" name=""/>
        <dsp:cNvSpPr/>
      </dsp:nvSpPr>
      <dsp:spPr>
        <a:xfrm>
          <a:off x="4483218" y="3405229"/>
          <a:ext cx="1866447" cy="638739"/>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smtClean="0">
              <a:solidFill>
                <a:schemeClr val="tx1"/>
              </a:solidFill>
            </a:rPr>
            <a:t>Proveedores</a:t>
          </a:r>
          <a:endParaRPr lang="es-EC" sz="1600" kern="1200" dirty="0">
            <a:solidFill>
              <a:schemeClr val="tx1"/>
            </a:solidFill>
          </a:endParaRPr>
        </a:p>
      </dsp:txBody>
      <dsp:txXfrm>
        <a:off x="4514399" y="3436410"/>
        <a:ext cx="1804085" cy="576377"/>
      </dsp:txXfrm>
    </dsp:sp>
    <dsp:sp modelId="{D4D1E8BB-7ED4-402F-86FF-4C4B3AD5EDFC}">
      <dsp:nvSpPr>
        <dsp:cNvPr id="0" name=""/>
        <dsp:cNvSpPr/>
      </dsp:nvSpPr>
      <dsp:spPr>
        <a:xfrm>
          <a:off x="4483218" y="2716717"/>
          <a:ext cx="1866447" cy="638739"/>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smtClean="0">
              <a:solidFill>
                <a:schemeClr val="tx1"/>
              </a:solidFill>
            </a:rPr>
            <a:t>Clientes</a:t>
          </a:r>
          <a:endParaRPr lang="es-EC" sz="1600" kern="1200" dirty="0">
            <a:solidFill>
              <a:schemeClr val="tx1"/>
            </a:solidFill>
          </a:endParaRPr>
        </a:p>
      </dsp:txBody>
      <dsp:txXfrm>
        <a:off x="4514399" y="2747898"/>
        <a:ext cx="1804085" cy="576377"/>
      </dsp:txXfrm>
    </dsp:sp>
    <dsp:sp modelId="{831635B1-2387-4055-BD7F-E28079FD0F0F}">
      <dsp:nvSpPr>
        <dsp:cNvPr id="0" name=""/>
        <dsp:cNvSpPr/>
      </dsp:nvSpPr>
      <dsp:spPr>
        <a:xfrm>
          <a:off x="4483218" y="2028206"/>
          <a:ext cx="1866447" cy="638739"/>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smtClean="0">
              <a:solidFill>
                <a:schemeClr val="tx1"/>
              </a:solidFill>
            </a:rPr>
            <a:t>Competencia</a:t>
          </a:r>
          <a:endParaRPr lang="es-EC" sz="1600" kern="1200" dirty="0">
            <a:solidFill>
              <a:schemeClr val="tx1"/>
            </a:solidFill>
          </a:endParaRPr>
        </a:p>
      </dsp:txBody>
      <dsp:txXfrm>
        <a:off x="4514399" y="2059387"/>
        <a:ext cx="1804085" cy="576377"/>
      </dsp:txXfrm>
    </dsp:sp>
    <dsp:sp modelId="{21ECA6A2-F28F-41F5-99F6-69D9ED5BE2F1}">
      <dsp:nvSpPr>
        <dsp:cNvPr id="0" name=""/>
        <dsp:cNvSpPr/>
      </dsp:nvSpPr>
      <dsp:spPr>
        <a:xfrm>
          <a:off x="4483218" y="1327251"/>
          <a:ext cx="1866447" cy="638739"/>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smtClean="0">
              <a:solidFill>
                <a:schemeClr val="tx1"/>
              </a:solidFill>
            </a:rPr>
            <a:t>Productos Sustitutos</a:t>
          </a:r>
          <a:endParaRPr lang="es-EC" sz="1600" kern="1200" dirty="0">
            <a:solidFill>
              <a:schemeClr val="tx1"/>
            </a:solidFill>
          </a:endParaRPr>
        </a:p>
      </dsp:txBody>
      <dsp:txXfrm>
        <a:off x="4514399" y="1358432"/>
        <a:ext cx="1804085" cy="576377"/>
      </dsp:txXfrm>
    </dsp:sp>
    <dsp:sp modelId="{9B557711-A06D-4635-82EE-ADB9BDC27685}">
      <dsp:nvSpPr>
        <dsp:cNvPr id="0" name=""/>
        <dsp:cNvSpPr/>
      </dsp:nvSpPr>
      <dsp:spPr>
        <a:xfrm>
          <a:off x="1787238" y="3405229"/>
          <a:ext cx="1866447" cy="638739"/>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smtClean="0">
              <a:solidFill>
                <a:schemeClr val="tx1"/>
              </a:solidFill>
            </a:rPr>
            <a:t>Aspecto Económico</a:t>
          </a:r>
          <a:endParaRPr lang="es-EC" sz="1600" kern="1200" dirty="0">
            <a:solidFill>
              <a:schemeClr val="tx1"/>
            </a:solidFill>
          </a:endParaRPr>
        </a:p>
      </dsp:txBody>
      <dsp:txXfrm>
        <a:off x="1818419" y="3436410"/>
        <a:ext cx="1804085" cy="576377"/>
      </dsp:txXfrm>
    </dsp:sp>
    <dsp:sp modelId="{03E2C57F-8314-4641-8494-9820E12846FE}">
      <dsp:nvSpPr>
        <dsp:cNvPr id="0" name=""/>
        <dsp:cNvSpPr/>
      </dsp:nvSpPr>
      <dsp:spPr>
        <a:xfrm>
          <a:off x="1787238" y="2716717"/>
          <a:ext cx="1866447" cy="638739"/>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smtClean="0">
              <a:solidFill>
                <a:schemeClr val="tx1"/>
              </a:solidFill>
            </a:rPr>
            <a:t>Aspecto Político - Legal</a:t>
          </a:r>
          <a:endParaRPr lang="es-EC" sz="1600" kern="1200" dirty="0">
            <a:solidFill>
              <a:schemeClr val="tx1"/>
            </a:solidFill>
          </a:endParaRPr>
        </a:p>
      </dsp:txBody>
      <dsp:txXfrm>
        <a:off x="1818419" y="2747898"/>
        <a:ext cx="1804085" cy="576377"/>
      </dsp:txXfrm>
    </dsp:sp>
    <dsp:sp modelId="{8F39F83B-F921-4C70-83D3-E6ABDDA656C1}">
      <dsp:nvSpPr>
        <dsp:cNvPr id="0" name=""/>
        <dsp:cNvSpPr/>
      </dsp:nvSpPr>
      <dsp:spPr>
        <a:xfrm>
          <a:off x="1787238" y="2028206"/>
          <a:ext cx="1866447" cy="638739"/>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smtClean="0">
              <a:solidFill>
                <a:schemeClr val="tx1"/>
              </a:solidFill>
            </a:rPr>
            <a:t>Aspecto Ambiental</a:t>
          </a:r>
          <a:endParaRPr lang="es-EC" sz="1600" kern="1200" dirty="0">
            <a:solidFill>
              <a:schemeClr val="tx1"/>
            </a:solidFill>
          </a:endParaRPr>
        </a:p>
      </dsp:txBody>
      <dsp:txXfrm>
        <a:off x="1818419" y="2059387"/>
        <a:ext cx="1804085" cy="576377"/>
      </dsp:txXfrm>
    </dsp:sp>
    <dsp:sp modelId="{DF9D853C-2D79-406F-A32E-0E3DC5E3D223}">
      <dsp:nvSpPr>
        <dsp:cNvPr id="0" name=""/>
        <dsp:cNvSpPr/>
      </dsp:nvSpPr>
      <dsp:spPr>
        <a:xfrm>
          <a:off x="1787238" y="1327251"/>
          <a:ext cx="1866447" cy="638739"/>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smtClean="0">
              <a:solidFill>
                <a:schemeClr val="tx1"/>
              </a:solidFill>
            </a:rPr>
            <a:t>Aspecto Tecnológico</a:t>
          </a:r>
          <a:endParaRPr lang="es-EC" sz="1600" kern="1200" dirty="0">
            <a:solidFill>
              <a:schemeClr val="tx1"/>
            </a:solidFill>
          </a:endParaRPr>
        </a:p>
      </dsp:txBody>
      <dsp:txXfrm>
        <a:off x="1818419" y="1358432"/>
        <a:ext cx="1804085" cy="5763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B99AE-DBFA-4EAF-85AE-94C22E8BB22F}">
      <dsp:nvSpPr>
        <dsp:cNvPr id="0" name=""/>
        <dsp:cNvSpPr/>
      </dsp:nvSpPr>
      <dsp:spPr>
        <a:xfrm>
          <a:off x="3081654" y="1666"/>
          <a:ext cx="4622482" cy="902053"/>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s-EC" sz="2300" kern="1200" dirty="0" smtClean="0">
              <a:solidFill>
                <a:schemeClr val="tx1"/>
              </a:solidFill>
            </a:rPr>
            <a:t>Que es el blíster, composición del Empaque </a:t>
          </a:r>
          <a:endParaRPr lang="es-EC" sz="2300" kern="1200" dirty="0">
            <a:solidFill>
              <a:schemeClr val="tx1"/>
            </a:solidFill>
          </a:endParaRPr>
        </a:p>
      </dsp:txBody>
      <dsp:txXfrm>
        <a:off x="3081654" y="114423"/>
        <a:ext cx="4284212" cy="676539"/>
      </dsp:txXfrm>
    </dsp:sp>
    <dsp:sp modelId="{35E5A86F-3D66-4384-8EE6-071BC206A02E}">
      <dsp:nvSpPr>
        <dsp:cNvPr id="0" name=""/>
        <dsp:cNvSpPr/>
      </dsp:nvSpPr>
      <dsp:spPr>
        <a:xfrm>
          <a:off x="0" y="1666"/>
          <a:ext cx="3081654" cy="902053"/>
        </a:xfrm>
        <a:prstGeom prst="roundRect">
          <a:avLst/>
        </a:prstGeom>
        <a:solidFill>
          <a:schemeClr val="accent1">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Ing. Hernán Paz, Director de Operaciones "Química Aristón"</a:t>
          </a:r>
          <a:endParaRPr lang="es-EC" sz="1400" kern="1200" dirty="0">
            <a:solidFill>
              <a:schemeClr val="tx1"/>
            </a:solidFill>
          </a:endParaRPr>
        </a:p>
      </dsp:txBody>
      <dsp:txXfrm>
        <a:off x="44035" y="45701"/>
        <a:ext cx="2993584" cy="813983"/>
      </dsp:txXfrm>
    </dsp:sp>
    <dsp:sp modelId="{7EC532D6-36FE-4CCD-9359-897E4FA59C3D}">
      <dsp:nvSpPr>
        <dsp:cNvPr id="0" name=""/>
        <dsp:cNvSpPr/>
      </dsp:nvSpPr>
      <dsp:spPr>
        <a:xfrm>
          <a:off x="3081654" y="993924"/>
          <a:ext cx="4622482" cy="902053"/>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s-EC" sz="2300" kern="1200" dirty="0" smtClean="0">
              <a:solidFill>
                <a:schemeClr val="tx1"/>
              </a:solidFill>
            </a:rPr>
            <a:t>Normas de regulación Ambiental</a:t>
          </a:r>
          <a:endParaRPr lang="es-EC" sz="2300" kern="1200" dirty="0">
            <a:solidFill>
              <a:schemeClr val="tx1"/>
            </a:solidFill>
          </a:endParaRPr>
        </a:p>
      </dsp:txBody>
      <dsp:txXfrm>
        <a:off x="3081654" y="1106681"/>
        <a:ext cx="4284212" cy="676539"/>
      </dsp:txXfrm>
    </dsp:sp>
    <dsp:sp modelId="{B6B48CF0-1F63-45BA-98F0-62658BC8CBE3}">
      <dsp:nvSpPr>
        <dsp:cNvPr id="0" name=""/>
        <dsp:cNvSpPr/>
      </dsp:nvSpPr>
      <dsp:spPr>
        <a:xfrm>
          <a:off x="0" y="993924"/>
          <a:ext cx="3081654" cy="902053"/>
        </a:xfrm>
        <a:prstGeom prst="roundRect">
          <a:avLst/>
        </a:prstGeom>
        <a:solidFill>
          <a:schemeClr val="accent1">
            <a:shade val="80000"/>
            <a:hueOff val="102576"/>
            <a:satOff val="2409"/>
            <a:lumOff val="681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Ing. Juan Carlos Moya, Gerente General "Laboratorios Farmacéuticos James Brown"</a:t>
          </a:r>
          <a:endParaRPr lang="es-EC" sz="1400" kern="1200" dirty="0">
            <a:solidFill>
              <a:schemeClr val="tx1"/>
            </a:solidFill>
          </a:endParaRPr>
        </a:p>
      </dsp:txBody>
      <dsp:txXfrm>
        <a:off x="44035" y="1037959"/>
        <a:ext cx="2993584" cy="813983"/>
      </dsp:txXfrm>
    </dsp:sp>
    <dsp:sp modelId="{342DC047-3A01-48BC-AC89-255494DCC5AC}">
      <dsp:nvSpPr>
        <dsp:cNvPr id="0" name=""/>
        <dsp:cNvSpPr/>
      </dsp:nvSpPr>
      <dsp:spPr>
        <a:xfrm>
          <a:off x="3081654" y="1986182"/>
          <a:ext cx="4622482" cy="902053"/>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s-EC" sz="2300" kern="1200" dirty="0" smtClean="0">
              <a:solidFill>
                <a:schemeClr val="tx1"/>
              </a:solidFill>
            </a:rPr>
            <a:t>Como fundir aluminio, insumos necesarios.</a:t>
          </a:r>
          <a:endParaRPr lang="es-EC" sz="2300" kern="1200" dirty="0">
            <a:solidFill>
              <a:schemeClr val="tx1"/>
            </a:solidFill>
          </a:endParaRPr>
        </a:p>
      </dsp:txBody>
      <dsp:txXfrm>
        <a:off x="3081654" y="2098939"/>
        <a:ext cx="4284212" cy="676539"/>
      </dsp:txXfrm>
    </dsp:sp>
    <dsp:sp modelId="{B2466915-3524-420B-9726-EE22BD341512}">
      <dsp:nvSpPr>
        <dsp:cNvPr id="0" name=""/>
        <dsp:cNvSpPr/>
      </dsp:nvSpPr>
      <dsp:spPr>
        <a:xfrm>
          <a:off x="0" y="1986182"/>
          <a:ext cx="3081654" cy="902053"/>
        </a:xfrm>
        <a:prstGeom prst="roundRect">
          <a:avLst/>
        </a:prstGeom>
        <a:solidFill>
          <a:schemeClr val="accent1">
            <a:shade val="80000"/>
            <a:hueOff val="205153"/>
            <a:satOff val="4818"/>
            <a:lumOff val="1363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Ing. Ernesto de la Torre, "Decano Facultad de Ingeniería Química en la Escuela Politécnica Nacional"</a:t>
          </a:r>
          <a:endParaRPr lang="es-EC" sz="1400" kern="1200" dirty="0">
            <a:solidFill>
              <a:schemeClr val="tx1"/>
            </a:solidFill>
          </a:endParaRPr>
        </a:p>
      </dsp:txBody>
      <dsp:txXfrm>
        <a:off x="44035" y="2030217"/>
        <a:ext cx="2993584" cy="813983"/>
      </dsp:txXfrm>
    </dsp:sp>
    <dsp:sp modelId="{01598477-6160-48AB-9327-1AB186404C08}">
      <dsp:nvSpPr>
        <dsp:cNvPr id="0" name=""/>
        <dsp:cNvSpPr/>
      </dsp:nvSpPr>
      <dsp:spPr>
        <a:xfrm>
          <a:off x="3081654" y="2978441"/>
          <a:ext cx="4622482" cy="902053"/>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s-EC" sz="2300" kern="1200" dirty="0" smtClean="0">
              <a:solidFill>
                <a:schemeClr val="tx1"/>
              </a:solidFill>
            </a:rPr>
            <a:t>Información de las empresas que funden aluminio.</a:t>
          </a:r>
          <a:endParaRPr lang="es-EC" sz="2300" kern="1200" dirty="0">
            <a:solidFill>
              <a:schemeClr val="tx1"/>
            </a:solidFill>
          </a:endParaRPr>
        </a:p>
      </dsp:txBody>
      <dsp:txXfrm>
        <a:off x="3081654" y="3091198"/>
        <a:ext cx="4284212" cy="676539"/>
      </dsp:txXfrm>
    </dsp:sp>
    <dsp:sp modelId="{9CB59B42-F540-4E8E-8190-B35FCD750246}">
      <dsp:nvSpPr>
        <dsp:cNvPr id="0" name=""/>
        <dsp:cNvSpPr/>
      </dsp:nvSpPr>
      <dsp:spPr>
        <a:xfrm>
          <a:off x="0" y="2978441"/>
          <a:ext cx="3081654" cy="902053"/>
        </a:xfrm>
        <a:prstGeom prst="roundRect">
          <a:avLst/>
        </a:prstGeom>
        <a:solidFill>
          <a:schemeClr val="accent1">
            <a:shade val="80000"/>
            <a:hueOff val="307729"/>
            <a:satOff val="7226"/>
            <a:lumOff val="2045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Arias Christian y Fuertes Freddy, "Directores del Departamento de Metalúrgica y Siderúrgica del MIPRO"</a:t>
          </a:r>
          <a:endParaRPr lang="es-EC" sz="1400" kern="1200" dirty="0">
            <a:solidFill>
              <a:schemeClr val="tx1"/>
            </a:solidFill>
          </a:endParaRPr>
        </a:p>
      </dsp:txBody>
      <dsp:txXfrm>
        <a:off x="44035" y="3022476"/>
        <a:ext cx="2993584" cy="813983"/>
      </dsp:txXfrm>
    </dsp:sp>
    <dsp:sp modelId="{98BCEE43-D318-46E1-9E58-20F8C7400F37}">
      <dsp:nvSpPr>
        <dsp:cNvPr id="0" name=""/>
        <dsp:cNvSpPr/>
      </dsp:nvSpPr>
      <dsp:spPr>
        <a:xfrm>
          <a:off x="3081654" y="3970699"/>
          <a:ext cx="4622482" cy="902053"/>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s-EC" sz="2300" kern="1200" dirty="0" smtClean="0">
              <a:solidFill>
                <a:schemeClr val="tx1"/>
              </a:solidFill>
            </a:rPr>
            <a:t>Precios de Barras de aluminio, Ciclo productivo de la empresa.</a:t>
          </a:r>
          <a:endParaRPr lang="es-EC" sz="2300" kern="1200" dirty="0">
            <a:solidFill>
              <a:schemeClr val="tx1"/>
            </a:solidFill>
          </a:endParaRPr>
        </a:p>
      </dsp:txBody>
      <dsp:txXfrm>
        <a:off x="3081654" y="4083456"/>
        <a:ext cx="4284212" cy="676539"/>
      </dsp:txXfrm>
    </dsp:sp>
    <dsp:sp modelId="{7A5D00AA-67B7-4D3A-A41B-87C29F154201}">
      <dsp:nvSpPr>
        <dsp:cNvPr id="0" name=""/>
        <dsp:cNvSpPr/>
      </dsp:nvSpPr>
      <dsp:spPr>
        <a:xfrm>
          <a:off x="0" y="3970699"/>
          <a:ext cx="3081654" cy="902053"/>
        </a:xfrm>
        <a:prstGeom prst="roundRect">
          <a:avLst/>
        </a:prstGeom>
        <a:solidFill>
          <a:schemeClr val="accent1">
            <a:shade val="80000"/>
            <a:hueOff val="410305"/>
            <a:satOff val="9635"/>
            <a:lumOff val="2727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Ing. Hernán Navas, “Planta de Fundición” Cedal S.A.</a:t>
          </a:r>
          <a:endParaRPr lang="es-EC" sz="1400" kern="1200" dirty="0">
            <a:solidFill>
              <a:schemeClr val="tx1"/>
            </a:solidFill>
          </a:endParaRPr>
        </a:p>
      </dsp:txBody>
      <dsp:txXfrm>
        <a:off x="44035" y="4014734"/>
        <a:ext cx="2993584" cy="8139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AF381-9B6F-41C5-B5C2-114A946A7FA1}">
      <dsp:nvSpPr>
        <dsp:cNvPr id="0" name=""/>
        <dsp:cNvSpPr/>
      </dsp:nvSpPr>
      <dsp:spPr>
        <a:xfrm>
          <a:off x="17366" y="1584786"/>
          <a:ext cx="3951494" cy="3043583"/>
        </a:xfrm>
        <a:prstGeom prst="roundRect">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E5501C-7B03-45F1-AE04-4A491DE0FA1F}">
      <dsp:nvSpPr>
        <dsp:cNvPr id="0" name=""/>
        <dsp:cNvSpPr/>
      </dsp:nvSpPr>
      <dsp:spPr>
        <a:xfrm>
          <a:off x="36364" y="360660"/>
          <a:ext cx="3347000" cy="1203899"/>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b" anchorCtr="0">
          <a:noAutofit/>
        </a:bodyPr>
        <a:lstStyle/>
        <a:p>
          <a:pPr lvl="0" algn="l" defTabSz="1600200">
            <a:lnSpc>
              <a:spcPct val="90000"/>
            </a:lnSpc>
            <a:spcBef>
              <a:spcPct val="0"/>
            </a:spcBef>
            <a:spcAft>
              <a:spcPct val="35000"/>
            </a:spcAft>
          </a:pPr>
          <a:r>
            <a:rPr lang="es-EC" sz="3600" kern="1200" dirty="0" smtClean="0">
              <a:solidFill>
                <a:schemeClr val="accent1">
                  <a:lumMod val="75000"/>
                </a:schemeClr>
              </a:solidFill>
            </a:rPr>
            <a:t>Separación del blíster</a:t>
          </a:r>
          <a:endParaRPr lang="es-EC" sz="3600" kern="1200" dirty="0">
            <a:solidFill>
              <a:schemeClr val="accent1">
                <a:lumMod val="75000"/>
              </a:schemeClr>
            </a:solidFill>
          </a:endParaRPr>
        </a:p>
      </dsp:txBody>
      <dsp:txXfrm>
        <a:off x="36364" y="360660"/>
        <a:ext cx="3347000" cy="1203899"/>
      </dsp:txXfrm>
    </dsp:sp>
    <dsp:sp modelId="{F0FE673E-1E46-4A0B-A268-6322EC4AFE22}">
      <dsp:nvSpPr>
        <dsp:cNvPr id="0" name=""/>
        <dsp:cNvSpPr/>
      </dsp:nvSpPr>
      <dsp:spPr>
        <a:xfrm>
          <a:off x="5040559" y="1728190"/>
          <a:ext cx="2355831" cy="1523334"/>
        </a:xfrm>
        <a:prstGeom prst="ellipse">
          <a:avLst/>
        </a:prstGeom>
        <a:blipFill rotWithShape="1">
          <a:blip xmlns:r="http://schemas.openxmlformats.org/officeDocument/2006/relationships" r:embed="rId2"/>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8F3BB3-A3E0-4995-A1CC-6050061F997F}">
      <dsp:nvSpPr>
        <dsp:cNvPr id="0" name=""/>
        <dsp:cNvSpPr/>
      </dsp:nvSpPr>
      <dsp:spPr>
        <a:xfrm>
          <a:off x="5429461" y="350349"/>
          <a:ext cx="360257" cy="827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10160" rIns="20320" bIns="10160" numCol="1" spcCol="1270" anchor="ctr" anchorCtr="0">
          <a:noAutofit/>
        </a:bodyPr>
        <a:lstStyle/>
        <a:p>
          <a:pPr lvl="0" algn="l" defTabSz="355600">
            <a:lnSpc>
              <a:spcPct val="90000"/>
            </a:lnSpc>
            <a:spcBef>
              <a:spcPct val="0"/>
            </a:spcBef>
            <a:spcAft>
              <a:spcPct val="35000"/>
            </a:spcAft>
          </a:pPr>
          <a:endParaRPr lang="es-EC" sz="800" kern="1200"/>
        </a:p>
      </dsp:txBody>
      <dsp:txXfrm>
        <a:off x="5429461" y="350349"/>
        <a:ext cx="360257" cy="827935"/>
      </dsp:txXfrm>
    </dsp:sp>
    <dsp:sp modelId="{255BAA5F-9CD6-4740-A919-B663A03DC348}">
      <dsp:nvSpPr>
        <dsp:cNvPr id="0" name=""/>
        <dsp:cNvSpPr/>
      </dsp:nvSpPr>
      <dsp:spPr>
        <a:xfrm>
          <a:off x="3816424" y="144019"/>
          <a:ext cx="2593448" cy="1474510"/>
        </a:xfrm>
        <a:prstGeom prst="ellipse">
          <a:avLst/>
        </a:prstGeom>
        <a:blipFill rotWithShape="1">
          <a:blip xmlns:r="http://schemas.openxmlformats.org/officeDocument/2006/relationships" r:embed="rId3"/>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B6FD81-B724-4E4D-87D1-EA7B3CD89D07}">
      <dsp:nvSpPr>
        <dsp:cNvPr id="0" name=""/>
        <dsp:cNvSpPr/>
      </dsp:nvSpPr>
      <dsp:spPr>
        <a:xfrm>
          <a:off x="5904655" y="2016225"/>
          <a:ext cx="360257" cy="827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10160" rIns="20320" bIns="10160" numCol="1" spcCol="1270" anchor="ctr" anchorCtr="0">
          <a:noAutofit/>
        </a:bodyPr>
        <a:lstStyle/>
        <a:p>
          <a:pPr lvl="0" algn="l" defTabSz="355600">
            <a:lnSpc>
              <a:spcPct val="90000"/>
            </a:lnSpc>
            <a:spcBef>
              <a:spcPct val="0"/>
            </a:spcBef>
            <a:spcAft>
              <a:spcPct val="35000"/>
            </a:spcAft>
          </a:pPr>
          <a:endParaRPr lang="es-EC" sz="800" kern="1200"/>
        </a:p>
      </dsp:txBody>
      <dsp:txXfrm>
        <a:off x="5904655" y="2016225"/>
        <a:ext cx="360257" cy="827935"/>
      </dsp:txXfrm>
    </dsp:sp>
    <dsp:sp modelId="{FEB6B7AB-43CB-46DC-B5F6-FC5FD61F7731}">
      <dsp:nvSpPr>
        <dsp:cNvPr id="0" name=""/>
        <dsp:cNvSpPr/>
      </dsp:nvSpPr>
      <dsp:spPr>
        <a:xfrm>
          <a:off x="4176468" y="3301201"/>
          <a:ext cx="2355831" cy="1523334"/>
        </a:xfrm>
        <a:prstGeom prst="ellipse">
          <a:avLst/>
        </a:prstGeom>
        <a:blipFill rotWithShape="1">
          <a:blip xmlns:r="http://schemas.openxmlformats.org/officeDocument/2006/relationships" r:embed="rId4"/>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927785-F262-4BC9-B047-6BE06D5AA4A9}">
      <dsp:nvSpPr>
        <dsp:cNvPr id="0" name=""/>
        <dsp:cNvSpPr/>
      </dsp:nvSpPr>
      <dsp:spPr>
        <a:xfrm>
          <a:off x="5429461" y="3646251"/>
          <a:ext cx="360257" cy="827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10160" rIns="20320" bIns="10160" numCol="1" spcCol="1270" anchor="ctr" anchorCtr="0">
          <a:noAutofit/>
        </a:bodyPr>
        <a:lstStyle/>
        <a:p>
          <a:pPr lvl="0" algn="l" defTabSz="355600">
            <a:lnSpc>
              <a:spcPct val="90000"/>
            </a:lnSpc>
            <a:spcBef>
              <a:spcPct val="0"/>
            </a:spcBef>
            <a:spcAft>
              <a:spcPct val="35000"/>
            </a:spcAft>
          </a:pPr>
          <a:endParaRPr lang="es-EC" sz="800" kern="1200"/>
        </a:p>
      </dsp:txBody>
      <dsp:txXfrm>
        <a:off x="5429461" y="3646251"/>
        <a:ext cx="360257" cy="8279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AF381-9B6F-41C5-B5C2-114A946A7FA1}">
      <dsp:nvSpPr>
        <dsp:cNvPr id="0" name=""/>
        <dsp:cNvSpPr/>
      </dsp:nvSpPr>
      <dsp:spPr>
        <a:xfrm>
          <a:off x="3015515" y="1008102"/>
          <a:ext cx="4547572" cy="2961829"/>
        </a:xfrm>
        <a:prstGeom prst="roundRect">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E5501C-7B03-45F1-AE04-4A491DE0FA1F}">
      <dsp:nvSpPr>
        <dsp:cNvPr id="0" name=""/>
        <dsp:cNvSpPr/>
      </dsp:nvSpPr>
      <dsp:spPr>
        <a:xfrm>
          <a:off x="3303569" y="360041"/>
          <a:ext cx="3981325" cy="217243"/>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b" anchorCtr="0">
          <a:noAutofit/>
        </a:bodyPr>
        <a:lstStyle/>
        <a:p>
          <a:pPr lvl="0" algn="l" defTabSz="1422400">
            <a:lnSpc>
              <a:spcPct val="90000"/>
            </a:lnSpc>
            <a:spcBef>
              <a:spcPct val="0"/>
            </a:spcBef>
            <a:spcAft>
              <a:spcPct val="35000"/>
            </a:spcAft>
          </a:pPr>
          <a:r>
            <a:rPr lang="es-EC" sz="3200" kern="1200" dirty="0" smtClean="0">
              <a:solidFill>
                <a:schemeClr val="accent1">
                  <a:lumMod val="75000"/>
                </a:schemeClr>
              </a:solidFill>
            </a:rPr>
            <a:t>Fundición del aluminio</a:t>
          </a:r>
          <a:endParaRPr lang="es-EC" sz="3200" kern="1200" dirty="0">
            <a:solidFill>
              <a:schemeClr val="accent1">
                <a:lumMod val="75000"/>
              </a:schemeClr>
            </a:solidFill>
          </a:endParaRPr>
        </a:p>
      </dsp:txBody>
      <dsp:txXfrm>
        <a:off x="3303569" y="360041"/>
        <a:ext cx="3981325" cy="217243"/>
      </dsp:txXfrm>
    </dsp:sp>
    <dsp:sp modelId="{F0FE673E-1E46-4A0B-A268-6322EC4AFE22}">
      <dsp:nvSpPr>
        <dsp:cNvPr id="0" name=""/>
        <dsp:cNvSpPr/>
      </dsp:nvSpPr>
      <dsp:spPr>
        <a:xfrm>
          <a:off x="0" y="82811"/>
          <a:ext cx="2402435" cy="1553469"/>
        </a:xfrm>
        <a:prstGeom prst="ellipse">
          <a:avLst/>
        </a:prstGeom>
        <a:blipFill rotWithShape="1">
          <a:blip xmlns:r="http://schemas.openxmlformats.org/officeDocument/2006/relationships" r:embed="rId2"/>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8F3BB3-A3E0-4995-A1CC-6050061F997F}">
      <dsp:nvSpPr>
        <dsp:cNvPr id="0" name=""/>
        <dsp:cNvSpPr/>
      </dsp:nvSpPr>
      <dsp:spPr>
        <a:xfrm>
          <a:off x="6082099" y="356673"/>
          <a:ext cx="398957" cy="844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11430" rIns="22860" bIns="11430" numCol="1" spcCol="1270" anchor="ctr" anchorCtr="0">
          <a:noAutofit/>
        </a:bodyPr>
        <a:lstStyle/>
        <a:p>
          <a:pPr lvl="0" algn="l" defTabSz="400050">
            <a:lnSpc>
              <a:spcPct val="90000"/>
            </a:lnSpc>
            <a:spcBef>
              <a:spcPct val="0"/>
            </a:spcBef>
            <a:spcAft>
              <a:spcPct val="35000"/>
            </a:spcAft>
          </a:pPr>
          <a:endParaRPr lang="es-EC" sz="900" kern="1200"/>
        </a:p>
      </dsp:txBody>
      <dsp:txXfrm>
        <a:off x="6082099" y="356673"/>
        <a:ext cx="398957" cy="844313"/>
      </dsp:txXfrm>
    </dsp:sp>
    <dsp:sp modelId="{255BAA5F-9CD6-4740-A919-B663A03DC348}">
      <dsp:nvSpPr>
        <dsp:cNvPr id="0" name=""/>
        <dsp:cNvSpPr/>
      </dsp:nvSpPr>
      <dsp:spPr>
        <a:xfrm>
          <a:off x="337140" y="1800204"/>
          <a:ext cx="2402435" cy="1553469"/>
        </a:xfrm>
        <a:prstGeom prst="ellipse">
          <a:avLst/>
        </a:prstGeom>
        <a:blipFill rotWithShape="1">
          <a:blip xmlns:r="http://schemas.openxmlformats.org/officeDocument/2006/relationships" r:embed="rId3"/>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B6FD81-B724-4E4D-87D1-EA7B3CD89D07}">
      <dsp:nvSpPr>
        <dsp:cNvPr id="0" name=""/>
        <dsp:cNvSpPr/>
      </dsp:nvSpPr>
      <dsp:spPr>
        <a:xfrm>
          <a:off x="6082099" y="2062119"/>
          <a:ext cx="398957" cy="844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11430" rIns="22860" bIns="11430" numCol="1" spcCol="1270" anchor="ctr" anchorCtr="0">
          <a:noAutofit/>
        </a:bodyPr>
        <a:lstStyle/>
        <a:p>
          <a:pPr lvl="0" algn="l" defTabSz="400050">
            <a:lnSpc>
              <a:spcPct val="90000"/>
            </a:lnSpc>
            <a:spcBef>
              <a:spcPct val="0"/>
            </a:spcBef>
            <a:spcAft>
              <a:spcPct val="35000"/>
            </a:spcAft>
          </a:pPr>
          <a:endParaRPr lang="es-EC" sz="900" kern="1200" dirty="0"/>
        </a:p>
      </dsp:txBody>
      <dsp:txXfrm>
        <a:off x="6082099" y="2062119"/>
        <a:ext cx="398957" cy="844313"/>
      </dsp:txXfrm>
    </dsp:sp>
    <dsp:sp modelId="{FEB6B7AB-43CB-46DC-B5F6-FC5FD61F7731}">
      <dsp:nvSpPr>
        <dsp:cNvPr id="0" name=""/>
        <dsp:cNvSpPr/>
      </dsp:nvSpPr>
      <dsp:spPr>
        <a:xfrm>
          <a:off x="0" y="3396582"/>
          <a:ext cx="2402435" cy="1553469"/>
        </a:xfrm>
        <a:prstGeom prst="ellipse">
          <a:avLst/>
        </a:prstGeom>
        <a:blipFill rotWithShape="1">
          <a:blip xmlns:r="http://schemas.openxmlformats.org/officeDocument/2006/relationships" r:embed="rId4"/>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927785-F262-4BC9-B047-6BE06D5AA4A9}">
      <dsp:nvSpPr>
        <dsp:cNvPr id="0" name=""/>
        <dsp:cNvSpPr/>
      </dsp:nvSpPr>
      <dsp:spPr>
        <a:xfrm>
          <a:off x="6082099" y="3767565"/>
          <a:ext cx="398957" cy="844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11430" rIns="22860" bIns="11430" numCol="1" spcCol="1270" anchor="ctr" anchorCtr="0">
          <a:noAutofit/>
        </a:bodyPr>
        <a:lstStyle/>
        <a:p>
          <a:pPr lvl="0" algn="l" defTabSz="400050">
            <a:lnSpc>
              <a:spcPct val="90000"/>
            </a:lnSpc>
            <a:spcBef>
              <a:spcPct val="0"/>
            </a:spcBef>
            <a:spcAft>
              <a:spcPct val="35000"/>
            </a:spcAft>
          </a:pPr>
          <a:endParaRPr lang="es-EC" sz="900" kern="1200"/>
        </a:p>
      </dsp:txBody>
      <dsp:txXfrm>
        <a:off x="6082099" y="3767565"/>
        <a:ext cx="398957" cy="84431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E3A1E-B434-4909-BAEC-5DA1BA4CA9E2}">
      <dsp:nvSpPr>
        <dsp:cNvPr id="0" name=""/>
        <dsp:cNvSpPr/>
      </dsp:nvSpPr>
      <dsp:spPr>
        <a:xfrm rot="5400000">
          <a:off x="-285638" y="299145"/>
          <a:ext cx="1904259" cy="1332981"/>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smtClean="0"/>
            <a:t>General</a:t>
          </a:r>
          <a:endParaRPr lang="es-EC" sz="2400" kern="1200" dirty="0"/>
        </a:p>
      </dsp:txBody>
      <dsp:txXfrm rot="-5400000">
        <a:off x="2" y="679997"/>
        <a:ext cx="1332981" cy="571278"/>
      </dsp:txXfrm>
    </dsp:sp>
    <dsp:sp modelId="{46D01B1D-FAEF-407A-877D-C671CBCF451B}">
      <dsp:nvSpPr>
        <dsp:cNvPr id="0" name=""/>
        <dsp:cNvSpPr/>
      </dsp:nvSpPr>
      <dsp:spPr>
        <a:xfrm rot="5400000">
          <a:off x="3899674" y="-2553186"/>
          <a:ext cx="1237768" cy="6371155"/>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Determinar la cantidad de desechos de empaque blíster en la industria farmacéutica de la ciudad de Quito y la disponibilidad de reciclaje de los mismos.</a:t>
          </a:r>
          <a:endParaRPr lang="es-EC" sz="1600" kern="1200" dirty="0"/>
        </a:p>
      </dsp:txBody>
      <dsp:txXfrm rot="-5400000">
        <a:off x="1332981" y="73930"/>
        <a:ext cx="6310732" cy="1116922"/>
      </dsp:txXfrm>
    </dsp:sp>
    <dsp:sp modelId="{021EB81E-B3C3-4AB5-A77A-F3E4F3CBF5B8}">
      <dsp:nvSpPr>
        <dsp:cNvPr id="0" name=""/>
        <dsp:cNvSpPr/>
      </dsp:nvSpPr>
      <dsp:spPr>
        <a:xfrm rot="5400000">
          <a:off x="-717858" y="2594048"/>
          <a:ext cx="2768697" cy="1332981"/>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smtClean="0"/>
            <a:t>Especifico</a:t>
          </a:r>
          <a:endParaRPr lang="es-EC" sz="2400" kern="1200" dirty="0"/>
        </a:p>
      </dsp:txBody>
      <dsp:txXfrm rot="-5400000">
        <a:off x="-1" y="2542682"/>
        <a:ext cx="1332981" cy="1435716"/>
      </dsp:txXfrm>
    </dsp:sp>
    <dsp:sp modelId="{A1E33C9E-F480-405A-8C7E-6621A8972270}">
      <dsp:nvSpPr>
        <dsp:cNvPr id="0" name=""/>
        <dsp:cNvSpPr/>
      </dsp:nvSpPr>
      <dsp:spPr>
        <a:xfrm rot="5400000">
          <a:off x="3290055" y="-258283"/>
          <a:ext cx="2457007" cy="6371155"/>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Definir las características de las industrias farmacéuticas de la ciudad de Quito.
Establecer la cantidad de los desechos del empaque blíster que generan cada una de las industrias farmacéuticas. 
Conocer el tratamiento que las industrias farmacéuticas dan a los desechos del empaque blíster. 
Determinar la aceptación que tendrá  la creación de la planta de reciclaje de empaque blíster.
Establecer el tipo de maquinaria y los costos  necesarios para el proceso de reciclaje de empaque blíster.</a:t>
          </a:r>
          <a:endParaRPr lang="es-EC" sz="1600" kern="1200" dirty="0"/>
        </a:p>
      </dsp:txBody>
      <dsp:txXfrm rot="-5400000">
        <a:off x="1332982" y="1818731"/>
        <a:ext cx="6251214" cy="221712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8.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8.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0.72793</cdr:x>
      <cdr:y>0.12396</cdr:y>
    </cdr:from>
    <cdr:to>
      <cdr:x>0.92793</cdr:x>
      <cdr:y>0.45729</cdr:y>
    </cdr:to>
    <cdr:sp macro="" textlink="">
      <cdr:nvSpPr>
        <cdr:cNvPr id="2" name="1 CuadroTexto"/>
        <cdr:cNvSpPr txBox="1"/>
      </cdr:nvSpPr>
      <cdr:spPr>
        <a:xfrm xmlns:a="http://schemas.openxmlformats.org/drawingml/2006/main">
          <a:off x="3328100" y="34003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C" sz="1400" dirty="0" smtClean="0"/>
            <a:t>Desecha Basura</a:t>
          </a:r>
          <a:endParaRPr lang="es-EC"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B6EF77-C4A9-4AFE-B072-97E37A58D52B}" type="datetimeFigureOut">
              <a:rPr lang="es-EC" smtClean="0"/>
              <a:t>18/09/2014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1FACC7-9966-4489-A617-EDF3C8858564}" type="slidenum">
              <a:rPr lang="es-EC" smtClean="0"/>
              <a:t>‹Nº›</a:t>
            </a:fld>
            <a:endParaRPr lang="es-EC"/>
          </a:p>
        </p:txBody>
      </p:sp>
    </p:spTree>
    <p:extLst>
      <p:ext uri="{BB962C8B-B14F-4D97-AF65-F5344CB8AC3E}">
        <p14:creationId xmlns:p14="http://schemas.microsoft.com/office/powerpoint/2010/main" val="1883530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861FACC7-9966-4489-A617-EDF3C8858564}" type="slidenum">
              <a:rPr lang="es-EC" smtClean="0"/>
              <a:t>1</a:t>
            </a:fld>
            <a:endParaRPr lang="es-EC"/>
          </a:p>
        </p:txBody>
      </p:sp>
    </p:spTree>
    <p:extLst>
      <p:ext uri="{BB962C8B-B14F-4D97-AF65-F5344CB8AC3E}">
        <p14:creationId xmlns:p14="http://schemas.microsoft.com/office/powerpoint/2010/main" val="1591314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447919"/>
            <a:fld id="{5257B995-136A-4A15-87A5-26420C3C1021}" type="slidenum">
              <a:rPr lang="en-US">
                <a:latin typeface="Calibri"/>
              </a:rPr>
              <a:pPr defTabSz="447919"/>
              <a:t>2</a:t>
            </a:fld>
            <a:endParaRPr lang="en-US">
              <a:latin typeface="Calibri"/>
            </a:endParaRPr>
          </a:p>
        </p:txBody>
      </p:sp>
    </p:spTree>
    <p:extLst>
      <p:ext uri="{BB962C8B-B14F-4D97-AF65-F5344CB8AC3E}">
        <p14:creationId xmlns:p14="http://schemas.microsoft.com/office/powerpoint/2010/main" val="98792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861FACC7-9966-4489-A617-EDF3C8858564}" type="slidenum">
              <a:rPr lang="es-EC" smtClean="0"/>
              <a:t>15</a:t>
            </a:fld>
            <a:endParaRPr lang="es-EC"/>
          </a:p>
        </p:txBody>
      </p:sp>
    </p:spTree>
    <p:extLst>
      <p:ext uri="{BB962C8B-B14F-4D97-AF65-F5344CB8AC3E}">
        <p14:creationId xmlns:p14="http://schemas.microsoft.com/office/powerpoint/2010/main" val="1736984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861FACC7-9966-4489-A617-EDF3C8858564}" type="slidenum">
              <a:rPr lang="es-EC" smtClean="0"/>
              <a:t>18</a:t>
            </a:fld>
            <a:endParaRPr lang="es-EC"/>
          </a:p>
        </p:txBody>
      </p:sp>
    </p:spTree>
    <p:extLst>
      <p:ext uri="{BB962C8B-B14F-4D97-AF65-F5344CB8AC3E}">
        <p14:creationId xmlns:p14="http://schemas.microsoft.com/office/powerpoint/2010/main" val="2419676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861FACC7-9966-4489-A617-EDF3C8858564}" type="slidenum">
              <a:rPr lang="es-EC" smtClean="0"/>
              <a:t>19</a:t>
            </a:fld>
            <a:endParaRPr lang="es-EC"/>
          </a:p>
        </p:txBody>
      </p:sp>
    </p:spTree>
    <p:extLst>
      <p:ext uri="{BB962C8B-B14F-4D97-AF65-F5344CB8AC3E}">
        <p14:creationId xmlns:p14="http://schemas.microsoft.com/office/powerpoint/2010/main" val="490996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861FACC7-9966-4489-A617-EDF3C8858564}" type="slidenum">
              <a:rPr lang="es-EC" smtClean="0"/>
              <a:t>27</a:t>
            </a:fld>
            <a:endParaRPr lang="es-EC"/>
          </a:p>
        </p:txBody>
      </p:sp>
    </p:spTree>
    <p:extLst>
      <p:ext uri="{BB962C8B-B14F-4D97-AF65-F5344CB8AC3E}">
        <p14:creationId xmlns:p14="http://schemas.microsoft.com/office/powerpoint/2010/main" val="1723471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861FACC7-9966-4489-A617-EDF3C8858564}" type="slidenum">
              <a:rPr lang="es-EC" smtClean="0"/>
              <a:t>49</a:t>
            </a:fld>
            <a:endParaRPr lang="es-EC"/>
          </a:p>
        </p:txBody>
      </p:sp>
    </p:spTree>
    <p:extLst>
      <p:ext uri="{BB962C8B-B14F-4D97-AF65-F5344CB8AC3E}">
        <p14:creationId xmlns:p14="http://schemas.microsoft.com/office/powerpoint/2010/main" val="2865668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1" kern="1200" dirty="0" smtClean="0">
                <a:solidFill>
                  <a:schemeClr val="tx1"/>
                </a:solidFill>
                <a:effectLst/>
                <a:latin typeface="+mn-lt"/>
                <a:ea typeface="+mn-ea"/>
                <a:cs typeface="+mn-cs"/>
              </a:rPr>
              <a:t>ECONÓMICO</a:t>
            </a:r>
            <a:endParaRPr lang="es-EC"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0,05% a las Transacciones Crediticias</a:t>
            </a:r>
            <a:endParaRPr lang="es-EC"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CÓDIGO ORGÁNICO MONETARIO FINANCIERO, disposición general 14 “Las personas que reciban operaciones de crédito incluyendo el crédito diferido con tarjeta de crédito, de financiamiento, de compra de cartera, de descuentos de letras de cambio y operaciones de reporto con las entidades del sector financiero privado, controladas por la Superintendencia de Bancos pagarán una contribución del 0,5% del monto de la operación como contribución a </a:t>
            </a:r>
            <a:r>
              <a:rPr lang="es-ES" sz="1200" b="1" kern="1200" dirty="0" err="1" smtClean="0">
                <a:solidFill>
                  <a:schemeClr val="tx1"/>
                </a:solidFill>
                <a:effectLst/>
                <a:latin typeface="+mn-lt"/>
                <a:ea typeface="+mn-ea"/>
                <a:cs typeface="+mn-cs"/>
              </a:rPr>
              <a:t>SOLCA</a:t>
            </a:r>
            <a:r>
              <a:rPr lang="es-ES" sz="1200" b="1" kern="1200" dirty="0" smtClean="0">
                <a:solidFill>
                  <a:schemeClr val="tx1"/>
                </a:solidFill>
                <a:effectLst/>
                <a:latin typeface="+mn-lt"/>
                <a:ea typeface="+mn-ea"/>
                <a:cs typeface="+mn-cs"/>
              </a:rPr>
              <a:t>”</a:t>
            </a:r>
            <a:endParaRPr lang="es-EC"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POLÍTICO</a:t>
            </a:r>
            <a:endParaRPr lang="es-EC"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20% Advalorem</a:t>
            </a:r>
            <a:endParaRPr lang="es-EC"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Incremento del 20% por no renovación del convenio de ALADI entre Ecuador y Brasil.</a:t>
            </a:r>
            <a:endParaRPr lang="es-EC"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TECNOLÓGICO </a:t>
            </a:r>
            <a:endParaRPr lang="es-EC"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100% de Importaciones</a:t>
            </a:r>
            <a:endParaRPr lang="es-EC"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CÓDIGO ORGÁNICO DE LA PRODUCCIÓN, COMERCIO E INVERSIONES Art. 234.- Tecnología más limpia.- Las empresas, en el transcurso de la sustitución de tecnologías, deberán adoptar medidas para alcanzar procesos de producción más limpia como por ejemplo:                                 a. Utilizar materias primas no tóxicas, no peligrosas y de bajo impacto ambiental; </a:t>
            </a:r>
            <a:br>
              <a:rPr lang="es-ES" sz="1200" kern="1200" dirty="0" smtClean="0">
                <a:solidFill>
                  <a:schemeClr val="tx1"/>
                </a:solidFill>
                <a:effectLst/>
                <a:latin typeface="+mn-lt"/>
                <a:ea typeface="+mn-ea"/>
                <a:cs typeface="+mn-cs"/>
              </a:rPr>
            </a:br>
            <a:r>
              <a:rPr lang="es-ES" sz="1200" kern="1200" dirty="0" smtClean="0">
                <a:solidFill>
                  <a:schemeClr val="tx1"/>
                </a:solidFill>
                <a:effectLst/>
                <a:latin typeface="+mn-lt"/>
                <a:ea typeface="+mn-ea"/>
                <a:cs typeface="+mn-cs"/>
              </a:rPr>
              <a:t>b. Adoptar procesos sustentables y utilizar equipos eficientes en la utilización de recursos y que contribuyan a la prevención de la contaminación; </a:t>
            </a:r>
            <a:br>
              <a:rPr lang="es-ES" sz="1200" kern="1200" dirty="0" smtClean="0">
                <a:solidFill>
                  <a:schemeClr val="tx1"/>
                </a:solidFill>
                <a:effectLst/>
                <a:latin typeface="+mn-lt"/>
                <a:ea typeface="+mn-ea"/>
                <a:cs typeface="+mn-cs"/>
              </a:rPr>
            </a:br>
            <a:r>
              <a:rPr lang="es-ES" sz="1200" kern="1200" dirty="0" smtClean="0">
                <a:solidFill>
                  <a:schemeClr val="tx1"/>
                </a:solidFill>
                <a:effectLst/>
                <a:latin typeface="+mn-lt"/>
                <a:ea typeface="+mn-ea"/>
                <a:cs typeface="+mn-cs"/>
              </a:rPr>
              <a:t>c. Aplicar de manera efectiva, responsable y oportuna los principios de gestión ambiental universalmente aceptados y consagrados en los convenios internacionales.</a:t>
            </a:r>
            <a:endParaRPr lang="es-EC"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861FACC7-9966-4489-A617-EDF3C8858564}" type="slidenum">
              <a:rPr lang="es-EC" smtClean="0"/>
              <a:t>50</a:t>
            </a:fld>
            <a:endParaRPr lang="es-EC"/>
          </a:p>
        </p:txBody>
      </p:sp>
    </p:spTree>
    <p:extLst>
      <p:ext uri="{BB962C8B-B14F-4D97-AF65-F5344CB8AC3E}">
        <p14:creationId xmlns:p14="http://schemas.microsoft.com/office/powerpoint/2010/main" val="360474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861FACC7-9966-4489-A617-EDF3C8858564}" type="slidenum">
              <a:rPr lang="es-EC" smtClean="0"/>
              <a:t>51</a:t>
            </a:fld>
            <a:endParaRPr lang="es-EC"/>
          </a:p>
        </p:txBody>
      </p:sp>
    </p:spTree>
    <p:extLst>
      <p:ext uri="{BB962C8B-B14F-4D97-AF65-F5344CB8AC3E}">
        <p14:creationId xmlns:p14="http://schemas.microsoft.com/office/powerpoint/2010/main" val="1835528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325773" y="6117336"/>
            <a:ext cx="857473" cy="365125"/>
          </a:xfrm>
        </p:spPr>
        <p:txBody>
          <a:bodyPr/>
          <a:lstStyle/>
          <a:p>
            <a:fld id="{025F4AD0-C36D-46A8-8050-C47FF45304B6}" type="datetimeFigureOut">
              <a:rPr lang="es-EC" smtClean="0"/>
              <a:t>18/09/2014</a:t>
            </a:fld>
            <a:endParaRPr lang="es-EC"/>
          </a:p>
        </p:txBody>
      </p:sp>
      <p:sp>
        <p:nvSpPr>
          <p:cNvPr id="5" name="Footer Placeholder 4"/>
          <p:cNvSpPr>
            <a:spLocks noGrp="1"/>
          </p:cNvSpPr>
          <p:nvPr>
            <p:ph type="ftr" sz="quarter" idx="11"/>
          </p:nvPr>
        </p:nvSpPr>
        <p:spPr>
          <a:xfrm>
            <a:off x="3623733" y="6117336"/>
            <a:ext cx="3609438" cy="365125"/>
          </a:xfrm>
        </p:spPr>
        <p:txBody>
          <a:bodyPr/>
          <a:lstStyle/>
          <a:p>
            <a:endParaRPr lang="es-EC"/>
          </a:p>
        </p:txBody>
      </p:sp>
      <p:sp>
        <p:nvSpPr>
          <p:cNvPr id="6" name="Slide Number Placeholder 5"/>
          <p:cNvSpPr>
            <a:spLocks noGrp="1"/>
          </p:cNvSpPr>
          <p:nvPr>
            <p:ph type="sldNum" sz="quarter" idx="12"/>
          </p:nvPr>
        </p:nvSpPr>
        <p:spPr>
          <a:xfrm>
            <a:off x="8275320" y="6117336"/>
            <a:ext cx="411480" cy="365125"/>
          </a:xfrm>
        </p:spPr>
        <p:txBody>
          <a:bodyPr/>
          <a:lstStyle/>
          <a:p>
            <a:fld id="{77383B08-78CB-4C3F-8B30-FCFE89C38E32}" type="slidenum">
              <a:rPr lang="es-EC" smtClean="0"/>
              <a:t>‹Nº›</a:t>
            </a:fld>
            <a:endParaRPr lang="es-EC"/>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720476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25F4AD0-C36D-46A8-8050-C47FF45304B6}" type="datetimeFigureOut">
              <a:rPr lang="es-EC" smtClean="0"/>
              <a:t>18/09/2014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77383B08-78CB-4C3F-8B30-FCFE89C38E32}" type="slidenum">
              <a:rPr lang="es-EC" smtClean="0"/>
              <a:t>‹Nº›</a:t>
            </a:fld>
            <a:endParaRPr lang="es-EC"/>
          </a:p>
        </p:txBody>
      </p:sp>
    </p:spTree>
    <p:extLst>
      <p:ext uri="{BB962C8B-B14F-4D97-AF65-F5344CB8AC3E}">
        <p14:creationId xmlns:p14="http://schemas.microsoft.com/office/powerpoint/2010/main" val="1563727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25F4AD0-C36D-46A8-8050-C47FF45304B6}" type="datetimeFigureOut">
              <a:rPr lang="es-EC" smtClean="0"/>
              <a:t>18/09/2014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7383B08-78CB-4C3F-8B30-FCFE89C38E32}" type="slidenum">
              <a:rPr lang="es-EC" smtClean="0"/>
              <a:t>‹Nº›</a:t>
            </a:fld>
            <a:endParaRPr lang="es-EC"/>
          </a:p>
        </p:txBody>
      </p:sp>
    </p:spTree>
    <p:extLst>
      <p:ext uri="{BB962C8B-B14F-4D97-AF65-F5344CB8AC3E}">
        <p14:creationId xmlns:p14="http://schemas.microsoft.com/office/powerpoint/2010/main" val="228100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25F4AD0-C36D-46A8-8050-C47FF45304B6}" type="datetimeFigureOut">
              <a:rPr lang="es-EC" smtClean="0"/>
              <a:t>18/09/2014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7383B08-78CB-4C3F-8B30-FCFE89C38E32}" type="slidenum">
              <a:rPr lang="es-EC" smtClean="0"/>
              <a:t>‹Nº›</a:t>
            </a:fld>
            <a:endParaRPr lang="es-EC"/>
          </a:p>
        </p:txBody>
      </p:sp>
    </p:spTree>
    <p:extLst>
      <p:ext uri="{BB962C8B-B14F-4D97-AF65-F5344CB8AC3E}">
        <p14:creationId xmlns:p14="http://schemas.microsoft.com/office/powerpoint/2010/main" val="1651802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25F4AD0-C36D-46A8-8050-C47FF45304B6}" type="datetimeFigureOut">
              <a:rPr lang="es-EC" smtClean="0"/>
              <a:t>18/09/2014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7383B08-78CB-4C3F-8B30-FCFE89C38E32}" type="slidenum">
              <a:rPr lang="es-EC" smtClean="0"/>
              <a:t>‹Nº›</a:t>
            </a:fld>
            <a:endParaRPr lang="es-EC"/>
          </a:p>
        </p:txBody>
      </p:sp>
    </p:spTree>
    <p:extLst>
      <p:ext uri="{BB962C8B-B14F-4D97-AF65-F5344CB8AC3E}">
        <p14:creationId xmlns:p14="http://schemas.microsoft.com/office/powerpoint/2010/main" val="2087434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25F4AD0-C36D-46A8-8050-C47FF45304B6}" type="datetimeFigureOut">
              <a:rPr lang="es-EC" smtClean="0"/>
              <a:t>18/09/2014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7383B08-78CB-4C3F-8B30-FCFE89C38E32}" type="slidenum">
              <a:rPr lang="es-EC" smtClean="0"/>
              <a:t>‹Nº›</a:t>
            </a:fld>
            <a:endParaRPr lang="es-EC"/>
          </a:p>
        </p:txBody>
      </p:sp>
    </p:spTree>
    <p:extLst>
      <p:ext uri="{BB962C8B-B14F-4D97-AF65-F5344CB8AC3E}">
        <p14:creationId xmlns:p14="http://schemas.microsoft.com/office/powerpoint/2010/main" val="2975833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25F4AD0-C36D-46A8-8050-C47FF45304B6}" type="datetimeFigureOut">
              <a:rPr lang="es-EC" smtClean="0"/>
              <a:t>18/09/2014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7383B08-78CB-4C3F-8B30-FCFE89C38E32}" type="slidenum">
              <a:rPr lang="es-EC" smtClean="0"/>
              <a:t>‹Nº›</a:t>
            </a:fld>
            <a:endParaRPr lang="es-EC"/>
          </a:p>
        </p:txBody>
      </p:sp>
    </p:spTree>
    <p:extLst>
      <p:ext uri="{BB962C8B-B14F-4D97-AF65-F5344CB8AC3E}">
        <p14:creationId xmlns:p14="http://schemas.microsoft.com/office/powerpoint/2010/main" val="2134593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25F4AD0-C36D-46A8-8050-C47FF45304B6}" type="datetimeFigureOut">
              <a:rPr lang="es-EC" smtClean="0"/>
              <a:t>18/09/2014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7383B08-78CB-4C3F-8B30-FCFE89C38E32}" type="slidenum">
              <a:rPr lang="es-EC" smtClean="0"/>
              <a:t>‹Nº›</a:t>
            </a:fld>
            <a:endParaRPr lang="es-EC"/>
          </a:p>
        </p:txBody>
      </p:sp>
    </p:spTree>
    <p:extLst>
      <p:ext uri="{BB962C8B-B14F-4D97-AF65-F5344CB8AC3E}">
        <p14:creationId xmlns:p14="http://schemas.microsoft.com/office/powerpoint/2010/main" val="2785480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25F4AD0-C36D-46A8-8050-C47FF45304B6}" type="datetimeFigureOut">
              <a:rPr lang="es-EC" smtClean="0"/>
              <a:t>18/09/2014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7383B08-78CB-4C3F-8B30-FCFE89C38E32}" type="slidenum">
              <a:rPr lang="es-EC" smtClean="0"/>
              <a:t>‹Nº›</a:t>
            </a:fld>
            <a:endParaRPr lang="es-EC"/>
          </a:p>
        </p:txBody>
      </p:sp>
    </p:spTree>
    <p:extLst>
      <p:ext uri="{BB962C8B-B14F-4D97-AF65-F5344CB8AC3E}">
        <p14:creationId xmlns:p14="http://schemas.microsoft.com/office/powerpoint/2010/main" val="3818783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717F9C7B-4DE8-4F6E-92AC-5AFD5516C254}" type="datetimeFigureOut">
              <a:rPr lang="es-EC" smtClean="0"/>
              <a:t>18/09/2014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406E489-D6A0-414C-B7E9-4E7B8D8963E4}" type="slidenum">
              <a:rPr lang="es-EC" smtClean="0"/>
              <a:t>‹Nº›</a:t>
            </a:fld>
            <a:endParaRPr lang="es-EC"/>
          </a:p>
        </p:txBody>
      </p:sp>
    </p:spTree>
    <p:extLst>
      <p:ext uri="{BB962C8B-B14F-4D97-AF65-F5344CB8AC3E}">
        <p14:creationId xmlns:p14="http://schemas.microsoft.com/office/powerpoint/2010/main" val="2259933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17F9C7B-4DE8-4F6E-92AC-5AFD5516C254}" type="datetimeFigureOut">
              <a:rPr lang="es-EC" smtClean="0"/>
              <a:t>18/09/2014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406E489-D6A0-414C-B7E9-4E7B8D8963E4}" type="slidenum">
              <a:rPr lang="es-EC" smtClean="0"/>
              <a:t>‹Nº›</a:t>
            </a:fld>
            <a:endParaRPr lang="es-EC"/>
          </a:p>
        </p:txBody>
      </p:sp>
    </p:spTree>
    <p:extLst>
      <p:ext uri="{BB962C8B-B14F-4D97-AF65-F5344CB8AC3E}">
        <p14:creationId xmlns:p14="http://schemas.microsoft.com/office/powerpoint/2010/main" val="460574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025F4AD0-C36D-46A8-8050-C47FF45304B6}" type="datetimeFigureOut">
              <a:rPr lang="es-EC" smtClean="0"/>
              <a:t>18/09/2014</a:t>
            </a:fld>
            <a:endParaRPr lang="es-EC"/>
          </a:p>
        </p:txBody>
      </p:sp>
      <p:sp>
        <p:nvSpPr>
          <p:cNvPr id="5" name="Footer Placeholder 4"/>
          <p:cNvSpPr>
            <a:spLocks noGrp="1"/>
          </p:cNvSpPr>
          <p:nvPr>
            <p:ph type="ftr" sz="quarter" idx="11"/>
          </p:nvPr>
        </p:nvSpPr>
        <p:spPr>
          <a:xfrm>
            <a:off x="1972647" y="6108173"/>
            <a:ext cx="5314517" cy="365125"/>
          </a:xfrm>
        </p:spPr>
        <p:txBody>
          <a:bodyPr/>
          <a:lstStyle/>
          <a:p>
            <a:endParaRPr lang="es-EC"/>
          </a:p>
        </p:txBody>
      </p:sp>
      <p:sp>
        <p:nvSpPr>
          <p:cNvPr id="6" name="Slide Number Placeholder 5"/>
          <p:cNvSpPr>
            <a:spLocks noGrp="1"/>
          </p:cNvSpPr>
          <p:nvPr>
            <p:ph type="sldNum" sz="quarter" idx="12"/>
          </p:nvPr>
        </p:nvSpPr>
        <p:spPr>
          <a:xfrm>
            <a:off x="8258967" y="6108173"/>
            <a:ext cx="427833" cy="365125"/>
          </a:xfrm>
        </p:spPr>
        <p:txBody>
          <a:bodyPr/>
          <a:lstStyle/>
          <a:p>
            <a:fld id="{77383B08-78CB-4C3F-8B30-FCFE89C38E32}" type="slidenum">
              <a:rPr lang="es-EC" smtClean="0"/>
              <a:t>‹Nº›</a:t>
            </a:fld>
            <a:endParaRPr lang="es-EC"/>
          </a:p>
        </p:txBody>
      </p:sp>
    </p:spTree>
    <p:extLst>
      <p:ext uri="{BB962C8B-B14F-4D97-AF65-F5344CB8AC3E}">
        <p14:creationId xmlns:p14="http://schemas.microsoft.com/office/powerpoint/2010/main" val="3748549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17F9C7B-4DE8-4F6E-92AC-5AFD5516C254}" type="datetimeFigureOut">
              <a:rPr lang="es-EC" smtClean="0"/>
              <a:t>18/09/2014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406E489-D6A0-414C-B7E9-4E7B8D8963E4}" type="slidenum">
              <a:rPr lang="es-EC" smtClean="0"/>
              <a:t>‹Nº›</a:t>
            </a:fld>
            <a:endParaRPr lang="es-EC"/>
          </a:p>
        </p:txBody>
      </p:sp>
    </p:spTree>
    <p:extLst>
      <p:ext uri="{BB962C8B-B14F-4D97-AF65-F5344CB8AC3E}">
        <p14:creationId xmlns:p14="http://schemas.microsoft.com/office/powerpoint/2010/main" val="483367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717F9C7B-4DE8-4F6E-92AC-5AFD5516C254}" type="datetimeFigureOut">
              <a:rPr lang="es-EC" smtClean="0"/>
              <a:t>18/09/2014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D406E489-D6A0-414C-B7E9-4E7B8D8963E4}" type="slidenum">
              <a:rPr lang="es-EC" smtClean="0"/>
              <a:t>‹Nº›</a:t>
            </a:fld>
            <a:endParaRPr lang="es-EC"/>
          </a:p>
        </p:txBody>
      </p:sp>
    </p:spTree>
    <p:extLst>
      <p:ext uri="{BB962C8B-B14F-4D97-AF65-F5344CB8AC3E}">
        <p14:creationId xmlns:p14="http://schemas.microsoft.com/office/powerpoint/2010/main" val="1720074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717F9C7B-4DE8-4F6E-92AC-5AFD5516C254}" type="datetimeFigureOut">
              <a:rPr lang="es-EC" smtClean="0"/>
              <a:t>18/09/2014</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D406E489-D6A0-414C-B7E9-4E7B8D8963E4}" type="slidenum">
              <a:rPr lang="es-EC" smtClean="0"/>
              <a:t>‹Nº›</a:t>
            </a:fld>
            <a:endParaRPr lang="es-EC"/>
          </a:p>
        </p:txBody>
      </p:sp>
    </p:spTree>
    <p:extLst>
      <p:ext uri="{BB962C8B-B14F-4D97-AF65-F5344CB8AC3E}">
        <p14:creationId xmlns:p14="http://schemas.microsoft.com/office/powerpoint/2010/main" val="13666811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717F9C7B-4DE8-4F6E-92AC-5AFD5516C254}" type="datetimeFigureOut">
              <a:rPr lang="es-EC" smtClean="0"/>
              <a:t>18/09/2014</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D406E489-D6A0-414C-B7E9-4E7B8D8963E4}" type="slidenum">
              <a:rPr lang="es-EC" smtClean="0"/>
              <a:t>‹Nº›</a:t>
            </a:fld>
            <a:endParaRPr lang="es-EC"/>
          </a:p>
        </p:txBody>
      </p:sp>
    </p:spTree>
    <p:extLst>
      <p:ext uri="{BB962C8B-B14F-4D97-AF65-F5344CB8AC3E}">
        <p14:creationId xmlns:p14="http://schemas.microsoft.com/office/powerpoint/2010/main" val="3705185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17F9C7B-4DE8-4F6E-92AC-5AFD5516C254}" type="datetimeFigureOut">
              <a:rPr lang="es-EC" smtClean="0"/>
              <a:t>18/09/2014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D406E489-D6A0-414C-B7E9-4E7B8D8963E4}" type="slidenum">
              <a:rPr lang="es-EC" smtClean="0"/>
              <a:t>‹Nº›</a:t>
            </a:fld>
            <a:endParaRPr lang="es-EC"/>
          </a:p>
        </p:txBody>
      </p:sp>
    </p:spTree>
    <p:extLst>
      <p:ext uri="{BB962C8B-B14F-4D97-AF65-F5344CB8AC3E}">
        <p14:creationId xmlns:p14="http://schemas.microsoft.com/office/powerpoint/2010/main" val="740425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17F9C7B-4DE8-4F6E-92AC-5AFD5516C254}" type="datetimeFigureOut">
              <a:rPr lang="es-EC" smtClean="0"/>
              <a:t>18/09/2014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D406E489-D6A0-414C-B7E9-4E7B8D8963E4}" type="slidenum">
              <a:rPr lang="es-EC" smtClean="0"/>
              <a:t>‹Nº›</a:t>
            </a:fld>
            <a:endParaRPr lang="es-EC"/>
          </a:p>
        </p:txBody>
      </p:sp>
    </p:spTree>
    <p:extLst>
      <p:ext uri="{BB962C8B-B14F-4D97-AF65-F5344CB8AC3E}">
        <p14:creationId xmlns:p14="http://schemas.microsoft.com/office/powerpoint/2010/main" val="15272600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17F9C7B-4DE8-4F6E-92AC-5AFD5516C254}" type="datetimeFigureOut">
              <a:rPr lang="es-EC" smtClean="0"/>
              <a:t>18/09/2014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D406E489-D6A0-414C-B7E9-4E7B8D8963E4}" type="slidenum">
              <a:rPr lang="es-EC" smtClean="0"/>
              <a:t>‹Nº›</a:t>
            </a:fld>
            <a:endParaRPr lang="es-EC"/>
          </a:p>
        </p:txBody>
      </p:sp>
    </p:spTree>
    <p:extLst>
      <p:ext uri="{BB962C8B-B14F-4D97-AF65-F5344CB8AC3E}">
        <p14:creationId xmlns:p14="http://schemas.microsoft.com/office/powerpoint/2010/main" val="38040673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17F9C7B-4DE8-4F6E-92AC-5AFD5516C254}" type="datetimeFigureOut">
              <a:rPr lang="es-EC" smtClean="0"/>
              <a:t>18/09/2014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406E489-D6A0-414C-B7E9-4E7B8D8963E4}" type="slidenum">
              <a:rPr lang="es-EC" smtClean="0"/>
              <a:t>‹Nº›</a:t>
            </a:fld>
            <a:endParaRPr lang="es-EC"/>
          </a:p>
        </p:txBody>
      </p:sp>
    </p:spTree>
    <p:extLst>
      <p:ext uri="{BB962C8B-B14F-4D97-AF65-F5344CB8AC3E}">
        <p14:creationId xmlns:p14="http://schemas.microsoft.com/office/powerpoint/2010/main" val="4237189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17F9C7B-4DE8-4F6E-92AC-5AFD5516C254}" type="datetimeFigureOut">
              <a:rPr lang="es-EC" smtClean="0"/>
              <a:t>18/09/2014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406E489-D6A0-414C-B7E9-4E7B8D8963E4}" type="slidenum">
              <a:rPr lang="es-EC" smtClean="0"/>
              <a:t>‹Nº›</a:t>
            </a:fld>
            <a:endParaRPr lang="es-EC"/>
          </a:p>
        </p:txBody>
      </p:sp>
    </p:spTree>
    <p:extLst>
      <p:ext uri="{BB962C8B-B14F-4D97-AF65-F5344CB8AC3E}">
        <p14:creationId xmlns:p14="http://schemas.microsoft.com/office/powerpoint/2010/main" val="3354935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25F4AD0-C36D-46A8-8050-C47FF45304B6}" type="datetimeFigureOut">
              <a:rPr lang="es-EC" smtClean="0"/>
              <a:t>18/09/2014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a:xfrm>
            <a:off x="8273317" y="6116070"/>
            <a:ext cx="413483" cy="365125"/>
          </a:xfrm>
        </p:spPr>
        <p:txBody>
          <a:bodyPr/>
          <a:lstStyle/>
          <a:p>
            <a:fld id="{77383B08-78CB-4C3F-8B30-FCFE89C38E32}" type="slidenum">
              <a:rPr lang="es-EC" smtClean="0"/>
              <a:t>‹Nº›</a:t>
            </a:fld>
            <a:endParaRPr lang="es-EC"/>
          </a:p>
        </p:txBody>
      </p:sp>
    </p:spTree>
    <p:extLst>
      <p:ext uri="{BB962C8B-B14F-4D97-AF65-F5344CB8AC3E}">
        <p14:creationId xmlns:p14="http://schemas.microsoft.com/office/powerpoint/2010/main" val="886825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25F4AD0-C36D-46A8-8050-C47FF45304B6}" type="datetimeFigureOut">
              <a:rPr lang="es-EC" smtClean="0"/>
              <a:t>18/09/2014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77383B08-78CB-4C3F-8B30-FCFE89C38E32}" type="slidenum">
              <a:rPr lang="es-EC" smtClean="0"/>
              <a:t>‹Nº›</a:t>
            </a:fld>
            <a:endParaRPr lang="es-EC"/>
          </a:p>
        </p:txBody>
      </p:sp>
    </p:spTree>
    <p:extLst>
      <p:ext uri="{BB962C8B-B14F-4D97-AF65-F5344CB8AC3E}">
        <p14:creationId xmlns:p14="http://schemas.microsoft.com/office/powerpoint/2010/main" val="3376911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25F4AD0-C36D-46A8-8050-C47FF45304B6}" type="datetimeFigureOut">
              <a:rPr lang="es-EC" smtClean="0"/>
              <a:t>18/09/2014</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77383B08-78CB-4C3F-8B30-FCFE89C38E32}" type="slidenum">
              <a:rPr lang="es-EC" smtClean="0"/>
              <a:t>‹Nº›</a:t>
            </a:fld>
            <a:endParaRPr lang="es-EC"/>
          </a:p>
        </p:txBody>
      </p:sp>
    </p:spTree>
    <p:extLst>
      <p:ext uri="{BB962C8B-B14F-4D97-AF65-F5344CB8AC3E}">
        <p14:creationId xmlns:p14="http://schemas.microsoft.com/office/powerpoint/2010/main" val="2967043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25F4AD0-C36D-46A8-8050-C47FF45304B6}" type="datetimeFigureOut">
              <a:rPr lang="es-EC" smtClean="0"/>
              <a:t>18/09/2014</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77383B08-78CB-4C3F-8B30-FCFE89C38E32}" type="slidenum">
              <a:rPr lang="es-EC" smtClean="0"/>
              <a:t>‹Nº›</a:t>
            </a:fld>
            <a:endParaRPr lang="es-EC"/>
          </a:p>
        </p:txBody>
      </p:sp>
    </p:spTree>
    <p:extLst>
      <p:ext uri="{BB962C8B-B14F-4D97-AF65-F5344CB8AC3E}">
        <p14:creationId xmlns:p14="http://schemas.microsoft.com/office/powerpoint/2010/main" val="1203070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5F4AD0-C36D-46A8-8050-C47FF45304B6}" type="datetimeFigureOut">
              <a:rPr lang="es-EC" smtClean="0"/>
              <a:t>18/09/2014</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77383B08-78CB-4C3F-8B30-FCFE89C38E32}" type="slidenum">
              <a:rPr lang="es-EC" smtClean="0"/>
              <a:t>‹Nº›</a:t>
            </a:fld>
            <a:endParaRPr lang="es-EC"/>
          </a:p>
        </p:txBody>
      </p:sp>
    </p:spTree>
    <p:extLst>
      <p:ext uri="{BB962C8B-B14F-4D97-AF65-F5344CB8AC3E}">
        <p14:creationId xmlns:p14="http://schemas.microsoft.com/office/powerpoint/2010/main" val="124495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25F4AD0-C36D-46A8-8050-C47FF45304B6}" type="datetimeFigureOut">
              <a:rPr lang="es-EC" smtClean="0"/>
              <a:t>18/09/2014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77383B08-78CB-4C3F-8B30-FCFE89C38E32}" type="slidenum">
              <a:rPr lang="es-EC" smtClean="0"/>
              <a:t>‹Nº›</a:t>
            </a:fld>
            <a:endParaRPr lang="es-EC"/>
          </a:p>
        </p:txBody>
      </p:sp>
    </p:spTree>
    <p:extLst>
      <p:ext uri="{BB962C8B-B14F-4D97-AF65-F5344CB8AC3E}">
        <p14:creationId xmlns:p14="http://schemas.microsoft.com/office/powerpoint/2010/main" val="1903045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25F4AD0-C36D-46A8-8050-C47FF45304B6}" type="datetimeFigureOut">
              <a:rPr lang="es-EC" smtClean="0"/>
              <a:t>18/09/2014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77383B08-78CB-4C3F-8B30-FCFE89C38E32}" type="slidenum">
              <a:rPr lang="es-EC" smtClean="0"/>
              <a:t>‹Nº›</a:t>
            </a:fld>
            <a:endParaRPr lang="es-EC"/>
          </a:p>
        </p:txBody>
      </p:sp>
    </p:spTree>
    <p:extLst>
      <p:ext uri="{BB962C8B-B14F-4D97-AF65-F5344CB8AC3E}">
        <p14:creationId xmlns:p14="http://schemas.microsoft.com/office/powerpoint/2010/main" val="949749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25F4AD0-C36D-46A8-8050-C47FF45304B6}" type="datetimeFigureOut">
              <a:rPr lang="es-EC" smtClean="0"/>
              <a:t>18/09/2014</a:t>
            </a:fld>
            <a:endParaRPr lang="es-EC"/>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C"/>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383B08-78CB-4C3F-8B30-FCFE89C38E32}" type="slidenum">
              <a:rPr lang="es-EC" smtClean="0"/>
              <a:t>‹Nº›</a:t>
            </a:fld>
            <a:endParaRPr lang="es-EC"/>
          </a:p>
        </p:txBody>
      </p:sp>
    </p:spTree>
    <p:extLst>
      <p:ext uri="{BB962C8B-B14F-4D97-AF65-F5344CB8AC3E}">
        <p14:creationId xmlns:p14="http://schemas.microsoft.com/office/powerpoint/2010/main" val="165543061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7F9C7B-4DE8-4F6E-92AC-5AFD5516C254}" type="datetimeFigureOut">
              <a:rPr lang="es-EC" smtClean="0"/>
              <a:t>18/09/2014</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06E489-D6A0-414C-B7E9-4E7B8D8963E4}" type="slidenum">
              <a:rPr lang="es-EC" smtClean="0"/>
              <a:t>‹Nº›</a:t>
            </a:fld>
            <a:endParaRPr lang="es-EC"/>
          </a:p>
        </p:txBody>
      </p:sp>
    </p:spTree>
    <p:extLst>
      <p:ext uri="{BB962C8B-B14F-4D97-AF65-F5344CB8AC3E}">
        <p14:creationId xmlns:p14="http://schemas.microsoft.com/office/powerpoint/2010/main" val="40266601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slide" Target="slide6.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hyperlink" Target="PRESENTACION/ENCUESTA.pdf" TargetMode="Externa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slide" Target="slide6.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image" Target="../media/image70.png"/><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image" Target="../media/image14.png"/><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diagramLayout" Target="../diagrams/layout12.xml"/><Relationship Id="rId7" Type="http://schemas.openxmlformats.org/officeDocument/2006/relationships/slide" Target="slide6.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10" Type="http://schemas.openxmlformats.org/officeDocument/2006/relationships/image" Target="../media/image16.png"/><Relationship Id="rId4" Type="http://schemas.openxmlformats.org/officeDocument/2006/relationships/diagramQuickStyle" Target="../diagrams/quickStyle12.xml"/><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slide" Target="slide5.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15.xml"/><Relationship Id="rId13" Type="http://schemas.openxmlformats.org/officeDocument/2006/relationships/slide" Target="slide17.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 Id="rId14" Type="http://schemas.openxmlformats.org/officeDocument/2006/relationships/image" Target="../media/image17.emf"/></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18.png"/><Relationship Id="rId7" Type="http://schemas.openxmlformats.org/officeDocument/2006/relationships/diagramQuickStyle" Target="../diagrams/quickStyle1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slide" Target="slide17.xml"/><Relationship Id="rId9" Type="http://schemas.microsoft.com/office/2007/relationships/diagramDrawing" Target="../diagrams/drawing1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8.xml"/><Relationship Id="rId13" Type="http://schemas.openxmlformats.org/officeDocument/2006/relationships/diagramLayout" Target="../diagrams/layout19.xml"/><Relationship Id="rId3" Type="http://schemas.openxmlformats.org/officeDocument/2006/relationships/diagramLayout" Target="../diagrams/layout17.xml"/><Relationship Id="rId7" Type="http://schemas.openxmlformats.org/officeDocument/2006/relationships/diagramData" Target="../diagrams/data18.xml"/><Relationship Id="rId12" Type="http://schemas.openxmlformats.org/officeDocument/2006/relationships/diagramData" Target="../diagrams/data19.xml"/><Relationship Id="rId17" Type="http://schemas.openxmlformats.org/officeDocument/2006/relationships/slide" Target="slide17.xml"/><Relationship Id="rId2" Type="http://schemas.openxmlformats.org/officeDocument/2006/relationships/diagramData" Target="../diagrams/data17.xml"/><Relationship Id="rId16" Type="http://schemas.microsoft.com/office/2007/relationships/diagramDrawing" Target="../diagrams/drawing19.xml"/><Relationship Id="rId1" Type="http://schemas.openxmlformats.org/officeDocument/2006/relationships/slideLayout" Target="../slideLayouts/slideLayout2.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5" Type="http://schemas.openxmlformats.org/officeDocument/2006/relationships/diagramColors" Target="../diagrams/colors19.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 Id="rId14" Type="http://schemas.openxmlformats.org/officeDocument/2006/relationships/diagramQuickStyle" Target="../diagrams/quickStyle19.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1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slide" Target="slide5.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slide" Target="slide29.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1.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slide" Target="slide29.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3.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diagramLayout" Target="../diagrams/layout23.xml"/><Relationship Id="rId7" Type="http://schemas.openxmlformats.org/officeDocument/2006/relationships/slide" Target="slide29.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slide" Target="slide5.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0.png"/><Relationship Id="rId7" Type="http://schemas.openxmlformats.org/officeDocument/2006/relationships/image" Target="../media/image21.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10.png"/><Relationship Id="rId5" Type="http://schemas.openxmlformats.org/officeDocument/2006/relationships/image" Target="../media/image200.png"/><Relationship Id="rId4" Type="http://schemas.openxmlformats.org/officeDocument/2006/relationships/image" Target="../media/image190.png"/></Relationships>
</file>

<file path=ppt/slides/_rels/slide38.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3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diagramData" Target="../diagrams/data27.xml"/><Relationship Id="rId13" Type="http://schemas.openxmlformats.org/officeDocument/2006/relationships/diagramData" Target="../diagrams/data28.xml"/><Relationship Id="rId18" Type="http://schemas.openxmlformats.org/officeDocument/2006/relationships/image" Target="../media/image360.png"/><Relationship Id="rId3" Type="http://schemas.openxmlformats.org/officeDocument/2006/relationships/diagramData" Target="../diagrams/data26.xml"/><Relationship Id="rId21" Type="http://schemas.openxmlformats.org/officeDocument/2006/relationships/slide" Target="slide34.xml"/><Relationship Id="rId7" Type="http://schemas.microsoft.com/office/2007/relationships/diagramDrawing" Target="../diagrams/drawing26.xml"/><Relationship Id="rId12" Type="http://schemas.microsoft.com/office/2007/relationships/diagramDrawing" Target="../diagrams/drawing27.xml"/><Relationship Id="rId17" Type="http://schemas.microsoft.com/office/2007/relationships/diagramDrawing" Target="../diagrams/drawing28.xml"/><Relationship Id="rId2" Type="http://schemas.openxmlformats.org/officeDocument/2006/relationships/notesSlide" Target="../notesSlides/notesSlide7.xml"/><Relationship Id="rId16" Type="http://schemas.openxmlformats.org/officeDocument/2006/relationships/diagramColors" Target="../diagrams/colors28.xml"/><Relationship Id="rId20" Type="http://schemas.openxmlformats.org/officeDocument/2006/relationships/image" Target="../media/image400.png"/><Relationship Id="rId1" Type="http://schemas.openxmlformats.org/officeDocument/2006/relationships/slideLayout" Target="../slideLayouts/slideLayout2.xml"/><Relationship Id="rId6" Type="http://schemas.openxmlformats.org/officeDocument/2006/relationships/diagramColors" Target="../diagrams/colors26.xml"/><Relationship Id="rId11" Type="http://schemas.openxmlformats.org/officeDocument/2006/relationships/diagramColors" Target="../diagrams/colors27.xml"/><Relationship Id="rId5" Type="http://schemas.openxmlformats.org/officeDocument/2006/relationships/diagramQuickStyle" Target="../diagrams/quickStyle26.xml"/><Relationship Id="rId15" Type="http://schemas.openxmlformats.org/officeDocument/2006/relationships/diagramQuickStyle" Target="../diagrams/quickStyle28.xml"/><Relationship Id="rId10" Type="http://schemas.openxmlformats.org/officeDocument/2006/relationships/diagramQuickStyle" Target="../diagrams/quickStyle27.xml"/><Relationship Id="rId19" Type="http://schemas.openxmlformats.org/officeDocument/2006/relationships/image" Target="../media/image38.png"/><Relationship Id="rId4" Type="http://schemas.openxmlformats.org/officeDocument/2006/relationships/diagramLayout" Target="../diagrams/layout26.xml"/><Relationship Id="rId9" Type="http://schemas.openxmlformats.org/officeDocument/2006/relationships/diagramLayout" Target="../diagrams/layout27.xml"/><Relationship Id="rId14" Type="http://schemas.openxmlformats.org/officeDocument/2006/relationships/diagramLayout" Target="../diagrams/layout2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slide" Target="slide34.xml"/></Relationships>
</file>

<file path=ppt/slides/_rels/slide51.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10" Type="http://schemas.openxmlformats.org/officeDocument/2006/relationships/slide" Target="slide5.xml"/><Relationship Id="rId4" Type="http://schemas.openxmlformats.org/officeDocument/2006/relationships/diagramLayout" Target="../diagrams/layout29.xml"/><Relationship Id="rId9" Type="http://schemas.openxmlformats.org/officeDocument/2006/relationships/image" Target="../media/image73.png"/></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0.xml"/><Relationship Id="rId7" Type="http://schemas.openxmlformats.org/officeDocument/2006/relationships/slide" Target="slide5.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slide" Target="slide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slide" Target="slide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slide" Target="slide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Autofit/>
          </a:bodyPr>
          <a:lstStyle/>
          <a:p>
            <a:r>
              <a:rPr lang="es-EC" sz="3600" dirty="0" smtClean="0"/>
              <a:t/>
            </a:r>
            <a:br>
              <a:rPr lang="es-EC" sz="3600" dirty="0" smtClean="0"/>
            </a:br>
            <a:r>
              <a:rPr lang="es-EC" sz="3600" dirty="0"/>
              <a:t>"Cada logro que vale la pena, grande o pequeño, tiene sus etapas y el triunfo; un principio, una lucha y una victoria".                                        </a:t>
            </a:r>
            <a:r>
              <a:rPr lang="es-EC" sz="3600" dirty="0" smtClean="0"/>
              <a:t/>
            </a:r>
            <a:br>
              <a:rPr lang="es-EC" sz="3600" dirty="0" smtClean="0"/>
            </a:br>
            <a:endParaRPr lang="es-EC" sz="3600" dirty="0"/>
          </a:p>
        </p:txBody>
      </p:sp>
      <p:sp>
        <p:nvSpPr>
          <p:cNvPr id="4" name="3 Rectángulo"/>
          <p:cNvSpPr/>
          <p:nvPr/>
        </p:nvSpPr>
        <p:spPr>
          <a:xfrm>
            <a:off x="5796136" y="4365104"/>
            <a:ext cx="2808312" cy="523220"/>
          </a:xfrm>
          <a:prstGeom prst="rect">
            <a:avLst/>
          </a:prstGeom>
        </p:spPr>
        <p:txBody>
          <a:bodyPr wrap="square">
            <a:spAutoFit/>
          </a:bodyPr>
          <a:lstStyle/>
          <a:p>
            <a:r>
              <a:rPr lang="es-EC" sz="2800" dirty="0" smtClean="0"/>
              <a:t>Mahatma Gandhi</a:t>
            </a:r>
            <a:endParaRPr lang="es-EC" sz="2800" dirty="0"/>
          </a:p>
        </p:txBody>
      </p:sp>
    </p:spTree>
    <p:extLst>
      <p:ext uri="{BB962C8B-B14F-4D97-AF65-F5344CB8AC3E}">
        <p14:creationId xmlns:p14="http://schemas.microsoft.com/office/powerpoint/2010/main" val="1575703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982133" y="188640"/>
            <a:ext cx="7704667" cy="7920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smtClean="0">
                <a:solidFill>
                  <a:schemeClr val="accent1">
                    <a:lumMod val="75000"/>
                  </a:schemeClr>
                </a:solidFill>
                <a:latin typeface="Cooper Black" pitchFamily="18" charset="0"/>
              </a:rPr>
              <a:t>EXPERIMENTOS</a:t>
            </a:r>
          </a:p>
        </p:txBody>
      </p:sp>
      <p:sp>
        <p:nvSpPr>
          <p:cNvPr id="5" name="4 Botón de acción: Hacia delante o Siguiente">
            <a:hlinkClick r:id="rId2" action="ppaction://hlinksldjump" highlightClick="1"/>
          </p:cNvPr>
          <p:cNvSpPr/>
          <p:nvPr/>
        </p:nvSpPr>
        <p:spPr>
          <a:xfrm>
            <a:off x="7573250" y="6093296"/>
            <a:ext cx="648072"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9" name="7 Marcador de contenido"/>
          <p:cNvGraphicFramePr>
            <a:graphicFrameLocks/>
          </p:cNvGraphicFramePr>
          <p:nvPr>
            <p:extLst>
              <p:ext uri="{D42A27DB-BD31-4B8C-83A1-F6EECF244321}">
                <p14:modId xmlns:p14="http://schemas.microsoft.com/office/powerpoint/2010/main" val="1817805177"/>
              </p:ext>
            </p:extLst>
          </p:nvPr>
        </p:nvGraphicFramePr>
        <p:xfrm>
          <a:off x="764384" y="1124744"/>
          <a:ext cx="8140163"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2370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extLst>
              <p:ext uri="{D42A27DB-BD31-4B8C-83A1-F6EECF244321}">
                <p14:modId xmlns:p14="http://schemas.microsoft.com/office/powerpoint/2010/main" val="2526946475"/>
              </p:ext>
            </p:extLst>
          </p:nvPr>
        </p:nvGraphicFramePr>
        <p:xfrm>
          <a:off x="982663" y="1340768"/>
          <a:ext cx="7704137" cy="4658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txBox="1">
            <a:spLocks/>
          </p:cNvSpPr>
          <p:nvPr/>
        </p:nvSpPr>
        <p:spPr>
          <a:xfrm>
            <a:off x="982133" y="188640"/>
            <a:ext cx="7704667" cy="1008112"/>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smtClean="0">
                <a:solidFill>
                  <a:schemeClr val="accent1">
                    <a:lumMod val="75000"/>
                  </a:schemeClr>
                </a:solidFill>
                <a:latin typeface="Cooper Black" pitchFamily="18" charset="0"/>
              </a:rPr>
              <a:t>OBJETIVOS DEL ESTUDIO DE MERCADO</a:t>
            </a:r>
          </a:p>
          <a:p>
            <a:endParaRPr lang="es-EC" dirty="0">
              <a:ln w="0"/>
              <a:solidFill>
                <a:schemeClr val="accent1"/>
              </a:solidFill>
              <a:effectLst>
                <a:outerShdw blurRad="38100" dist="25400" dir="5400000" algn="ctr" rotWithShape="0">
                  <a:srgbClr val="6E747A">
                    <a:alpha val="43000"/>
                  </a:srgbClr>
                </a:outerShdw>
              </a:effectLst>
            </a:endParaRPr>
          </a:p>
        </p:txBody>
      </p:sp>
      <p:sp>
        <p:nvSpPr>
          <p:cNvPr id="5" name="4 Botón de acción: Hacia delante o Siguiente">
            <a:hlinkClick r:id="rId7" action="ppaction://hlinksldjump" highlightClick="1"/>
          </p:cNvPr>
          <p:cNvSpPr/>
          <p:nvPr/>
        </p:nvSpPr>
        <p:spPr>
          <a:xfrm>
            <a:off x="7596336" y="6021288"/>
            <a:ext cx="648072"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968724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982133" y="188640"/>
            <a:ext cx="7704667" cy="1008112"/>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smtClean="0">
                <a:solidFill>
                  <a:schemeClr val="accent1">
                    <a:lumMod val="75000"/>
                  </a:schemeClr>
                </a:solidFill>
                <a:latin typeface="Cooper Black" pitchFamily="18" charset="0"/>
              </a:rPr>
              <a:t>MUESTREO ESTADÍSTICO</a:t>
            </a:r>
          </a:p>
          <a:p>
            <a:endParaRPr lang="es-EC" dirty="0">
              <a:ln w="0"/>
              <a:solidFill>
                <a:schemeClr val="accent1"/>
              </a:solidFill>
              <a:effectLst>
                <a:outerShdw blurRad="38100" dist="25400" dir="5400000" algn="ctr" rotWithShape="0">
                  <a:srgbClr val="6E747A">
                    <a:alpha val="43000"/>
                  </a:srgbClr>
                </a:outerShdw>
              </a:effectLst>
            </a:endParaRPr>
          </a:p>
        </p:txBody>
      </p:sp>
      <p:sp>
        <p:nvSpPr>
          <p:cNvPr id="3" name="2 Pergamino vertical">
            <a:hlinkClick r:id="rId2" action="ppaction://hlinkfile"/>
          </p:cNvPr>
          <p:cNvSpPr/>
          <p:nvPr/>
        </p:nvSpPr>
        <p:spPr>
          <a:xfrm>
            <a:off x="7716296" y="332656"/>
            <a:ext cx="1176184" cy="72008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t>Encuesta</a:t>
            </a:r>
            <a:endParaRPr lang="es-EC" sz="1600" dirty="0"/>
          </a:p>
        </p:txBody>
      </p:sp>
      <p:sp>
        <p:nvSpPr>
          <p:cNvPr id="6" name="5 CuadroTexto"/>
          <p:cNvSpPr txBox="1"/>
          <p:nvPr/>
        </p:nvSpPr>
        <p:spPr>
          <a:xfrm>
            <a:off x="1691680" y="674824"/>
            <a:ext cx="6024616"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es-EC" dirty="0">
                <a:latin typeface="Cooper Black" pitchFamily="18" charset="0"/>
              </a:rPr>
              <a:t>No es necesario realizar el cálculo de la muestra puesto que se llevará a cabo un censo.</a:t>
            </a:r>
          </a:p>
          <a:p>
            <a:pPr lvl="0" algn="ctr"/>
            <a:r>
              <a:rPr lang="es-EC" dirty="0">
                <a:latin typeface="Cooper Black" pitchFamily="18" charset="0"/>
              </a:rPr>
              <a:t>Las unidades muestrales son los Laboratorios Farmacéuticos. </a:t>
            </a:r>
          </a:p>
          <a:p>
            <a:pPr algn="ctr"/>
            <a:endParaRPr lang="es-EC" dirty="0">
              <a:latin typeface="Cooper Black" pitchFamily="18" charset="0"/>
            </a:endParaRPr>
          </a:p>
        </p:txBody>
      </p:sp>
      <p:pic>
        <p:nvPicPr>
          <p:cNvPr id="1025"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951" t="12372" r="25791" b="21833"/>
          <a:stretch/>
        </p:blipFill>
        <p:spPr bwMode="auto">
          <a:xfrm>
            <a:off x="1131734" y="3356992"/>
            <a:ext cx="2596896" cy="2755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899593" y="2301460"/>
            <a:ext cx="2952328" cy="923330"/>
          </a:xfrm>
          <a:prstGeom prst="rect">
            <a:avLst/>
          </a:prstGeom>
          <a:noFill/>
        </p:spPr>
        <p:txBody>
          <a:bodyPr wrap="square" rtlCol="0">
            <a:spAutoFit/>
          </a:bodyPr>
          <a:lstStyle/>
          <a:p>
            <a:pPr algn="ctr"/>
            <a:r>
              <a:rPr lang="es-EC" dirty="0" smtClean="0"/>
              <a:t>¿Qué cantidad anual de desechos blíster genera la producción de sus fármacos?</a:t>
            </a:r>
            <a:endParaRPr lang="es-EC" dirty="0"/>
          </a:p>
        </p:txBody>
      </p:sp>
      <p:graphicFrame>
        <p:nvGraphicFramePr>
          <p:cNvPr id="10" name="1 Gráfico"/>
          <p:cNvGraphicFramePr>
            <a:graphicFrameLocks/>
          </p:cNvGraphicFramePr>
          <p:nvPr>
            <p:extLst>
              <p:ext uri="{D42A27DB-BD31-4B8C-83A1-F6EECF244321}">
                <p14:modId xmlns:p14="http://schemas.microsoft.com/office/powerpoint/2010/main" val="3913202822"/>
              </p:ext>
            </p:extLst>
          </p:nvPr>
        </p:nvGraphicFramePr>
        <p:xfrm>
          <a:off x="4133388" y="230146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1" name="10 CuadroTexto"/>
          <p:cNvSpPr txBox="1"/>
          <p:nvPr/>
        </p:nvSpPr>
        <p:spPr>
          <a:xfrm>
            <a:off x="5004048" y="5189053"/>
            <a:ext cx="2952328" cy="923330"/>
          </a:xfrm>
          <a:prstGeom prst="rect">
            <a:avLst/>
          </a:prstGeom>
          <a:noFill/>
        </p:spPr>
        <p:txBody>
          <a:bodyPr wrap="square" rtlCol="0">
            <a:spAutoFit/>
          </a:bodyPr>
          <a:lstStyle/>
          <a:p>
            <a:pPr algn="ctr"/>
            <a:r>
              <a:rPr lang="es-EC" dirty="0" smtClean="0"/>
              <a:t>¿Qué acción realiza la empresa con los desechos de empaque blíster?</a:t>
            </a:r>
            <a:endParaRPr lang="es-EC" dirty="0"/>
          </a:p>
        </p:txBody>
      </p:sp>
    </p:spTree>
    <p:extLst>
      <p:ext uri="{BB962C8B-B14F-4D97-AF65-F5344CB8AC3E}">
        <p14:creationId xmlns:p14="http://schemas.microsoft.com/office/powerpoint/2010/main" val="4280776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2 Gráfico"/>
          <p:cNvGraphicFramePr>
            <a:graphicFrameLocks/>
          </p:cNvGraphicFramePr>
          <p:nvPr>
            <p:extLst>
              <p:ext uri="{D42A27DB-BD31-4B8C-83A1-F6EECF244321}">
                <p14:modId xmlns:p14="http://schemas.microsoft.com/office/powerpoint/2010/main" val="2178760575"/>
              </p:ext>
            </p:extLst>
          </p:nvPr>
        </p:nvGraphicFramePr>
        <p:xfrm>
          <a:off x="395536" y="2416237"/>
          <a:ext cx="4392488" cy="2592288"/>
        </p:xfrm>
        <a:graphic>
          <a:graphicData uri="http://schemas.openxmlformats.org/drawingml/2006/chart">
            <c:chart xmlns:c="http://schemas.openxmlformats.org/drawingml/2006/chart" xmlns:r="http://schemas.openxmlformats.org/officeDocument/2006/relationships" r:id="rId2"/>
          </a:graphicData>
        </a:graphic>
      </p:graphicFrame>
      <p:pic>
        <p:nvPicPr>
          <p:cNvPr id="2049"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868" t="17956" r="23868" b="19049"/>
          <a:stretch/>
        </p:blipFill>
        <p:spPr bwMode="auto">
          <a:xfrm>
            <a:off x="3203848" y="1052736"/>
            <a:ext cx="3118219" cy="3277496"/>
          </a:xfrm>
          <a:prstGeom prst="rect">
            <a:avLst/>
          </a:prstGeom>
          <a:noFill/>
          <a:ln w="952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3034765" y="4693981"/>
            <a:ext cx="3456384" cy="1200329"/>
          </a:xfrm>
          <a:prstGeom prst="rect">
            <a:avLst/>
          </a:prstGeom>
          <a:noFill/>
        </p:spPr>
        <p:txBody>
          <a:bodyPr wrap="square" rtlCol="0">
            <a:spAutoFit/>
          </a:bodyPr>
          <a:lstStyle/>
          <a:p>
            <a:pPr algn="ctr"/>
            <a:r>
              <a:rPr lang="es-EC" dirty="0" smtClean="0"/>
              <a:t>¿Cuánto estaría dispuesto a pagar por el servicio de recolección de cada kg. De residuo de empaque blíster?</a:t>
            </a:r>
            <a:endParaRPr lang="es-EC" dirty="0"/>
          </a:p>
        </p:txBody>
      </p:sp>
      <p:sp>
        <p:nvSpPr>
          <p:cNvPr id="6" name="5 Botón de acción: Hacia delante o Siguiente">
            <a:hlinkClick r:id="rId4" action="ppaction://hlinksldjump" highlightClick="1"/>
          </p:cNvPr>
          <p:cNvSpPr/>
          <p:nvPr/>
        </p:nvSpPr>
        <p:spPr>
          <a:xfrm>
            <a:off x="8244408" y="6321517"/>
            <a:ext cx="648072"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200460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88640"/>
            <a:ext cx="8229600" cy="1143000"/>
          </a:xfrm>
        </p:spPr>
        <p:txBody>
          <a:bodyPr>
            <a:normAutofit/>
          </a:bodyPr>
          <a:lstStyle/>
          <a:p>
            <a:pPr>
              <a:defRPr/>
            </a:pPr>
            <a:r>
              <a:rPr lang="es-EC" sz="2800" b="1" dirty="0">
                <a:solidFill>
                  <a:schemeClr val="accent1">
                    <a:lumMod val="75000"/>
                  </a:schemeClr>
                </a:solidFill>
                <a:latin typeface="Cooper Black" pitchFamily="18" charset="0"/>
              </a:rPr>
              <a:t>Proyección de la Demanda</a:t>
            </a:r>
          </a:p>
        </p:txBody>
      </p:sp>
      <p:graphicFrame>
        <p:nvGraphicFramePr>
          <p:cNvPr id="8" name="7 Diagrama"/>
          <p:cNvGraphicFramePr/>
          <p:nvPr>
            <p:extLst>
              <p:ext uri="{D42A27DB-BD31-4B8C-83A1-F6EECF244321}">
                <p14:modId xmlns:p14="http://schemas.microsoft.com/office/powerpoint/2010/main" val="2513279776"/>
              </p:ext>
            </p:extLst>
          </p:nvPr>
        </p:nvGraphicFramePr>
        <p:xfrm>
          <a:off x="1187624" y="1124744"/>
          <a:ext cx="7632848"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2 Diagrama"/>
          <p:cNvGraphicFramePr/>
          <p:nvPr>
            <p:extLst>
              <p:ext uri="{D42A27DB-BD31-4B8C-83A1-F6EECF244321}">
                <p14:modId xmlns:p14="http://schemas.microsoft.com/office/powerpoint/2010/main" val="3895956164"/>
              </p:ext>
            </p:extLst>
          </p:nvPr>
        </p:nvGraphicFramePr>
        <p:xfrm>
          <a:off x="4860032" y="2420888"/>
          <a:ext cx="3863752" cy="12811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95736" y="4070294"/>
            <a:ext cx="4726150" cy="230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9" name="Cuadro de texto 178"/>
              <p:cNvSpPr txBox="1"/>
              <p:nvPr/>
            </p:nvSpPr>
            <p:spPr>
              <a:xfrm>
                <a:off x="2195736" y="3645024"/>
                <a:ext cx="1455069" cy="30777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spcAft>
                    <a:spcPts val="0"/>
                  </a:spcAft>
                </a:pPr>
                <a14:m>
                  <m:oMathPara xmlns:m="http://schemas.openxmlformats.org/officeDocument/2006/math">
                    <m:oMathParaPr>
                      <m:jc m:val="centerGroup"/>
                    </m:oMathParaPr>
                    <m:oMath xmlns:m="http://schemas.openxmlformats.org/officeDocument/2006/math">
                      <m:acc>
                        <m:accPr>
                          <m:chr m:val="̅"/>
                          <m:ctrlPr>
                            <a:rPr lang="es-EC" sz="1400" i="1">
                              <a:solidFill>
                                <a:srgbClr val="000000"/>
                              </a:solidFill>
                              <a:effectLst/>
                              <a:latin typeface="Cambria Math"/>
                              <a:ea typeface="Times New Roman"/>
                            </a:rPr>
                          </m:ctrlPr>
                        </m:accPr>
                        <m:e>
                          <m:r>
                            <a:rPr lang="es-EC" sz="1400" i="1">
                              <a:solidFill>
                                <a:srgbClr val="000000"/>
                              </a:solidFill>
                              <a:effectLst/>
                              <a:latin typeface="Cambria Math"/>
                              <a:ea typeface="Times New Roman"/>
                              <a:cs typeface="Times New Roman"/>
                            </a:rPr>
                            <m:t>𝑦</m:t>
                          </m:r>
                        </m:e>
                      </m:acc>
                      <m:r>
                        <a:rPr lang="es-EC" sz="1400" i="1">
                          <a:solidFill>
                            <a:srgbClr val="000000"/>
                          </a:solidFill>
                          <a:effectLst/>
                          <a:latin typeface="Cambria Math"/>
                          <a:ea typeface="Times New Roman"/>
                          <a:cs typeface="Times New Roman"/>
                        </a:rPr>
                        <m:t>=</m:t>
                      </m:r>
                      <m:r>
                        <a:rPr lang="es-EC" sz="1400" i="1">
                          <a:solidFill>
                            <a:srgbClr val="000000"/>
                          </a:solidFill>
                          <a:effectLst/>
                          <a:latin typeface="Cambria Math"/>
                          <a:ea typeface="Times New Roman"/>
                          <a:cs typeface="Times New Roman"/>
                        </a:rPr>
                        <m:t>𝑎</m:t>
                      </m:r>
                      <m:r>
                        <a:rPr lang="es-EC" sz="1400" i="1">
                          <a:solidFill>
                            <a:srgbClr val="000000"/>
                          </a:solidFill>
                          <a:effectLst/>
                          <a:latin typeface="Cambria Math"/>
                          <a:ea typeface="Times New Roman"/>
                          <a:cs typeface="Times New Roman"/>
                        </a:rPr>
                        <m:t>+</m:t>
                      </m:r>
                      <m:r>
                        <a:rPr lang="es-EC" sz="1400" i="1">
                          <a:solidFill>
                            <a:srgbClr val="000000"/>
                          </a:solidFill>
                          <a:effectLst/>
                          <a:latin typeface="Cambria Math"/>
                          <a:ea typeface="Times New Roman"/>
                          <a:cs typeface="Times New Roman"/>
                        </a:rPr>
                        <m:t>𝑏𝑥</m:t>
                      </m:r>
                      <m:r>
                        <a:rPr lang="es-EC" sz="1400" i="1">
                          <a:solidFill>
                            <a:srgbClr val="000000"/>
                          </a:solidFill>
                          <a:effectLst/>
                          <a:latin typeface="Cambria Math"/>
                          <a:ea typeface="Times New Roman"/>
                          <a:cs typeface="Times New Roman"/>
                        </a:rPr>
                        <m:t>=</m:t>
                      </m:r>
                    </m:oMath>
                  </m:oMathPara>
                </a14:m>
                <a:endParaRPr lang="es-EC" sz="1600" dirty="0">
                  <a:effectLst/>
                  <a:latin typeface="Times New Roman"/>
                  <a:ea typeface="Times New Roman"/>
                </a:endParaRPr>
              </a:p>
            </p:txBody>
          </p:sp>
        </mc:Choice>
        <mc:Fallback xmlns="">
          <p:sp>
            <p:nvSpPr>
              <p:cNvPr id="9" name="Cuadro de texto 178"/>
              <p:cNvSpPr txBox="1">
                <a:spLocks noRot="1" noChangeAspect="1" noMove="1" noResize="1" noEditPoints="1" noAdjustHandles="1" noChangeArrowheads="1" noChangeShapeType="1" noTextEdit="1"/>
              </p:cNvSpPr>
              <p:nvPr/>
            </p:nvSpPr>
            <p:spPr>
              <a:xfrm>
                <a:off x="2195736" y="3645024"/>
                <a:ext cx="1455069" cy="307777"/>
              </a:xfrm>
              <a:prstGeom prst="rect">
                <a:avLst/>
              </a:prstGeom>
              <a:blipFill rotWithShape="1">
                <a:blip r:embed="rId13"/>
                <a:stretch>
                  <a:fillRect b="-4000"/>
                </a:stretch>
              </a:blipFill>
            </p:spPr>
            <p:txBody>
              <a:bodyPr/>
              <a:lstStyle/>
              <a:p>
                <a:r>
                  <a:rPr lang="es-EC">
                    <a:noFill/>
                  </a:rPr>
                  <a:t> </a:t>
                </a:r>
              </a:p>
            </p:txBody>
          </p:sp>
        </mc:Fallback>
      </mc:AlternateContent>
    </p:spTree>
    <p:extLst>
      <p:ext uri="{BB962C8B-B14F-4D97-AF65-F5344CB8AC3E}">
        <p14:creationId xmlns:p14="http://schemas.microsoft.com/office/powerpoint/2010/main" val="330171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Marcador de contenido"/>
          <p:cNvGraphicFramePr>
            <a:graphicFrameLocks noGrp="1"/>
          </p:cNvGraphicFramePr>
          <p:nvPr>
            <p:ph idx="1"/>
            <p:extLst>
              <p:ext uri="{D42A27DB-BD31-4B8C-83A1-F6EECF244321}">
                <p14:modId xmlns:p14="http://schemas.microsoft.com/office/powerpoint/2010/main" val="1224391544"/>
              </p:ext>
            </p:extLst>
          </p:nvPr>
        </p:nvGraphicFramePr>
        <p:xfrm>
          <a:off x="2195736" y="1268760"/>
          <a:ext cx="3476625" cy="1774444"/>
        </p:xfrm>
        <a:graphic>
          <a:graphicData uri="http://schemas.openxmlformats.org/drawingml/2006/table">
            <a:tbl>
              <a:tblPr firstRow="1" firstCol="1" bandRow="1">
                <a:tableStyleId>{5C22544A-7EE6-4342-B048-85BDC9FD1C3A}</a:tableStyleId>
              </a:tblPr>
              <a:tblGrid>
                <a:gridCol w="1137077"/>
                <a:gridCol w="1215803"/>
                <a:gridCol w="1123745"/>
              </a:tblGrid>
              <a:tr h="409575">
                <a:tc>
                  <a:txBody>
                    <a:bodyPr/>
                    <a:lstStyle/>
                    <a:p>
                      <a:pPr algn="ctr">
                        <a:lnSpc>
                          <a:spcPct val="115000"/>
                        </a:lnSpc>
                        <a:spcAft>
                          <a:spcPts val="0"/>
                        </a:spcAft>
                      </a:pPr>
                      <a:r>
                        <a:rPr lang="es-ES" sz="1100" dirty="0">
                          <a:solidFill>
                            <a:schemeClr val="tx1"/>
                          </a:solidFill>
                          <a:effectLst/>
                        </a:rPr>
                        <a:t>Años</a:t>
                      </a:r>
                      <a:endParaRPr lang="es-EC" sz="11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100">
                          <a:solidFill>
                            <a:schemeClr val="tx1"/>
                          </a:solidFill>
                          <a:effectLst/>
                        </a:rPr>
                        <a:t>Cantidad de aluminio Importado (KG)</a:t>
                      </a:r>
                      <a:endParaRPr lang="es-EC" sz="110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a:solidFill>
                            <a:schemeClr val="tx1"/>
                          </a:solidFill>
                          <a:effectLst/>
                        </a:rPr>
                        <a:t>Valor CIF ($) Unitario</a:t>
                      </a:r>
                      <a:endParaRPr lang="es-EC" sz="1100">
                        <a:solidFill>
                          <a:schemeClr val="tx1"/>
                        </a:solidFill>
                        <a:effectLst/>
                        <a:latin typeface="Calibri"/>
                        <a:ea typeface="Calibri"/>
                        <a:cs typeface="Times New Roman"/>
                      </a:endParaRPr>
                    </a:p>
                  </a:txBody>
                  <a:tcPr marL="68580" marR="68580" marT="0" marB="0"/>
                </a:tc>
              </a:tr>
              <a:tr h="190500">
                <a:tc>
                  <a:txBody>
                    <a:bodyPr/>
                    <a:lstStyle/>
                    <a:p>
                      <a:pPr algn="ctr">
                        <a:lnSpc>
                          <a:spcPct val="115000"/>
                        </a:lnSpc>
                        <a:spcAft>
                          <a:spcPts val="0"/>
                        </a:spcAft>
                      </a:pPr>
                      <a:r>
                        <a:rPr lang="es-ES" sz="1100" dirty="0">
                          <a:solidFill>
                            <a:schemeClr val="tx1"/>
                          </a:solidFill>
                          <a:effectLst/>
                          <a:latin typeface="Times New Roman" pitchFamily="18" charset="0"/>
                          <a:cs typeface="Times New Roman" pitchFamily="18" charset="0"/>
                        </a:rPr>
                        <a:t>2009</a:t>
                      </a:r>
                      <a:endParaRPr lang="es-EC" sz="11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r">
                        <a:lnSpc>
                          <a:spcPct val="115000"/>
                        </a:lnSpc>
                        <a:spcAft>
                          <a:spcPts val="0"/>
                        </a:spcAft>
                      </a:pPr>
                      <a:r>
                        <a:rPr lang="es-ES" sz="1100">
                          <a:solidFill>
                            <a:schemeClr val="tx1"/>
                          </a:solidFill>
                          <a:effectLst/>
                          <a:latin typeface="Times New Roman" pitchFamily="18" charset="0"/>
                          <a:cs typeface="Times New Roman" pitchFamily="18" charset="0"/>
                        </a:rPr>
                        <a:t>75593,00</a:t>
                      </a:r>
                      <a:endParaRPr lang="es-EC" sz="11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100" dirty="0">
                          <a:solidFill>
                            <a:schemeClr val="tx1"/>
                          </a:solidFill>
                          <a:effectLst/>
                          <a:latin typeface="Times New Roman" pitchFamily="18" charset="0"/>
                          <a:cs typeface="Times New Roman" pitchFamily="18" charset="0"/>
                        </a:rPr>
                        <a:t> $          15,79 </a:t>
                      </a:r>
                      <a:endParaRPr lang="es-EC" sz="1100" dirty="0">
                        <a:solidFill>
                          <a:schemeClr val="tx1"/>
                        </a:solidFill>
                        <a:effectLst/>
                        <a:latin typeface="Times New Roman" pitchFamily="18" charset="0"/>
                        <a:ea typeface="Calibri"/>
                        <a:cs typeface="Times New Roman" pitchFamily="18" charset="0"/>
                      </a:endParaRPr>
                    </a:p>
                  </a:txBody>
                  <a:tcPr marL="68580" marR="68580" marT="0" marB="0"/>
                </a:tc>
              </a:tr>
              <a:tr h="200025">
                <a:tc>
                  <a:txBody>
                    <a:bodyPr/>
                    <a:lstStyle/>
                    <a:p>
                      <a:pPr algn="ctr">
                        <a:lnSpc>
                          <a:spcPct val="115000"/>
                        </a:lnSpc>
                        <a:spcAft>
                          <a:spcPts val="0"/>
                        </a:spcAft>
                      </a:pPr>
                      <a:r>
                        <a:rPr lang="es-ES" sz="1100" dirty="0">
                          <a:solidFill>
                            <a:schemeClr val="tx1"/>
                          </a:solidFill>
                          <a:effectLst/>
                          <a:latin typeface="Times New Roman" pitchFamily="18" charset="0"/>
                          <a:cs typeface="Times New Roman" pitchFamily="18" charset="0"/>
                        </a:rPr>
                        <a:t>2010</a:t>
                      </a:r>
                      <a:endParaRPr lang="es-EC" sz="11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r">
                        <a:lnSpc>
                          <a:spcPct val="115000"/>
                        </a:lnSpc>
                        <a:spcAft>
                          <a:spcPts val="0"/>
                        </a:spcAft>
                      </a:pPr>
                      <a:r>
                        <a:rPr lang="es-ES" sz="1100">
                          <a:solidFill>
                            <a:schemeClr val="tx1"/>
                          </a:solidFill>
                          <a:effectLst/>
                          <a:latin typeface="Times New Roman" pitchFamily="18" charset="0"/>
                          <a:cs typeface="Times New Roman" pitchFamily="18" charset="0"/>
                        </a:rPr>
                        <a:t>69484,60</a:t>
                      </a:r>
                      <a:endParaRPr lang="es-EC" sz="11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100" dirty="0">
                          <a:solidFill>
                            <a:schemeClr val="tx1"/>
                          </a:solidFill>
                          <a:effectLst/>
                          <a:latin typeface="Times New Roman" pitchFamily="18" charset="0"/>
                          <a:cs typeface="Times New Roman" pitchFamily="18" charset="0"/>
                        </a:rPr>
                        <a:t> $          16,20 </a:t>
                      </a:r>
                      <a:endParaRPr lang="es-EC" sz="1100" dirty="0">
                        <a:solidFill>
                          <a:schemeClr val="tx1"/>
                        </a:solidFill>
                        <a:effectLst/>
                        <a:latin typeface="Times New Roman" pitchFamily="18" charset="0"/>
                        <a:ea typeface="Calibri"/>
                        <a:cs typeface="Times New Roman" pitchFamily="18" charset="0"/>
                      </a:endParaRPr>
                    </a:p>
                  </a:txBody>
                  <a:tcPr marL="68580" marR="68580" marT="0" marB="0"/>
                </a:tc>
              </a:tr>
              <a:tr h="200025">
                <a:tc>
                  <a:txBody>
                    <a:bodyPr/>
                    <a:lstStyle/>
                    <a:p>
                      <a:pPr algn="ctr">
                        <a:lnSpc>
                          <a:spcPct val="115000"/>
                        </a:lnSpc>
                        <a:spcAft>
                          <a:spcPts val="0"/>
                        </a:spcAft>
                      </a:pPr>
                      <a:r>
                        <a:rPr lang="es-ES" sz="1100" dirty="0">
                          <a:solidFill>
                            <a:schemeClr val="tx1"/>
                          </a:solidFill>
                          <a:effectLst/>
                          <a:latin typeface="Times New Roman" pitchFamily="18" charset="0"/>
                          <a:cs typeface="Times New Roman" pitchFamily="18" charset="0"/>
                        </a:rPr>
                        <a:t>2011</a:t>
                      </a:r>
                      <a:endParaRPr lang="es-EC" sz="11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r">
                        <a:lnSpc>
                          <a:spcPct val="115000"/>
                        </a:lnSpc>
                        <a:spcAft>
                          <a:spcPts val="0"/>
                        </a:spcAft>
                      </a:pPr>
                      <a:r>
                        <a:rPr lang="es-ES" sz="1100">
                          <a:solidFill>
                            <a:schemeClr val="tx1"/>
                          </a:solidFill>
                          <a:effectLst/>
                          <a:latin typeface="Times New Roman" pitchFamily="18" charset="0"/>
                          <a:cs typeface="Times New Roman" pitchFamily="18" charset="0"/>
                        </a:rPr>
                        <a:t>134256,81</a:t>
                      </a:r>
                      <a:endParaRPr lang="es-EC" sz="11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100">
                          <a:solidFill>
                            <a:schemeClr val="tx1"/>
                          </a:solidFill>
                          <a:effectLst/>
                          <a:latin typeface="Times New Roman" pitchFamily="18" charset="0"/>
                          <a:cs typeface="Times New Roman" pitchFamily="18" charset="0"/>
                        </a:rPr>
                        <a:t> $          13,59 </a:t>
                      </a:r>
                      <a:endParaRPr lang="es-EC" sz="1100">
                        <a:solidFill>
                          <a:schemeClr val="tx1"/>
                        </a:solidFill>
                        <a:effectLst/>
                        <a:latin typeface="Times New Roman" pitchFamily="18" charset="0"/>
                        <a:ea typeface="Calibri"/>
                        <a:cs typeface="Times New Roman" pitchFamily="18" charset="0"/>
                      </a:endParaRPr>
                    </a:p>
                  </a:txBody>
                  <a:tcPr marL="68580" marR="68580" marT="0" marB="0"/>
                </a:tc>
              </a:tr>
              <a:tr h="200025">
                <a:tc>
                  <a:txBody>
                    <a:bodyPr/>
                    <a:lstStyle/>
                    <a:p>
                      <a:pPr algn="ctr">
                        <a:lnSpc>
                          <a:spcPct val="115000"/>
                        </a:lnSpc>
                        <a:spcAft>
                          <a:spcPts val="0"/>
                        </a:spcAft>
                      </a:pPr>
                      <a:r>
                        <a:rPr lang="es-ES" sz="1100" dirty="0">
                          <a:solidFill>
                            <a:schemeClr val="tx1"/>
                          </a:solidFill>
                          <a:effectLst/>
                          <a:latin typeface="Times New Roman" pitchFamily="18" charset="0"/>
                          <a:cs typeface="Times New Roman" pitchFamily="18" charset="0"/>
                        </a:rPr>
                        <a:t>2012</a:t>
                      </a:r>
                      <a:endParaRPr lang="es-EC" sz="11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r">
                        <a:lnSpc>
                          <a:spcPct val="115000"/>
                        </a:lnSpc>
                        <a:spcAft>
                          <a:spcPts val="0"/>
                        </a:spcAft>
                      </a:pPr>
                      <a:r>
                        <a:rPr lang="es-ES" sz="1100">
                          <a:solidFill>
                            <a:schemeClr val="tx1"/>
                          </a:solidFill>
                          <a:effectLst/>
                          <a:latin typeface="Times New Roman" pitchFamily="18" charset="0"/>
                          <a:cs typeface="Times New Roman" pitchFamily="18" charset="0"/>
                        </a:rPr>
                        <a:t>204567,83</a:t>
                      </a:r>
                      <a:endParaRPr lang="es-EC" sz="11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100">
                          <a:solidFill>
                            <a:schemeClr val="tx1"/>
                          </a:solidFill>
                          <a:effectLst/>
                          <a:latin typeface="Times New Roman" pitchFamily="18" charset="0"/>
                          <a:cs typeface="Times New Roman" pitchFamily="18" charset="0"/>
                        </a:rPr>
                        <a:t> $          24,03 </a:t>
                      </a:r>
                      <a:endParaRPr lang="es-EC" sz="1100">
                        <a:solidFill>
                          <a:schemeClr val="tx1"/>
                        </a:solidFill>
                        <a:effectLst/>
                        <a:latin typeface="Times New Roman" pitchFamily="18" charset="0"/>
                        <a:ea typeface="Calibri"/>
                        <a:cs typeface="Times New Roman" pitchFamily="18" charset="0"/>
                      </a:endParaRPr>
                    </a:p>
                  </a:txBody>
                  <a:tcPr marL="68580" marR="68580" marT="0" marB="0"/>
                </a:tc>
              </a:tr>
              <a:tr h="203200">
                <a:tc>
                  <a:txBody>
                    <a:bodyPr/>
                    <a:lstStyle/>
                    <a:p>
                      <a:pPr algn="ctr">
                        <a:lnSpc>
                          <a:spcPct val="115000"/>
                        </a:lnSpc>
                        <a:spcAft>
                          <a:spcPts val="0"/>
                        </a:spcAft>
                      </a:pPr>
                      <a:r>
                        <a:rPr lang="es-ES" sz="1100" dirty="0">
                          <a:solidFill>
                            <a:schemeClr val="tx1"/>
                          </a:solidFill>
                          <a:effectLst/>
                          <a:latin typeface="Times New Roman" pitchFamily="18" charset="0"/>
                          <a:cs typeface="Times New Roman" pitchFamily="18" charset="0"/>
                        </a:rPr>
                        <a:t>2013</a:t>
                      </a:r>
                      <a:endParaRPr lang="es-EC" sz="11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r">
                        <a:lnSpc>
                          <a:spcPct val="115000"/>
                        </a:lnSpc>
                        <a:spcAft>
                          <a:spcPts val="0"/>
                        </a:spcAft>
                      </a:pPr>
                      <a:r>
                        <a:rPr lang="es-ES" sz="1100">
                          <a:solidFill>
                            <a:schemeClr val="tx1"/>
                          </a:solidFill>
                          <a:effectLst/>
                          <a:latin typeface="Times New Roman" pitchFamily="18" charset="0"/>
                          <a:cs typeface="Times New Roman" pitchFamily="18" charset="0"/>
                        </a:rPr>
                        <a:t>151391,30</a:t>
                      </a:r>
                      <a:endParaRPr lang="es-EC" sz="11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100">
                          <a:solidFill>
                            <a:schemeClr val="tx1"/>
                          </a:solidFill>
                          <a:effectLst/>
                          <a:latin typeface="Times New Roman" pitchFamily="18" charset="0"/>
                          <a:cs typeface="Times New Roman" pitchFamily="18" charset="0"/>
                        </a:rPr>
                        <a:t> $          17,90 </a:t>
                      </a:r>
                      <a:endParaRPr lang="es-EC" sz="1100">
                        <a:solidFill>
                          <a:schemeClr val="tx1"/>
                        </a:solidFill>
                        <a:effectLst/>
                        <a:latin typeface="Times New Roman" pitchFamily="18" charset="0"/>
                        <a:ea typeface="Calibri"/>
                        <a:cs typeface="Times New Roman" pitchFamily="18" charset="0"/>
                      </a:endParaRPr>
                    </a:p>
                  </a:txBody>
                  <a:tcPr marL="68580" marR="68580" marT="0" marB="0"/>
                </a:tc>
              </a:tr>
              <a:tr h="200025">
                <a:tc>
                  <a:txBody>
                    <a:bodyPr/>
                    <a:lstStyle/>
                    <a:p>
                      <a:pPr>
                        <a:lnSpc>
                          <a:spcPct val="115000"/>
                        </a:lnSpc>
                        <a:spcAft>
                          <a:spcPts val="0"/>
                        </a:spcAft>
                      </a:pPr>
                      <a:r>
                        <a:rPr lang="es-ES" sz="1100" dirty="0">
                          <a:solidFill>
                            <a:schemeClr val="tx1"/>
                          </a:solidFill>
                          <a:effectLst/>
                        </a:rPr>
                        <a:t>PROMEDIO</a:t>
                      </a:r>
                      <a:endParaRPr lang="es-EC" sz="1100" dirty="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S" sz="1100">
                          <a:solidFill>
                            <a:schemeClr val="tx1"/>
                          </a:solidFill>
                          <a:effectLst/>
                          <a:latin typeface="Times New Roman" pitchFamily="18" charset="0"/>
                          <a:cs typeface="Times New Roman" pitchFamily="18" charset="0"/>
                        </a:rPr>
                        <a:t>127058,71</a:t>
                      </a:r>
                      <a:endParaRPr lang="es-EC" sz="11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100" dirty="0">
                          <a:solidFill>
                            <a:schemeClr val="tx1"/>
                          </a:solidFill>
                          <a:effectLst/>
                          <a:latin typeface="Times New Roman" pitchFamily="18" charset="0"/>
                          <a:cs typeface="Times New Roman" pitchFamily="18" charset="0"/>
                        </a:rPr>
                        <a:t> $          17,26</a:t>
                      </a:r>
                      <a:endParaRPr lang="es-EC" sz="1100" dirty="0">
                        <a:solidFill>
                          <a:schemeClr val="tx1"/>
                        </a:solidFill>
                        <a:effectLst/>
                        <a:latin typeface="Times New Roman" pitchFamily="18" charset="0"/>
                        <a:ea typeface="Calibri"/>
                        <a:cs typeface="Times New Roman" pitchFamily="18" charset="0"/>
                      </a:endParaRPr>
                    </a:p>
                  </a:txBody>
                  <a:tcPr marL="68580" marR="68580" marT="0" marB="0"/>
                </a:tc>
              </a:tr>
            </a:tbl>
          </a:graphicData>
        </a:graphic>
      </p:graphicFrame>
      <p:sp>
        <p:nvSpPr>
          <p:cNvPr id="4" name="Título 1"/>
          <p:cNvSpPr txBox="1">
            <a:spLocks/>
          </p:cNvSpPr>
          <p:nvPr/>
        </p:nvSpPr>
        <p:spPr>
          <a:xfrm>
            <a:off x="982133" y="21903"/>
            <a:ext cx="7704667" cy="1008112"/>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smtClean="0">
                <a:solidFill>
                  <a:schemeClr val="accent1">
                    <a:lumMod val="75000"/>
                  </a:schemeClr>
                </a:solidFill>
                <a:latin typeface="Cooper Black" pitchFamily="18" charset="0"/>
              </a:rPr>
              <a:t>ANÁLISIS DE LA DEMANDA</a:t>
            </a:r>
            <a:endParaRPr lang="es-EC" dirty="0">
              <a:ln w="0"/>
              <a:solidFill>
                <a:schemeClr val="accent1"/>
              </a:solidFill>
              <a:effectLst>
                <a:outerShdw blurRad="38100" dist="25400" dir="5400000" algn="ctr" rotWithShape="0">
                  <a:srgbClr val="6E747A">
                    <a:alpha val="43000"/>
                  </a:srgbClr>
                </a:outerShdw>
              </a:effectLst>
            </a:endParaRPr>
          </a:p>
        </p:txBody>
      </p:sp>
      <p:sp>
        <p:nvSpPr>
          <p:cNvPr id="5" name="Rectangle 1"/>
          <p:cNvSpPr>
            <a:spLocks noChangeArrowheads="1"/>
          </p:cNvSpPr>
          <p:nvPr/>
        </p:nvSpPr>
        <p:spPr bwMode="auto">
          <a:xfrm>
            <a:off x="2339752" y="691461"/>
            <a:ext cx="348076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52413"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Importaciones de Barras de aluminio</a:t>
            </a:r>
            <a:endParaRPr kumimoji="0" lang="es-EC" sz="2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7 Tabla"/>
          <p:cNvGraphicFramePr>
            <a:graphicFrameLocks noGrp="1"/>
          </p:cNvGraphicFramePr>
          <p:nvPr>
            <p:extLst>
              <p:ext uri="{D42A27DB-BD31-4B8C-83A1-F6EECF244321}">
                <p14:modId xmlns:p14="http://schemas.microsoft.com/office/powerpoint/2010/main" val="2704269634"/>
              </p:ext>
            </p:extLst>
          </p:nvPr>
        </p:nvGraphicFramePr>
        <p:xfrm>
          <a:off x="2555776" y="3537012"/>
          <a:ext cx="2726179" cy="2377440"/>
        </p:xfrm>
        <a:graphic>
          <a:graphicData uri="http://schemas.openxmlformats.org/drawingml/2006/table">
            <a:tbl>
              <a:tblPr firstRow="1" firstCol="1" bandRow="1">
                <a:tableStyleId>{5C22544A-7EE6-4342-B048-85BDC9FD1C3A}</a:tableStyleId>
              </a:tblPr>
              <a:tblGrid>
                <a:gridCol w="1083108"/>
                <a:gridCol w="1643071"/>
              </a:tblGrid>
              <a:tr h="0">
                <a:tc>
                  <a:txBody>
                    <a:bodyPr/>
                    <a:lstStyle/>
                    <a:p>
                      <a:pPr algn="ctr">
                        <a:lnSpc>
                          <a:spcPct val="150000"/>
                        </a:lnSpc>
                        <a:spcAft>
                          <a:spcPts val="0"/>
                        </a:spcAft>
                      </a:pPr>
                      <a:r>
                        <a:rPr lang="es-ES" sz="1200" dirty="0">
                          <a:solidFill>
                            <a:schemeClr val="tx1"/>
                          </a:solidFill>
                          <a:effectLst/>
                        </a:rPr>
                        <a:t>AÑOS</a:t>
                      </a:r>
                      <a:endParaRPr lang="es-EC" sz="1100" dirty="0">
                        <a:solidFill>
                          <a:schemeClr val="tx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1200">
                          <a:solidFill>
                            <a:schemeClr val="tx1"/>
                          </a:solidFill>
                          <a:effectLst/>
                        </a:rPr>
                        <a:t>IMPORTACIONES (KG)</a:t>
                      </a:r>
                      <a:endParaRPr lang="es-EC" sz="1100">
                        <a:solidFill>
                          <a:schemeClr val="tx1"/>
                        </a:solidFill>
                        <a:effectLst/>
                        <a:latin typeface="Calibri"/>
                        <a:ea typeface="Calibri"/>
                        <a:cs typeface="Times New Roman"/>
                      </a:endParaRPr>
                    </a:p>
                  </a:txBody>
                  <a:tcPr marL="68580" marR="68580" marT="0" marB="0" anchor="ctr"/>
                </a:tc>
              </a:tr>
              <a:tr h="0">
                <a:tc>
                  <a:txBody>
                    <a:bodyPr/>
                    <a:lstStyle/>
                    <a:p>
                      <a:pPr algn="ctr">
                        <a:lnSpc>
                          <a:spcPct val="115000"/>
                        </a:lnSpc>
                        <a:spcAft>
                          <a:spcPts val="0"/>
                        </a:spcAft>
                      </a:pPr>
                      <a:r>
                        <a:rPr lang="es-ES" sz="1200" dirty="0">
                          <a:solidFill>
                            <a:schemeClr val="tx1"/>
                          </a:solidFill>
                          <a:effectLst/>
                          <a:latin typeface="Times New Roman" pitchFamily="18" charset="0"/>
                          <a:cs typeface="Times New Roman" pitchFamily="18" charset="0"/>
                        </a:rPr>
                        <a:t>2014</a:t>
                      </a:r>
                      <a:endParaRPr lang="es-EC" sz="1100"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s-ES" sz="1200">
                          <a:solidFill>
                            <a:schemeClr val="tx1"/>
                          </a:solidFill>
                          <a:effectLst/>
                          <a:latin typeface="Times New Roman" pitchFamily="18" charset="0"/>
                          <a:cs typeface="Times New Roman" pitchFamily="18" charset="0"/>
                        </a:rPr>
                        <a:t>218.754</a:t>
                      </a:r>
                      <a:endParaRPr lang="es-EC" sz="1100">
                        <a:solidFill>
                          <a:schemeClr val="tx1"/>
                        </a:solidFill>
                        <a:effectLst/>
                        <a:latin typeface="Times New Roman" pitchFamily="18" charset="0"/>
                        <a:ea typeface="Calibri"/>
                        <a:cs typeface="Times New Roman" pitchFamily="18" charset="0"/>
                      </a:endParaRPr>
                    </a:p>
                  </a:txBody>
                  <a:tcPr marL="68580" marR="68580" marT="0" marB="0" anchor="ctr"/>
                </a:tc>
              </a:tr>
              <a:tr h="0">
                <a:tc>
                  <a:txBody>
                    <a:bodyPr/>
                    <a:lstStyle/>
                    <a:p>
                      <a:pPr algn="ctr">
                        <a:lnSpc>
                          <a:spcPct val="115000"/>
                        </a:lnSpc>
                        <a:spcAft>
                          <a:spcPts val="0"/>
                        </a:spcAft>
                      </a:pPr>
                      <a:r>
                        <a:rPr lang="es-ES" sz="1200">
                          <a:solidFill>
                            <a:schemeClr val="tx1"/>
                          </a:solidFill>
                          <a:effectLst/>
                          <a:latin typeface="Times New Roman" pitchFamily="18" charset="0"/>
                          <a:cs typeface="Times New Roman" pitchFamily="18" charset="0"/>
                        </a:rPr>
                        <a:t>2015</a:t>
                      </a:r>
                      <a:endParaRPr lang="es-EC" sz="110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s-ES" sz="1200">
                          <a:solidFill>
                            <a:schemeClr val="tx1"/>
                          </a:solidFill>
                          <a:effectLst/>
                          <a:latin typeface="Times New Roman" pitchFamily="18" charset="0"/>
                          <a:cs typeface="Times New Roman" pitchFamily="18" charset="0"/>
                        </a:rPr>
                        <a:t>249.320</a:t>
                      </a:r>
                      <a:endParaRPr lang="es-EC" sz="1100">
                        <a:solidFill>
                          <a:schemeClr val="tx1"/>
                        </a:solidFill>
                        <a:effectLst/>
                        <a:latin typeface="Times New Roman" pitchFamily="18" charset="0"/>
                        <a:ea typeface="Calibri"/>
                        <a:cs typeface="Times New Roman" pitchFamily="18" charset="0"/>
                      </a:endParaRPr>
                    </a:p>
                  </a:txBody>
                  <a:tcPr marL="68580" marR="68580" marT="0" marB="0" anchor="ctr"/>
                </a:tc>
              </a:tr>
              <a:tr h="0">
                <a:tc>
                  <a:txBody>
                    <a:bodyPr/>
                    <a:lstStyle/>
                    <a:p>
                      <a:pPr algn="ctr">
                        <a:lnSpc>
                          <a:spcPct val="115000"/>
                        </a:lnSpc>
                        <a:spcAft>
                          <a:spcPts val="0"/>
                        </a:spcAft>
                      </a:pPr>
                      <a:r>
                        <a:rPr lang="es-ES" sz="1200">
                          <a:solidFill>
                            <a:schemeClr val="tx1"/>
                          </a:solidFill>
                          <a:effectLst/>
                          <a:latin typeface="Times New Roman" pitchFamily="18" charset="0"/>
                          <a:cs typeface="Times New Roman" pitchFamily="18" charset="0"/>
                        </a:rPr>
                        <a:t>2016</a:t>
                      </a:r>
                      <a:endParaRPr lang="es-EC" sz="110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s-ES" sz="1200">
                          <a:solidFill>
                            <a:schemeClr val="tx1"/>
                          </a:solidFill>
                          <a:effectLst/>
                          <a:latin typeface="Times New Roman" pitchFamily="18" charset="0"/>
                          <a:cs typeface="Times New Roman" pitchFamily="18" charset="0"/>
                        </a:rPr>
                        <a:t>279.885</a:t>
                      </a:r>
                      <a:endParaRPr lang="es-EC" sz="1100">
                        <a:solidFill>
                          <a:schemeClr val="tx1"/>
                        </a:solidFill>
                        <a:effectLst/>
                        <a:latin typeface="Times New Roman" pitchFamily="18" charset="0"/>
                        <a:ea typeface="Calibri"/>
                        <a:cs typeface="Times New Roman" pitchFamily="18" charset="0"/>
                      </a:endParaRPr>
                    </a:p>
                  </a:txBody>
                  <a:tcPr marL="68580" marR="68580" marT="0" marB="0" anchor="ctr"/>
                </a:tc>
              </a:tr>
              <a:tr h="0">
                <a:tc>
                  <a:txBody>
                    <a:bodyPr/>
                    <a:lstStyle/>
                    <a:p>
                      <a:pPr algn="ctr">
                        <a:lnSpc>
                          <a:spcPct val="115000"/>
                        </a:lnSpc>
                        <a:spcAft>
                          <a:spcPts val="0"/>
                        </a:spcAft>
                      </a:pPr>
                      <a:r>
                        <a:rPr lang="es-ES" sz="1200">
                          <a:solidFill>
                            <a:schemeClr val="tx1"/>
                          </a:solidFill>
                          <a:effectLst/>
                          <a:latin typeface="Times New Roman" pitchFamily="18" charset="0"/>
                          <a:cs typeface="Times New Roman" pitchFamily="18" charset="0"/>
                        </a:rPr>
                        <a:t>2017</a:t>
                      </a:r>
                      <a:endParaRPr lang="es-EC" sz="110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s-ES" sz="1200">
                          <a:solidFill>
                            <a:schemeClr val="tx1"/>
                          </a:solidFill>
                          <a:effectLst/>
                          <a:latin typeface="Times New Roman" pitchFamily="18" charset="0"/>
                          <a:cs typeface="Times New Roman" pitchFamily="18" charset="0"/>
                        </a:rPr>
                        <a:t>310.450</a:t>
                      </a:r>
                      <a:endParaRPr lang="es-EC" sz="1100">
                        <a:solidFill>
                          <a:schemeClr val="tx1"/>
                        </a:solidFill>
                        <a:effectLst/>
                        <a:latin typeface="Times New Roman" pitchFamily="18" charset="0"/>
                        <a:ea typeface="Calibri"/>
                        <a:cs typeface="Times New Roman" pitchFamily="18" charset="0"/>
                      </a:endParaRPr>
                    </a:p>
                  </a:txBody>
                  <a:tcPr marL="68580" marR="68580" marT="0" marB="0" anchor="ctr"/>
                </a:tc>
              </a:tr>
              <a:tr h="0">
                <a:tc>
                  <a:txBody>
                    <a:bodyPr/>
                    <a:lstStyle/>
                    <a:p>
                      <a:pPr algn="ctr">
                        <a:lnSpc>
                          <a:spcPct val="115000"/>
                        </a:lnSpc>
                        <a:spcAft>
                          <a:spcPts val="0"/>
                        </a:spcAft>
                      </a:pPr>
                      <a:r>
                        <a:rPr lang="es-ES" sz="1200">
                          <a:solidFill>
                            <a:schemeClr val="tx1"/>
                          </a:solidFill>
                          <a:effectLst/>
                          <a:latin typeface="Times New Roman" pitchFamily="18" charset="0"/>
                          <a:cs typeface="Times New Roman" pitchFamily="18" charset="0"/>
                        </a:rPr>
                        <a:t>2018</a:t>
                      </a:r>
                      <a:endParaRPr lang="es-EC" sz="110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s-ES" sz="1200">
                          <a:solidFill>
                            <a:schemeClr val="tx1"/>
                          </a:solidFill>
                          <a:effectLst/>
                          <a:latin typeface="Times New Roman" pitchFamily="18" charset="0"/>
                          <a:cs typeface="Times New Roman" pitchFamily="18" charset="0"/>
                        </a:rPr>
                        <a:t>341.015</a:t>
                      </a:r>
                      <a:endParaRPr lang="es-EC" sz="1100">
                        <a:solidFill>
                          <a:schemeClr val="tx1"/>
                        </a:solidFill>
                        <a:effectLst/>
                        <a:latin typeface="Times New Roman" pitchFamily="18" charset="0"/>
                        <a:ea typeface="Calibri"/>
                        <a:cs typeface="Times New Roman" pitchFamily="18" charset="0"/>
                      </a:endParaRPr>
                    </a:p>
                  </a:txBody>
                  <a:tcPr marL="68580" marR="68580" marT="0" marB="0" anchor="ctr"/>
                </a:tc>
              </a:tr>
              <a:tr h="0">
                <a:tc>
                  <a:txBody>
                    <a:bodyPr/>
                    <a:lstStyle/>
                    <a:p>
                      <a:pPr algn="ctr">
                        <a:lnSpc>
                          <a:spcPct val="115000"/>
                        </a:lnSpc>
                        <a:spcAft>
                          <a:spcPts val="0"/>
                        </a:spcAft>
                      </a:pPr>
                      <a:r>
                        <a:rPr lang="es-ES" sz="1200">
                          <a:solidFill>
                            <a:schemeClr val="tx1"/>
                          </a:solidFill>
                          <a:effectLst/>
                          <a:latin typeface="Times New Roman" pitchFamily="18" charset="0"/>
                          <a:cs typeface="Times New Roman" pitchFamily="18" charset="0"/>
                        </a:rPr>
                        <a:t>2019</a:t>
                      </a:r>
                      <a:endParaRPr lang="es-EC" sz="110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s-ES" sz="1200">
                          <a:solidFill>
                            <a:schemeClr val="tx1"/>
                          </a:solidFill>
                          <a:effectLst/>
                          <a:latin typeface="Times New Roman" pitchFamily="18" charset="0"/>
                          <a:cs typeface="Times New Roman" pitchFamily="18" charset="0"/>
                        </a:rPr>
                        <a:t>371.581</a:t>
                      </a:r>
                      <a:endParaRPr lang="es-EC" sz="1100">
                        <a:solidFill>
                          <a:schemeClr val="tx1"/>
                        </a:solidFill>
                        <a:effectLst/>
                        <a:latin typeface="Times New Roman" pitchFamily="18" charset="0"/>
                        <a:ea typeface="Calibri"/>
                        <a:cs typeface="Times New Roman" pitchFamily="18" charset="0"/>
                      </a:endParaRPr>
                    </a:p>
                  </a:txBody>
                  <a:tcPr marL="68580" marR="68580" marT="0" marB="0" anchor="ctr"/>
                </a:tc>
              </a:tr>
              <a:tr h="0">
                <a:tc>
                  <a:txBody>
                    <a:bodyPr/>
                    <a:lstStyle/>
                    <a:p>
                      <a:pPr algn="ctr">
                        <a:lnSpc>
                          <a:spcPct val="115000"/>
                        </a:lnSpc>
                        <a:spcAft>
                          <a:spcPts val="0"/>
                        </a:spcAft>
                      </a:pPr>
                      <a:r>
                        <a:rPr lang="es-ES" sz="1200">
                          <a:solidFill>
                            <a:schemeClr val="tx1"/>
                          </a:solidFill>
                          <a:effectLst/>
                          <a:latin typeface="Times New Roman" pitchFamily="18" charset="0"/>
                          <a:cs typeface="Times New Roman" pitchFamily="18" charset="0"/>
                        </a:rPr>
                        <a:t>2020</a:t>
                      </a:r>
                      <a:endParaRPr lang="es-EC" sz="110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s-ES" sz="1200">
                          <a:solidFill>
                            <a:schemeClr val="tx1"/>
                          </a:solidFill>
                          <a:effectLst/>
                          <a:latin typeface="Times New Roman" pitchFamily="18" charset="0"/>
                          <a:cs typeface="Times New Roman" pitchFamily="18" charset="0"/>
                        </a:rPr>
                        <a:t>402.146</a:t>
                      </a:r>
                      <a:endParaRPr lang="es-EC" sz="1100">
                        <a:solidFill>
                          <a:schemeClr val="tx1"/>
                        </a:solidFill>
                        <a:effectLst/>
                        <a:latin typeface="Times New Roman" pitchFamily="18" charset="0"/>
                        <a:ea typeface="Calibri"/>
                        <a:cs typeface="Times New Roman" pitchFamily="18" charset="0"/>
                      </a:endParaRPr>
                    </a:p>
                  </a:txBody>
                  <a:tcPr marL="68580" marR="68580" marT="0" marB="0" anchor="ctr"/>
                </a:tc>
              </a:tr>
              <a:tr h="0">
                <a:tc>
                  <a:txBody>
                    <a:bodyPr/>
                    <a:lstStyle/>
                    <a:p>
                      <a:pPr algn="ctr">
                        <a:lnSpc>
                          <a:spcPct val="115000"/>
                        </a:lnSpc>
                        <a:spcAft>
                          <a:spcPts val="0"/>
                        </a:spcAft>
                      </a:pPr>
                      <a:r>
                        <a:rPr lang="es-ES" sz="1200">
                          <a:solidFill>
                            <a:schemeClr val="tx1"/>
                          </a:solidFill>
                          <a:effectLst/>
                          <a:latin typeface="Times New Roman" pitchFamily="18" charset="0"/>
                          <a:cs typeface="Times New Roman" pitchFamily="18" charset="0"/>
                        </a:rPr>
                        <a:t>2021</a:t>
                      </a:r>
                      <a:endParaRPr lang="es-EC" sz="110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s-ES" sz="1200">
                          <a:solidFill>
                            <a:schemeClr val="tx1"/>
                          </a:solidFill>
                          <a:effectLst/>
                          <a:latin typeface="Times New Roman" pitchFamily="18" charset="0"/>
                          <a:cs typeface="Times New Roman" pitchFamily="18" charset="0"/>
                        </a:rPr>
                        <a:t>432.711</a:t>
                      </a:r>
                      <a:endParaRPr lang="es-EC" sz="1100">
                        <a:solidFill>
                          <a:schemeClr val="tx1"/>
                        </a:solidFill>
                        <a:effectLst/>
                        <a:latin typeface="Times New Roman" pitchFamily="18" charset="0"/>
                        <a:ea typeface="Calibri"/>
                        <a:cs typeface="Times New Roman" pitchFamily="18" charset="0"/>
                      </a:endParaRPr>
                    </a:p>
                  </a:txBody>
                  <a:tcPr marL="68580" marR="68580" marT="0" marB="0" anchor="ctr"/>
                </a:tc>
              </a:tr>
              <a:tr h="0">
                <a:tc>
                  <a:txBody>
                    <a:bodyPr/>
                    <a:lstStyle/>
                    <a:p>
                      <a:pPr algn="ctr">
                        <a:lnSpc>
                          <a:spcPct val="115000"/>
                        </a:lnSpc>
                        <a:spcAft>
                          <a:spcPts val="0"/>
                        </a:spcAft>
                      </a:pPr>
                      <a:r>
                        <a:rPr lang="es-ES" sz="1200">
                          <a:solidFill>
                            <a:schemeClr val="tx1"/>
                          </a:solidFill>
                          <a:effectLst/>
                          <a:latin typeface="Times New Roman" pitchFamily="18" charset="0"/>
                          <a:cs typeface="Times New Roman" pitchFamily="18" charset="0"/>
                        </a:rPr>
                        <a:t>2022</a:t>
                      </a:r>
                      <a:endParaRPr lang="es-EC" sz="110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s-ES" sz="1200">
                          <a:solidFill>
                            <a:schemeClr val="tx1"/>
                          </a:solidFill>
                          <a:effectLst/>
                          <a:latin typeface="Times New Roman" pitchFamily="18" charset="0"/>
                          <a:cs typeface="Times New Roman" pitchFamily="18" charset="0"/>
                        </a:rPr>
                        <a:t>463.276</a:t>
                      </a:r>
                      <a:endParaRPr lang="es-EC" sz="1100">
                        <a:solidFill>
                          <a:schemeClr val="tx1"/>
                        </a:solidFill>
                        <a:effectLst/>
                        <a:latin typeface="Times New Roman" pitchFamily="18" charset="0"/>
                        <a:ea typeface="Calibri"/>
                        <a:cs typeface="Times New Roman" pitchFamily="18" charset="0"/>
                      </a:endParaRPr>
                    </a:p>
                  </a:txBody>
                  <a:tcPr marL="68580" marR="68580" marT="0" marB="0" anchor="ctr"/>
                </a:tc>
              </a:tr>
              <a:tr h="0">
                <a:tc>
                  <a:txBody>
                    <a:bodyPr/>
                    <a:lstStyle/>
                    <a:p>
                      <a:pPr algn="ctr">
                        <a:lnSpc>
                          <a:spcPct val="115000"/>
                        </a:lnSpc>
                        <a:spcAft>
                          <a:spcPts val="0"/>
                        </a:spcAft>
                      </a:pPr>
                      <a:r>
                        <a:rPr lang="es-ES" sz="1200">
                          <a:solidFill>
                            <a:schemeClr val="tx1"/>
                          </a:solidFill>
                          <a:effectLst/>
                          <a:latin typeface="Times New Roman" pitchFamily="18" charset="0"/>
                          <a:cs typeface="Times New Roman" pitchFamily="18" charset="0"/>
                        </a:rPr>
                        <a:t>2023</a:t>
                      </a:r>
                      <a:endParaRPr lang="es-EC" sz="110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es-ES" sz="1200" dirty="0">
                          <a:solidFill>
                            <a:schemeClr val="tx1"/>
                          </a:solidFill>
                          <a:effectLst/>
                          <a:latin typeface="Times New Roman" pitchFamily="18" charset="0"/>
                          <a:cs typeface="Times New Roman" pitchFamily="18" charset="0"/>
                        </a:rPr>
                        <a:t>493.842</a:t>
                      </a:r>
                      <a:endParaRPr lang="es-EC" sz="1100" dirty="0">
                        <a:solidFill>
                          <a:schemeClr val="tx1"/>
                        </a:solidFill>
                        <a:effectLst/>
                        <a:latin typeface="Times New Roman" pitchFamily="18" charset="0"/>
                        <a:ea typeface="Calibri"/>
                        <a:cs typeface="Times New Roman" pitchFamily="18" charset="0"/>
                      </a:endParaRPr>
                    </a:p>
                  </a:txBody>
                  <a:tcPr marL="68580" marR="68580" marT="0" marB="0" anchor="ctr"/>
                </a:tc>
              </a:tr>
            </a:tbl>
          </a:graphicData>
        </a:graphic>
      </p:graphicFrame>
      <p:sp>
        <p:nvSpPr>
          <p:cNvPr id="10" name="9 Botón de acción: Hacia delante o Siguiente">
            <a:hlinkClick r:id="rId3" action="ppaction://hlinksldjump" highlightClick="1"/>
          </p:cNvPr>
          <p:cNvSpPr/>
          <p:nvPr/>
        </p:nvSpPr>
        <p:spPr>
          <a:xfrm>
            <a:off x="7596336" y="6021288"/>
            <a:ext cx="648072"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Pergamino vertical"/>
          <p:cNvSpPr/>
          <p:nvPr/>
        </p:nvSpPr>
        <p:spPr>
          <a:xfrm>
            <a:off x="6372200" y="2564904"/>
            <a:ext cx="2592287" cy="2016224"/>
          </a:xfrm>
          <a:prstGeom prst="verticalScroll">
            <a:avLst/>
          </a:prstGeom>
          <a:solidFill>
            <a:schemeClr val="accent6">
              <a:lumMod val="20000"/>
              <a:lumOff val="80000"/>
            </a:schemeClr>
          </a:solidFill>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es-EC" dirty="0" smtClean="0">
                <a:solidFill>
                  <a:schemeClr val="tx1"/>
                </a:solidFill>
              </a:rPr>
              <a:t>Demanda Insatisfecha:</a:t>
            </a:r>
          </a:p>
          <a:p>
            <a:pPr algn="ctr"/>
            <a:endParaRPr lang="es-EC" dirty="0" smtClean="0">
              <a:solidFill>
                <a:schemeClr val="tx1"/>
              </a:solidFill>
            </a:endParaRPr>
          </a:p>
          <a:p>
            <a:pPr algn="ctr"/>
            <a:r>
              <a:rPr lang="es-EC" dirty="0" smtClean="0">
                <a:solidFill>
                  <a:schemeClr val="tx1"/>
                </a:solidFill>
              </a:rPr>
              <a:t>- Cubrir el 9% de la demanda </a:t>
            </a:r>
            <a:endParaRPr lang="es-EC" dirty="0">
              <a:solidFill>
                <a:schemeClr val="tx1"/>
              </a:solidFill>
            </a:endParaRPr>
          </a:p>
        </p:txBody>
      </p:sp>
    </p:spTree>
    <p:extLst>
      <p:ext uri="{BB962C8B-B14F-4D97-AF65-F5344CB8AC3E}">
        <p14:creationId xmlns:p14="http://schemas.microsoft.com/office/powerpoint/2010/main" val="642817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extLst>
              <p:ext uri="{D42A27DB-BD31-4B8C-83A1-F6EECF244321}">
                <p14:modId xmlns:p14="http://schemas.microsoft.com/office/powerpoint/2010/main" val="2545184842"/>
              </p:ext>
            </p:extLst>
          </p:nvPr>
        </p:nvGraphicFramePr>
        <p:xfrm>
          <a:off x="982663" y="908720"/>
          <a:ext cx="7704137" cy="5090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txBox="1">
            <a:spLocks/>
          </p:cNvSpPr>
          <p:nvPr/>
        </p:nvSpPr>
        <p:spPr>
          <a:xfrm>
            <a:off x="982133" y="188640"/>
            <a:ext cx="7704667" cy="1008112"/>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smtClean="0">
                <a:solidFill>
                  <a:schemeClr val="accent1">
                    <a:lumMod val="75000"/>
                  </a:schemeClr>
                </a:solidFill>
                <a:latin typeface="Cooper Black" pitchFamily="18" charset="0"/>
              </a:rPr>
              <a:t>MIX DE MARKETING</a:t>
            </a:r>
          </a:p>
          <a:p>
            <a:endParaRPr lang="es-EC" dirty="0">
              <a:ln w="0"/>
              <a:solidFill>
                <a:schemeClr val="accent1"/>
              </a:solidFill>
              <a:effectLst>
                <a:outerShdw blurRad="38100" dist="25400" dir="5400000" algn="ctr" rotWithShape="0">
                  <a:srgbClr val="6E747A">
                    <a:alpha val="43000"/>
                  </a:srgbClr>
                </a:outerShdw>
              </a:effectLst>
            </a:endParaRPr>
          </a:p>
        </p:txBody>
      </p:sp>
      <p:sp>
        <p:nvSpPr>
          <p:cNvPr id="5" name="4 Botón de acción: Hacia delante o Siguiente">
            <a:hlinkClick r:id="rId7" action="ppaction://hlinksldjump" highlightClick="1"/>
          </p:cNvPr>
          <p:cNvSpPr/>
          <p:nvPr/>
        </p:nvSpPr>
        <p:spPr>
          <a:xfrm>
            <a:off x="7596336" y="6201308"/>
            <a:ext cx="648072"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Botón de acción: Hacia atrás o Anterior">
            <a:hlinkClick r:id="rId8" action="ppaction://hlinksldjump" highlightClick="1"/>
          </p:cNvPr>
          <p:cNvSpPr/>
          <p:nvPr/>
        </p:nvSpPr>
        <p:spPr>
          <a:xfrm>
            <a:off x="2195736" y="6381328"/>
            <a:ext cx="648072"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81291" y="836712"/>
            <a:ext cx="2805509" cy="186153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10916" y="4325496"/>
            <a:ext cx="2065784" cy="19322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9322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2133" y="457201"/>
            <a:ext cx="7704667" cy="739551"/>
          </a:xfrm>
        </p:spPr>
        <p:txBody>
          <a:bodyPr>
            <a:normAutofit/>
          </a:bodyPr>
          <a:lstStyle/>
          <a:p>
            <a:r>
              <a:rPr lang="es-EC" sz="2800" b="1" dirty="0" smtClean="0">
                <a:solidFill>
                  <a:schemeClr val="accent1">
                    <a:lumMod val="75000"/>
                  </a:schemeClr>
                </a:solidFill>
                <a:latin typeface="Cooper Black" pitchFamily="18" charset="0"/>
              </a:rPr>
              <a:t>ESTUDIO TÉCNICO</a:t>
            </a:r>
            <a:endParaRPr lang="es-EC" sz="2800" b="1" dirty="0">
              <a:solidFill>
                <a:schemeClr val="accent1">
                  <a:lumMod val="75000"/>
                </a:schemeClr>
              </a:solidFill>
              <a:latin typeface="Cooper Black" pitchFamily="18"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303758914"/>
              </p:ext>
            </p:extLst>
          </p:nvPr>
        </p:nvGraphicFramePr>
        <p:xfrm>
          <a:off x="982663" y="1196752"/>
          <a:ext cx="7704137" cy="4802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Botón de acción: Hacia atrás o Anterior">
            <a:hlinkClick r:id="rId7" action="ppaction://hlinksldjump" highlightClick="1"/>
          </p:cNvPr>
          <p:cNvSpPr/>
          <p:nvPr/>
        </p:nvSpPr>
        <p:spPr>
          <a:xfrm>
            <a:off x="1763688" y="5877272"/>
            <a:ext cx="792088"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24538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982133" y="188640"/>
            <a:ext cx="7704667" cy="1008112"/>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smtClean="0">
                <a:solidFill>
                  <a:schemeClr val="accent1">
                    <a:lumMod val="75000"/>
                  </a:schemeClr>
                </a:solidFill>
                <a:latin typeface="Cooper Black" pitchFamily="18" charset="0"/>
              </a:rPr>
              <a:t>TAMAÑO DEL PROYECTO</a:t>
            </a:r>
          </a:p>
          <a:p>
            <a:endParaRPr lang="es-EC" dirty="0">
              <a:ln w="0"/>
              <a:solidFill>
                <a:schemeClr val="accent1"/>
              </a:solidFill>
              <a:effectLst>
                <a:outerShdw blurRad="38100" dist="25400" dir="5400000" algn="ctr" rotWithShape="0">
                  <a:srgbClr val="6E747A">
                    <a:alpha val="43000"/>
                  </a:srgbClr>
                </a:outerShdw>
              </a:effectLst>
            </a:endParaRPr>
          </a:p>
        </p:txBody>
      </p:sp>
      <p:graphicFrame>
        <p:nvGraphicFramePr>
          <p:cNvPr id="2" name="1 Marcador de contenido"/>
          <p:cNvGraphicFramePr>
            <a:graphicFrameLocks noGrp="1"/>
          </p:cNvGraphicFramePr>
          <p:nvPr>
            <p:ph idx="1"/>
            <p:extLst>
              <p:ext uri="{D42A27DB-BD31-4B8C-83A1-F6EECF244321}">
                <p14:modId xmlns:p14="http://schemas.microsoft.com/office/powerpoint/2010/main" val="2299982934"/>
              </p:ext>
            </p:extLst>
          </p:nvPr>
        </p:nvGraphicFramePr>
        <p:xfrm>
          <a:off x="-756592" y="664777"/>
          <a:ext cx="8441078" cy="2736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Diagrama"/>
          <p:cNvGraphicFramePr/>
          <p:nvPr>
            <p:extLst>
              <p:ext uri="{D42A27DB-BD31-4B8C-83A1-F6EECF244321}">
                <p14:modId xmlns:p14="http://schemas.microsoft.com/office/powerpoint/2010/main" val="4174151246"/>
              </p:ext>
            </p:extLst>
          </p:nvPr>
        </p:nvGraphicFramePr>
        <p:xfrm>
          <a:off x="4562811" y="1196752"/>
          <a:ext cx="4560906" cy="27520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2 Botón de acción: Hacia delante o Siguiente">
            <a:hlinkClick r:id="rId13" action="ppaction://hlinksldjump" highlightClick="1"/>
          </p:cNvPr>
          <p:cNvSpPr/>
          <p:nvPr/>
        </p:nvSpPr>
        <p:spPr>
          <a:xfrm>
            <a:off x="7956376" y="6381328"/>
            <a:ext cx="576064"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50"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92080" y="4338071"/>
            <a:ext cx="3096344" cy="1793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1529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982133" y="188640"/>
            <a:ext cx="7704667" cy="1008112"/>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smtClean="0">
                <a:solidFill>
                  <a:schemeClr val="accent1">
                    <a:lumMod val="75000"/>
                  </a:schemeClr>
                </a:solidFill>
                <a:latin typeface="Cooper Black" pitchFamily="18" charset="0"/>
              </a:rPr>
              <a:t>LOCALIZACIÓN DEL PROYECTO</a:t>
            </a:r>
          </a:p>
          <a:p>
            <a:endParaRPr lang="es-EC" dirty="0">
              <a:ln w="0"/>
              <a:solidFill>
                <a:schemeClr val="accent1"/>
              </a:solidFill>
              <a:effectLst>
                <a:outerShdw blurRad="38100" dist="25400" dir="5400000" algn="ctr" rotWithShape="0">
                  <a:srgbClr val="6E747A">
                    <a:alpha val="43000"/>
                  </a:srgbClr>
                </a:outerShdw>
              </a:effectLst>
            </a:endParaRPr>
          </a:p>
        </p:txBody>
      </p:sp>
      <p:graphicFrame>
        <p:nvGraphicFramePr>
          <p:cNvPr id="7" name="6 Tabla"/>
          <p:cNvGraphicFramePr>
            <a:graphicFrameLocks noGrp="1"/>
          </p:cNvGraphicFramePr>
          <p:nvPr>
            <p:extLst>
              <p:ext uri="{D42A27DB-BD31-4B8C-83A1-F6EECF244321}">
                <p14:modId xmlns:p14="http://schemas.microsoft.com/office/powerpoint/2010/main" val="529519473"/>
              </p:ext>
            </p:extLst>
          </p:nvPr>
        </p:nvGraphicFramePr>
        <p:xfrm>
          <a:off x="1860037" y="1304156"/>
          <a:ext cx="5621983" cy="2628900"/>
        </p:xfrm>
        <a:graphic>
          <a:graphicData uri="http://schemas.openxmlformats.org/drawingml/2006/table">
            <a:tbl>
              <a:tblPr firstRow="1" firstCol="1" bandRow="1">
                <a:tableStyleId>{5C22544A-7EE6-4342-B048-85BDC9FD1C3A}</a:tableStyleId>
              </a:tblPr>
              <a:tblGrid>
                <a:gridCol w="1313165"/>
                <a:gridCol w="574510"/>
                <a:gridCol w="656582"/>
                <a:gridCol w="631561"/>
                <a:gridCol w="697850"/>
                <a:gridCol w="542771"/>
                <a:gridCol w="620310"/>
                <a:gridCol w="585234"/>
              </a:tblGrid>
              <a:tr h="87508">
                <a:tc rowSpan="3">
                  <a:txBody>
                    <a:bodyPr/>
                    <a:lstStyle/>
                    <a:p>
                      <a:pPr algn="ctr">
                        <a:lnSpc>
                          <a:spcPct val="115000"/>
                        </a:lnSpc>
                        <a:spcAft>
                          <a:spcPts val="0"/>
                        </a:spcAft>
                      </a:pPr>
                      <a:r>
                        <a:rPr lang="es-EC" sz="1000" dirty="0">
                          <a:solidFill>
                            <a:schemeClr val="tx1"/>
                          </a:solidFill>
                          <a:effectLst/>
                        </a:rPr>
                        <a:t>FACTORES LOCACIONALES</a:t>
                      </a:r>
                      <a:endParaRPr lang="es-EC" sz="1100" dirty="0">
                        <a:solidFill>
                          <a:schemeClr val="tx1"/>
                        </a:solidFill>
                        <a:effectLst/>
                        <a:latin typeface="Calibri"/>
                        <a:ea typeface="Calibri"/>
                        <a:cs typeface="Times New Roman"/>
                      </a:endParaRPr>
                    </a:p>
                  </a:txBody>
                  <a:tcPr marL="68580" marR="68580" marT="0" marB="0"/>
                </a:tc>
                <a:tc rowSpan="3">
                  <a:txBody>
                    <a:bodyPr/>
                    <a:lstStyle/>
                    <a:p>
                      <a:pPr algn="ctr">
                        <a:lnSpc>
                          <a:spcPct val="115000"/>
                        </a:lnSpc>
                        <a:spcAft>
                          <a:spcPts val="0"/>
                        </a:spcAft>
                      </a:pPr>
                      <a:r>
                        <a:rPr lang="es-EC" sz="1000">
                          <a:solidFill>
                            <a:schemeClr val="tx1"/>
                          </a:solidFill>
                          <a:effectLst/>
                        </a:rPr>
                        <a:t>PESO</a:t>
                      </a:r>
                      <a:endParaRPr lang="es-EC" sz="1100">
                        <a:solidFill>
                          <a:schemeClr val="tx1"/>
                        </a:solidFill>
                        <a:effectLst/>
                        <a:latin typeface="Calibri"/>
                        <a:ea typeface="Calibri"/>
                        <a:cs typeface="Times New Roman"/>
                      </a:endParaRPr>
                    </a:p>
                  </a:txBody>
                  <a:tcPr marL="68580" marR="68580" marT="0" marB="0"/>
                </a:tc>
                <a:tc gridSpan="6">
                  <a:txBody>
                    <a:bodyPr/>
                    <a:lstStyle/>
                    <a:p>
                      <a:pPr algn="ctr">
                        <a:lnSpc>
                          <a:spcPct val="115000"/>
                        </a:lnSpc>
                        <a:spcAft>
                          <a:spcPts val="0"/>
                        </a:spcAft>
                      </a:pPr>
                      <a:r>
                        <a:rPr lang="es-EC" sz="1000" dirty="0">
                          <a:solidFill>
                            <a:schemeClr val="tx1"/>
                          </a:solidFill>
                          <a:effectLst/>
                        </a:rPr>
                        <a:t>ALTERNATIVAS</a:t>
                      </a:r>
                      <a:endParaRPr lang="es-EC" sz="1100" dirty="0">
                        <a:solidFill>
                          <a:schemeClr val="tx1"/>
                        </a:solidFill>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87508">
                <a:tc vMerge="1">
                  <a:txBody>
                    <a:bodyPr/>
                    <a:lstStyle/>
                    <a:p>
                      <a:endParaRPr lang="es-EC"/>
                    </a:p>
                  </a:txBody>
                  <a:tcPr/>
                </a:tc>
                <a:tc vMerge="1">
                  <a:txBody>
                    <a:bodyPr/>
                    <a:lstStyle/>
                    <a:p>
                      <a:endParaRPr lang="es-EC"/>
                    </a:p>
                  </a:txBody>
                  <a:tcPr/>
                </a:tc>
                <a:tc gridSpan="2">
                  <a:txBody>
                    <a:bodyPr/>
                    <a:lstStyle/>
                    <a:p>
                      <a:pPr algn="ctr">
                        <a:lnSpc>
                          <a:spcPct val="115000"/>
                        </a:lnSpc>
                        <a:spcAft>
                          <a:spcPts val="0"/>
                        </a:spcAft>
                      </a:pPr>
                      <a:r>
                        <a:rPr lang="es-EC" sz="1000">
                          <a:solidFill>
                            <a:schemeClr val="tx1"/>
                          </a:solidFill>
                          <a:effectLst/>
                        </a:rPr>
                        <a:t>A</a:t>
                      </a:r>
                      <a:endParaRPr lang="es-EC" sz="1100">
                        <a:solidFill>
                          <a:schemeClr val="tx1"/>
                        </a:solidFill>
                        <a:effectLst/>
                        <a:latin typeface="Calibri"/>
                        <a:ea typeface="Calibri"/>
                        <a:cs typeface="Times New Roman"/>
                      </a:endParaRPr>
                    </a:p>
                  </a:txBody>
                  <a:tcPr marL="68580" marR="68580" marT="0" marB="0"/>
                </a:tc>
                <a:tc hMerge="1">
                  <a:txBody>
                    <a:bodyPr/>
                    <a:lstStyle/>
                    <a:p>
                      <a:endParaRPr lang="es-EC"/>
                    </a:p>
                  </a:txBody>
                  <a:tcPr/>
                </a:tc>
                <a:tc gridSpan="2">
                  <a:txBody>
                    <a:bodyPr/>
                    <a:lstStyle/>
                    <a:p>
                      <a:pPr algn="ctr">
                        <a:lnSpc>
                          <a:spcPct val="115000"/>
                        </a:lnSpc>
                        <a:spcAft>
                          <a:spcPts val="0"/>
                        </a:spcAft>
                      </a:pPr>
                      <a:r>
                        <a:rPr lang="es-EC" sz="1000">
                          <a:solidFill>
                            <a:schemeClr val="tx1"/>
                          </a:solidFill>
                          <a:effectLst/>
                        </a:rPr>
                        <a:t>B</a:t>
                      </a:r>
                      <a:endParaRPr lang="es-EC" sz="1100">
                        <a:solidFill>
                          <a:schemeClr val="tx1"/>
                        </a:solidFill>
                        <a:effectLst/>
                        <a:latin typeface="Calibri"/>
                        <a:ea typeface="Calibri"/>
                        <a:cs typeface="Times New Roman"/>
                      </a:endParaRPr>
                    </a:p>
                  </a:txBody>
                  <a:tcPr marL="68580" marR="68580" marT="0" marB="0"/>
                </a:tc>
                <a:tc hMerge="1">
                  <a:txBody>
                    <a:bodyPr/>
                    <a:lstStyle/>
                    <a:p>
                      <a:endParaRPr lang="es-EC"/>
                    </a:p>
                  </a:txBody>
                  <a:tcPr/>
                </a:tc>
                <a:tc gridSpan="2">
                  <a:txBody>
                    <a:bodyPr/>
                    <a:lstStyle/>
                    <a:p>
                      <a:pPr algn="ctr">
                        <a:lnSpc>
                          <a:spcPct val="115000"/>
                        </a:lnSpc>
                        <a:spcAft>
                          <a:spcPts val="0"/>
                        </a:spcAft>
                      </a:pPr>
                      <a:r>
                        <a:rPr lang="es-EC" sz="1000">
                          <a:solidFill>
                            <a:schemeClr val="tx1"/>
                          </a:solidFill>
                          <a:effectLst/>
                        </a:rPr>
                        <a:t>C</a:t>
                      </a:r>
                      <a:endParaRPr lang="es-EC" sz="1100">
                        <a:solidFill>
                          <a:schemeClr val="tx1"/>
                        </a:solidFill>
                        <a:effectLst/>
                        <a:latin typeface="Calibri"/>
                        <a:ea typeface="Calibri"/>
                        <a:cs typeface="Times New Roman"/>
                      </a:endParaRPr>
                    </a:p>
                  </a:txBody>
                  <a:tcPr marL="68580" marR="68580" marT="0" marB="0"/>
                </a:tc>
                <a:tc hMerge="1">
                  <a:txBody>
                    <a:bodyPr/>
                    <a:lstStyle/>
                    <a:p>
                      <a:endParaRPr lang="es-EC"/>
                    </a:p>
                  </a:txBody>
                  <a:tcPr/>
                </a:tc>
              </a:tr>
              <a:tr h="87508">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000">
                          <a:solidFill>
                            <a:schemeClr val="tx1"/>
                          </a:solidFill>
                          <a:effectLst/>
                        </a:rPr>
                        <a:t>Puntaje</a:t>
                      </a:r>
                      <a:endParaRPr lang="es-EC" sz="110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000">
                          <a:solidFill>
                            <a:schemeClr val="tx1"/>
                          </a:solidFill>
                          <a:effectLst/>
                        </a:rPr>
                        <a:t>Total</a:t>
                      </a:r>
                      <a:endParaRPr lang="es-EC" sz="110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000">
                          <a:solidFill>
                            <a:schemeClr val="tx1"/>
                          </a:solidFill>
                          <a:effectLst/>
                        </a:rPr>
                        <a:t>Puntaje</a:t>
                      </a:r>
                      <a:endParaRPr lang="es-EC" sz="110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000" dirty="0">
                          <a:solidFill>
                            <a:schemeClr val="tx1"/>
                          </a:solidFill>
                          <a:effectLst/>
                        </a:rPr>
                        <a:t>Total</a:t>
                      </a:r>
                      <a:endParaRPr lang="es-EC" sz="11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000">
                          <a:solidFill>
                            <a:schemeClr val="tx1"/>
                          </a:solidFill>
                          <a:effectLst/>
                        </a:rPr>
                        <a:t>Puntaje</a:t>
                      </a:r>
                      <a:endParaRPr lang="es-EC" sz="110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000">
                          <a:solidFill>
                            <a:schemeClr val="tx1"/>
                          </a:solidFill>
                          <a:effectLst/>
                        </a:rPr>
                        <a:t>Total</a:t>
                      </a:r>
                      <a:endParaRPr lang="es-EC" sz="1100">
                        <a:solidFill>
                          <a:schemeClr val="tx1"/>
                        </a:solidFill>
                        <a:effectLst/>
                        <a:latin typeface="Calibri"/>
                        <a:ea typeface="Calibri"/>
                        <a:cs typeface="Times New Roman"/>
                      </a:endParaRPr>
                    </a:p>
                  </a:txBody>
                  <a:tcPr marL="68580" marR="68580" marT="0" marB="0"/>
                </a:tc>
              </a:tr>
              <a:tr h="262523">
                <a:tc>
                  <a:txBody>
                    <a:bodyPr/>
                    <a:lstStyle/>
                    <a:p>
                      <a:pPr>
                        <a:lnSpc>
                          <a:spcPct val="115000"/>
                        </a:lnSpc>
                        <a:spcAft>
                          <a:spcPts val="0"/>
                        </a:spcAft>
                      </a:pPr>
                      <a:r>
                        <a:rPr lang="es-EC" sz="1000">
                          <a:solidFill>
                            <a:schemeClr val="tx1"/>
                          </a:solidFill>
                          <a:effectLst/>
                        </a:rPr>
                        <a:t>Costo y disponibilidad del terreno</a:t>
                      </a:r>
                      <a:endParaRPr lang="es-EC" sz="110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000" dirty="0">
                          <a:solidFill>
                            <a:schemeClr val="tx1"/>
                          </a:solidFill>
                          <a:effectLst/>
                          <a:latin typeface="Times New Roman" pitchFamily="18" charset="0"/>
                          <a:cs typeface="Times New Roman" pitchFamily="18" charset="0"/>
                        </a:rPr>
                        <a:t>50%</a:t>
                      </a:r>
                      <a:endParaRPr lang="es-EC" sz="11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a:solidFill>
                            <a:schemeClr val="tx1"/>
                          </a:solidFill>
                          <a:effectLst/>
                          <a:latin typeface="Times New Roman" pitchFamily="18" charset="0"/>
                          <a:cs typeface="Times New Roman" pitchFamily="18" charset="0"/>
                        </a:rPr>
                        <a:t>3</a:t>
                      </a:r>
                      <a:endParaRPr lang="es-EC" sz="11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a:solidFill>
                            <a:schemeClr val="tx1"/>
                          </a:solidFill>
                          <a:effectLst/>
                          <a:latin typeface="Times New Roman" pitchFamily="18" charset="0"/>
                          <a:cs typeface="Times New Roman" pitchFamily="18" charset="0"/>
                        </a:rPr>
                        <a:t>1,5</a:t>
                      </a:r>
                      <a:endParaRPr lang="es-EC" sz="11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a:solidFill>
                            <a:schemeClr val="tx1"/>
                          </a:solidFill>
                          <a:effectLst/>
                          <a:latin typeface="Times New Roman" pitchFamily="18" charset="0"/>
                          <a:cs typeface="Times New Roman" pitchFamily="18" charset="0"/>
                        </a:rPr>
                        <a:t>3</a:t>
                      </a:r>
                      <a:endParaRPr lang="es-EC" sz="11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dirty="0">
                          <a:solidFill>
                            <a:schemeClr val="tx1"/>
                          </a:solidFill>
                          <a:effectLst/>
                          <a:latin typeface="Times New Roman" pitchFamily="18" charset="0"/>
                          <a:cs typeface="Times New Roman" pitchFamily="18" charset="0"/>
                        </a:rPr>
                        <a:t>1,5</a:t>
                      </a:r>
                      <a:endParaRPr lang="es-EC" sz="11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a:solidFill>
                            <a:schemeClr val="tx1"/>
                          </a:solidFill>
                          <a:effectLst/>
                          <a:latin typeface="Times New Roman" pitchFamily="18" charset="0"/>
                          <a:cs typeface="Times New Roman" pitchFamily="18" charset="0"/>
                        </a:rPr>
                        <a:t>5</a:t>
                      </a:r>
                      <a:endParaRPr lang="es-EC" sz="11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a:solidFill>
                            <a:schemeClr val="tx1"/>
                          </a:solidFill>
                          <a:effectLst/>
                          <a:latin typeface="Times New Roman" pitchFamily="18" charset="0"/>
                          <a:cs typeface="Times New Roman" pitchFamily="18" charset="0"/>
                        </a:rPr>
                        <a:t>2,5</a:t>
                      </a:r>
                      <a:endParaRPr lang="es-EC" sz="1100">
                        <a:solidFill>
                          <a:schemeClr val="tx1"/>
                        </a:solidFill>
                        <a:effectLst/>
                        <a:latin typeface="Times New Roman" pitchFamily="18" charset="0"/>
                        <a:ea typeface="Calibri"/>
                        <a:cs typeface="Times New Roman" pitchFamily="18" charset="0"/>
                      </a:endParaRPr>
                    </a:p>
                  </a:txBody>
                  <a:tcPr marL="68580" marR="68580" marT="0" marB="0"/>
                </a:tc>
              </a:tr>
              <a:tr h="175015">
                <a:tc>
                  <a:txBody>
                    <a:bodyPr/>
                    <a:lstStyle/>
                    <a:p>
                      <a:pPr>
                        <a:lnSpc>
                          <a:spcPct val="115000"/>
                        </a:lnSpc>
                        <a:spcAft>
                          <a:spcPts val="0"/>
                        </a:spcAft>
                      </a:pPr>
                      <a:r>
                        <a:rPr lang="es-EC" sz="1000">
                          <a:solidFill>
                            <a:schemeClr val="tx1"/>
                          </a:solidFill>
                          <a:effectLst/>
                        </a:rPr>
                        <a:t>Disponibilidad de Servicios Básicos</a:t>
                      </a:r>
                      <a:endParaRPr lang="es-EC" sz="110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000">
                          <a:solidFill>
                            <a:schemeClr val="tx1"/>
                          </a:solidFill>
                          <a:effectLst/>
                          <a:latin typeface="Times New Roman" pitchFamily="18" charset="0"/>
                          <a:cs typeface="Times New Roman" pitchFamily="18" charset="0"/>
                        </a:rPr>
                        <a:t>15%</a:t>
                      </a:r>
                      <a:endParaRPr lang="es-EC" sz="11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dirty="0">
                          <a:solidFill>
                            <a:schemeClr val="tx1"/>
                          </a:solidFill>
                          <a:effectLst/>
                          <a:latin typeface="Times New Roman" pitchFamily="18" charset="0"/>
                          <a:cs typeface="Times New Roman" pitchFamily="18" charset="0"/>
                        </a:rPr>
                        <a:t>5</a:t>
                      </a:r>
                      <a:endParaRPr lang="es-EC" sz="11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a:solidFill>
                            <a:schemeClr val="tx1"/>
                          </a:solidFill>
                          <a:effectLst/>
                          <a:latin typeface="Times New Roman" pitchFamily="18" charset="0"/>
                          <a:cs typeface="Times New Roman" pitchFamily="18" charset="0"/>
                        </a:rPr>
                        <a:t>0,75</a:t>
                      </a:r>
                      <a:endParaRPr lang="es-EC" sz="11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a:solidFill>
                            <a:schemeClr val="tx1"/>
                          </a:solidFill>
                          <a:effectLst/>
                          <a:latin typeface="Times New Roman" pitchFamily="18" charset="0"/>
                          <a:cs typeface="Times New Roman" pitchFamily="18" charset="0"/>
                        </a:rPr>
                        <a:t>3</a:t>
                      </a:r>
                      <a:endParaRPr lang="es-EC" sz="11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a:solidFill>
                            <a:schemeClr val="tx1"/>
                          </a:solidFill>
                          <a:effectLst/>
                          <a:latin typeface="Times New Roman" pitchFamily="18" charset="0"/>
                          <a:cs typeface="Times New Roman" pitchFamily="18" charset="0"/>
                        </a:rPr>
                        <a:t>0,45</a:t>
                      </a:r>
                      <a:endParaRPr lang="es-EC" sz="11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dirty="0">
                          <a:solidFill>
                            <a:schemeClr val="tx1"/>
                          </a:solidFill>
                          <a:effectLst/>
                          <a:latin typeface="Times New Roman" pitchFamily="18" charset="0"/>
                          <a:cs typeface="Times New Roman" pitchFamily="18" charset="0"/>
                        </a:rPr>
                        <a:t>1</a:t>
                      </a:r>
                      <a:endParaRPr lang="es-EC" sz="11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a:solidFill>
                            <a:schemeClr val="tx1"/>
                          </a:solidFill>
                          <a:effectLst/>
                          <a:latin typeface="Times New Roman" pitchFamily="18" charset="0"/>
                          <a:cs typeface="Times New Roman" pitchFamily="18" charset="0"/>
                        </a:rPr>
                        <a:t>0,15</a:t>
                      </a:r>
                      <a:endParaRPr lang="es-EC" sz="1100">
                        <a:solidFill>
                          <a:schemeClr val="tx1"/>
                        </a:solidFill>
                        <a:effectLst/>
                        <a:latin typeface="Times New Roman" pitchFamily="18" charset="0"/>
                        <a:ea typeface="Calibri"/>
                        <a:cs typeface="Times New Roman" pitchFamily="18" charset="0"/>
                      </a:endParaRPr>
                    </a:p>
                  </a:txBody>
                  <a:tcPr marL="68580" marR="68580" marT="0" marB="0"/>
                </a:tc>
              </a:tr>
              <a:tr h="88940">
                <a:tc>
                  <a:txBody>
                    <a:bodyPr/>
                    <a:lstStyle/>
                    <a:p>
                      <a:pPr>
                        <a:lnSpc>
                          <a:spcPct val="115000"/>
                        </a:lnSpc>
                        <a:spcAft>
                          <a:spcPts val="0"/>
                        </a:spcAft>
                      </a:pPr>
                      <a:r>
                        <a:rPr lang="es-EC" sz="1000">
                          <a:solidFill>
                            <a:schemeClr val="tx1"/>
                          </a:solidFill>
                          <a:effectLst/>
                        </a:rPr>
                        <a:t>Niveles de Seguridad</a:t>
                      </a:r>
                      <a:endParaRPr lang="es-EC" sz="110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000">
                          <a:solidFill>
                            <a:schemeClr val="tx1"/>
                          </a:solidFill>
                          <a:effectLst/>
                          <a:latin typeface="Times New Roman" pitchFamily="18" charset="0"/>
                          <a:cs typeface="Times New Roman" pitchFamily="18" charset="0"/>
                        </a:rPr>
                        <a:t>5%</a:t>
                      </a:r>
                      <a:endParaRPr lang="es-EC" sz="11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dirty="0">
                          <a:solidFill>
                            <a:schemeClr val="tx1"/>
                          </a:solidFill>
                          <a:effectLst/>
                          <a:latin typeface="Times New Roman" pitchFamily="18" charset="0"/>
                          <a:cs typeface="Times New Roman" pitchFamily="18" charset="0"/>
                        </a:rPr>
                        <a:t>5</a:t>
                      </a:r>
                      <a:endParaRPr lang="es-EC" sz="11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a:solidFill>
                            <a:schemeClr val="tx1"/>
                          </a:solidFill>
                          <a:effectLst/>
                          <a:latin typeface="Times New Roman" pitchFamily="18" charset="0"/>
                          <a:cs typeface="Times New Roman" pitchFamily="18" charset="0"/>
                        </a:rPr>
                        <a:t>0,25</a:t>
                      </a:r>
                      <a:endParaRPr lang="es-EC" sz="11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a:solidFill>
                            <a:schemeClr val="tx1"/>
                          </a:solidFill>
                          <a:effectLst/>
                          <a:latin typeface="Times New Roman" pitchFamily="18" charset="0"/>
                          <a:cs typeface="Times New Roman" pitchFamily="18" charset="0"/>
                        </a:rPr>
                        <a:t>3</a:t>
                      </a:r>
                      <a:endParaRPr lang="es-EC" sz="11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a:solidFill>
                            <a:schemeClr val="tx1"/>
                          </a:solidFill>
                          <a:effectLst/>
                          <a:latin typeface="Times New Roman" pitchFamily="18" charset="0"/>
                          <a:cs typeface="Times New Roman" pitchFamily="18" charset="0"/>
                        </a:rPr>
                        <a:t>0,15</a:t>
                      </a:r>
                      <a:endParaRPr lang="es-EC" sz="11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a:solidFill>
                            <a:schemeClr val="tx1"/>
                          </a:solidFill>
                          <a:effectLst/>
                          <a:latin typeface="Times New Roman" pitchFamily="18" charset="0"/>
                          <a:cs typeface="Times New Roman" pitchFamily="18" charset="0"/>
                        </a:rPr>
                        <a:t>3</a:t>
                      </a:r>
                      <a:endParaRPr lang="es-EC" sz="11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a:solidFill>
                            <a:schemeClr val="tx1"/>
                          </a:solidFill>
                          <a:effectLst/>
                          <a:latin typeface="Times New Roman" pitchFamily="18" charset="0"/>
                          <a:cs typeface="Times New Roman" pitchFamily="18" charset="0"/>
                        </a:rPr>
                        <a:t>0,15</a:t>
                      </a:r>
                      <a:endParaRPr lang="es-EC" sz="1100">
                        <a:solidFill>
                          <a:schemeClr val="tx1"/>
                        </a:solidFill>
                        <a:effectLst/>
                        <a:latin typeface="Times New Roman" pitchFamily="18" charset="0"/>
                        <a:ea typeface="Calibri"/>
                        <a:cs typeface="Times New Roman" pitchFamily="18" charset="0"/>
                      </a:endParaRPr>
                    </a:p>
                  </a:txBody>
                  <a:tcPr marL="68580" marR="68580" marT="0" marB="0"/>
                </a:tc>
              </a:tr>
              <a:tr h="175015">
                <a:tc>
                  <a:txBody>
                    <a:bodyPr/>
                    <a:lstStyle/>
                    <a:p>
                      <a:pPr>
                        <a:lnSpc>
                          <a:spcPct val="115000"/>
                        </a:lnSpc>
                        <a:spcAft>
                          <a:spcPts val="0"/>
                        </a:spcAft>
                      </a:pPr>
                      <a:r>
                        <a:rPr lang="es-EC" sz="1000">
                          <a:solidFill>
                            <a:schemeClr val="tx1"/>
                          </a:solidFill>
                          <a:effectLst/>
                        </a:rPr>
                        <a:t>Incentivos fiscales por localización</a:t>
                      </a:r>
                      <a:endParaRPr lang="es-EC" sz="110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000">
                          <a:solidFill>
                            <a:schemeClr val="tx1"/>
                          </a:solidFill>
                          <a:effectLst/>
                          <a:latin typeface="Times New Roman" pitchFamily="18" charset="0"/>
                          <a:cs typeface="Times New Roman" pitchFamily="18" charset="0"/>
                        </a:rPr>
                        <a:t>5%</a:t>
                      </a:r>
                      <a:endParaRPr lang="es-EC" sz="11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dirty="0">
                          <a:solidFill>
                            <a:schemeClr val="tx1"/>
                          </a:solidFill>
                          <a:effectLst/>
                          <a:latin typeface="Times New Roman" pitchFamily="18" charset="0"/>
                          <a:cs typeface="Times New Roman" pitchFamily="18" charset="0"/>
                        </a:rPr>
                        <a:t>5</a:t>
                      </a:r>
                      <a:endParaRPr lang="es-EC" sz="11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dirty="0">
                          <a:solidFill>
                            <a:schemeClr val="tx1"/>
                          </a:solidFill>
                          <a:effectLst/>
                          <a:latin typeface="Times New Roman" pitchFamily="18" charset="0"/>
                          <a:cs typeface="Times New Roman" pitchFamily="18" charset="0"/>
                        </a:rPr>
                        <a:t>0,25</a:t>
                      </a:r>
                      <a:endParaRPr lang="es-EC" sz="11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a:solidFill>
                            <a:schemeClr val="tx1"/>
                          </a:solidFill>
                          <a:effectLst/>
                          <a:latin typeface="Times New Roman" pitchFamily="18" charset="0"/>
                          <a:cs typeface="Times New Roman" pitchFamily="18" charset="0"/>
                        </a:rPr>
                        <a:t>5</a:t>
                      </a:r>
                      <a:endParaRPr lang="es-EC" sz="11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a:solidFill>
                            <a:schemeClr val="tx1"/>
                          </a:solidFill>
                          <a:effectLst/>
                          <a:latin typeface="Times New Roman" pitchFamily="18" charset="0"/>
                          <a:cs typeface="Times New Roman" pitchFamily="18" charset="0"/>
                        </a:rPr>
                        <a:t>0,25</a:t>
                      </a:r>
                      <a:endParaRPr lang="es-EC" sz="11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a:solidFill>
                            <a:schemeClr val="tx1"/>
                          </a:solidFill>
                          <a:effectLst/>
                          <a:latin typeface="Times New Roman" pitchFamily="18" charset="0"/>
                          <a:cs typeface="Times New Roman" pitchFamily="18" charset="0"/>
                        </a:rPr>
                        <a:t>0</a:t>
                      </a:r>
                      <a:endParaRPr lang="es-EC" sz="11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a:solidFill>
                            <a:schemeClr val="tx1"/>
                          </a:solidFill>
                          <a:effectLst/>
                          <a:latin typeface="Times New Roman" pitchFamily="18" charset="0"/>
                          <a:cs typeface="Times New Roman" pitchFamily="18" charset="0"/>
                        </a:rPr>
                        <a:t>0</a:t>
                      </a:r>
                      <a:endParaRPr lang="es-EC" sz="1100">
                        <a:solidFill>
                          <a:schemeClr val="tx1"/>
                        </a:solidFill>
                        <a:effectLst/>
                        <a:latin typeface="Times New Roman" pitchFamily="18" charset="0"/>
                        <a:ea typeface="Calibri"/>
                        <a:cs typeface="Times New Roman" pitchFamily="18" charset="0"/>
                      </a:endParaRPr>
                    </a:p>
                  </a:txBody>
                  <a:tcPr marL="68580" marR="68580" marT="0" marB="0"/>
                </a:tc>
              </a:tr>
              <a:tr h="175015">
                <a:tc>
                  <a:txBody>
                    <a:bodyPr/>
                    <a:lstStyle/>
                    <a:p>
                      <a:pPr>
                        <a:lnSpc>
                          <a:spcPct val="115000"/>
                        </a:lnSpc>
                        <a:spcAft>
                          <a:spcPts val="0"/>
                        </a:spcAft>
                      </a:pPr>
                      <a:r>
                        <a:rPr lang="es-EC" sz="1000">
                          <a:solidFill>
                            <a:schemeClr val="tx1"/>
                          </a:solidFill>
                          <a:effectLst/>
                        </a:rPr>
                        <a:t>Cercanía a Mercados y Materia Prima</a:t>
                      </a:r>
                      <a:endParaRPr lang="es-EC" sz="110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000">
                          <a:solidFill>
                            <a:schemeClr val="tx1"/>
                          </a:solidFill>
                          <a:effectLst/>
                          <a:latin typeface="Times New Roman" pitchFamily="18" charset="0"/>
                          <a:cs typeface="Times New Roman" pitchFamily="18" charset="0"/>
                        </a:rPr>
                        <a:t>10%</a:t>
                      </a:r>
                      <a:endParaRPr lang="es-EC" sz="11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a:solidFill>
                            <a:schemeClr val="tx1"/>
                          </a:solidFill>
                          <a:effectLst/>
                          <a:latin typeface="Times New Roman" pitchFamily="18" charset="0"/>
                          <a:cs typeface="Times New Roman" pitchFamily="18" charset="0"/>
                        </a:rPr>
                        <a:t>3</a:t>
                      </a:r>
                      <a:endParaRPr lang="es-EC" sz="11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dirty="0">
                          <a:solidFill>
                            <a:schemeClr val="tx1"/>
                          </a:solidFill>
                          <a:effectLst/>
                          <a:latin typeface="Times New Roman" pitchFamily="18" charset="0"/>
                          <a:cs typeface="Times New Roman" pitchFamily="18" charset="0"/>
                        </a:rPr>
                        <a:t>0,3</a:t>
                      </a:r>
                      <a:endParaRPr lang="es-EC" sz="11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dirty="0">
                          <a:solidFill>
                            <a:schemeClr val="tx1"/>
                          </a:solidFill>
                          <a:effectLst/>
                          <a:latin typeface="Times New Roman" pitchFamily="18" charset="0"/>
                          <a:cs typeface="Times New Roman" pitchFamily="18" charset="0"/>
                        </a:rPr>
                        <a:t>1</a:t>
                      </a:r>
                      <a:endParaRPr lang="es-EC" sz="11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a:solidFill>
                            <a:schemeClr val="tx1"/>
                          </a:solidFill>
                          <a:effectLst/>
                          <a:latin typeface="Times New Roman" pitchFamily="18" charset="0"/>
                          <a:cs typeface="Times New Roman" pitchFamily="18" charset="0"/>
                        </a:rPr>
                        <a:t>0,1</a:t>
                      </a:r>
                      <a:endParaRPr lang="es-EC" sz="11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a:solidFill>
                            <a:schemeClr val="tx1"/>
                          </a:solidFill>
                          <a:effectLst/>
                          <a:latin typeface="Times New Roman" pitchFamily="18" charset="0"/>
                          <a:cs typeface="Times New Roman" pitchFamily="18" charset="0"/>
                        </a:rPr>
                        <a:t>5</a:t>
                      </a:r>
                      <a:endParaRPr lang="es-EC" sz="11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a:solidFill>
                            <a:schemeClr val="tx1"/>
                          </a:solidFill>
                          <a:effectLst/>
                          <a:latin typeface="Times New Roman" pitchFamily="18" charset="0"/>
                          <a:cs typeface="Times New Roman" pitchFamily="18" charset="0"/>
                        </a:rPr>
                        <a:t>0,5</a:t>
                      </a:r>
                      <a:endParaRPr lang="es-EC" sz="1100">
                        <a:solidFill>
                          <a:schemeClr val="tx1"/>
                        </a:solidFill>
                        <a:effectLst/>
                        <a:latin typeface="Times New Roman" pitchFamily="18" charset="0"/>
                        <a:ea typeface="Calibri"/>
                        <a:cs typeface="Times New Roman" pitchFamily="18" charset="0"/>
                      </a:endParaRPr>
                    </a:p>
                  </a:txBody>
                  <a:tcPr marL="68580" marR="68580" marT="0" marB="0"/>
                </a:tc>
              </a:tr>
              <a:tr h="87508">
                <a:tc>
                  <a:txBody>
                    <a:bodyPr/>
                    <a:lstStyle/>
                    <a:p>
                      <a:pPr>
                        <a:lnSpc>
                          <a:spcPct val="115000"/>
                        </a:lnSpc>
                        <a:spcAft>
                          <a:spcPts val="0"/>
                        </a:spcAft>
                      </a:pPr>
                      <a:r>
                        <a:rPr lang="es-EC" sz="1000">
                          <a:solidFill>
                            <a:schemeClr val="tx1"/>
                          </a:solidFill>
                          <a:effectLst/>
                        </a:rPr>
                        <a:t>Accesibilidad</a:t>
                      </a:r>
                      <a:endParaRPr lang="es-EC" sz="110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000">
                          <a:solidFill>
                            <a:schemeClr val="tx1"/>
                          </a:solidFill>
                          <a:effectLst/>
                          <a:latin typeface="Times New Roman" pitchFamily="18" charset="0"/>
                          <a:cs typeface="Times New Roman" pitchFamily="18" charset="0"/>
                        </a:rPr>
                        <a:t>15%</a:t>
                      </a:r>
                      <a:endParaRPr lang="es-EC" sz="11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a:solidFill>
                            <a:schemeClr val="tx1"/>
                          </a:solidFill>
                          <a:effectLst/>
                          <a:latin typeface="Times New Roman" pitchFamily="18" charset="0"/>
                          <a:cs typeface="Times New Roman" pitchFamily="18" charset="0"/>
                        </a:rPr>
                        <a:t>5</a:t>
                      </a:r>
                      <a:endParaRPr lang="es-EC" sz="11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a:solidFill>
                            <a:schemeClr val="tx1"/>
                          </a:solidFill>
                          <a:effectLst/>
                          <a:latin typeface="Times New Roman" pitchFamily="18" charset="0"/>
                          <a:cs typeface="Times New Roman" pitchFamily="18" charset="0"/>
                        </a:rPr>
                        <a:t>0,75</a:t>
                      </a:r>
                      <a:endParaRPr lang="es-EC" sz="11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dirty="0">
                          <a:solidFill>
                            <a:schemeClr val="tx1"/>
                          </a:solidFill>
                          <a:effectLst/>
                          <a:latin typeface="Times New Roman" pitchFamily="18" charset="0"/>
                          <a:cs typeface="Times New Roman" pitchFamily="18" charset="0"/>
                        </a:rPr>
                        <a:t>5</a:t>
                      </a:r>
                      <a:endParaRPr lang="es-EC" sz="11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a:solidFill>
                            <a:schemeClr val="tx1"/>
                          </a:solidFill>
                          <a:effectLst/>
                          <a:latin typeface="Times New Roman" pitchFamily="18" charset="0"/>
                          <a:cs typeface="Times New Roman" pitchFamily="18" charset="0"/>
                        </a:rPr>
                        <a:t>0,75</a:t>
                      </a:r>
                      <a:endParaRPr lang="es-EC" sz="11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a:solidFill>
                            <a:schemeClr val="tx1"/>
                          </a:solidFill>
                          <a:effectLst/>
                          <a:latin typeface="Times New Roman" pitchFamily="18" charset="0"/>
                          <a:cs typeface="Times New Roman" pitchFamily="18" charset="0"/>
                        </a:rPr>
                        <a:t>1</a:t>
                      </a:r>
                      <a:endParaRPr lang="es-EC" sz="11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a:solidFill>
                            <a:schemeClr val="tx1"/>
                          </a:solidFill>
                          <a:effectLst/>
                          <a:latin typeface="Times New Roman" pitchFamily="18" charset="0"/>
                          <a:cs typeface="Times New Roman" pitchFamily="18" charset="0"/>
                        </a:rPr>
                        <a:t>0,15</a:t>
                      </a:r>
                      <a:endParaRPr lang="es-EC" sz="1100">
                        <a:solidFill>
                          <a:schemeClr val="tx1"/>
                        </a:solidFill>
                        <a:effectLst/>
                        <a:latin typeface="Times New Roman" pitchFamily="18" charset="0"/>
                        <a:ea typeface="Calibri"/>
                        <a:cs typeface="Times New Roman" pitchFamily="18" charset="0"/>
                      </a:endParaRPr>
                    </a:p>
                  </a:txBody>
                  <a:tcPr marL="68580" marR="68580" marT="0" marB="0"/>
                </a:tc>
              </a:tr>
              <a:tr h="87508">
                <a:tc>
                  <a:txBody>
                    <a:bodyPr/>
                    <a:lstStyle/>
                    <a:p>
                      <a:pPr algn="r">
                        <a:lnSpc>
                          <a:spcPct val="115000"/>
                        </a:lnSpc>
                        <a:spcAft>
                          <a:spcPts val="0"/>
                        </a:spcAft>
                      </a:pPr>
                      <a:r>
                        <a:rPr lang="es-EC" sz="1000">
                          <a:solidFill>
                            <a:schemeClr val="tx1"/>
                          </a:solidFill>
                          <a:effectLst/>
                        </a:rPr>
                        <a:t>TOTAL</a:t>
                      </a:r>
                      <a:endParaRPr lang="es-EC" sz="110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000">
                          <a:solidFill>
                            <a:schemeClr val="tx1"/>
                          </a:solidFill>
                          <a:effectLst/>
                          <a:latin typeface="Times New Roman" pitchFamily="18" charset="0"/>
                          <a:cs typeface="Times New Roman" pitchFamily="18" charset="0"/>
                        </a:rPr>
                        <a:t>100%</a:t>
                      </a:r>
                      <a:endParaRPr lang="es-EC" sz="11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dirty="0">
                          <a:solidFill>
                            <a:schemeClr val="tx1"/>
                          </a:solidFill>
                          <a:effectLst/>
                          <a:latin typeface="Times New Roman" pitchFamily="18" charset="0"/>
                          <a:cs typeface="Times New Roman" pitchFamily="18" charset="0"/>
                        </a:rPr>
                        <a:t>26</a:t>
                      </a:r>
                      <a:endParaRPr lang="es-EC" sz="11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a:solidFill>
                            <a:schemeClr val="tx1"/>
                          </a:solidFill>
                          <a:effectLst/>
                          <a:latin typeface="Times New Roman" pitchFamily="18" charset="0"/>
                          <a:cs typeface="Times New Roman" pitchFamily="18" charset="0"/>
                        </a:rPr>
                        <a:t>3,80</a:t>
                      </a:r>
                      <a:endParaRPr lang="es-EC" sz="11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a:solidFill>
                            <a:schemeClr val="tx1"/>
                          </a:solidFill>
                          <a:effectLst/>
                          <a:latin typeface="Times New Roman" pitchFamily="18" charset="0"/>
                          <a:cs typeface="Times New Roman" pitchFamily="18" charset="0"/>
                        </a:rPr>
                        <a:t>20</a:t>
                      </a:r>
                      <a:endParaRPr lang="es-EC" sz="11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dirty="0">
                          <a:solidFill>
                            <a:schemeClr val="tx1"/>
                          </a:solidFill>
                          <a:effectLst/>
                          <a:latin typeface="Times New Roman" pitchFamily="18" charset="0"/>
                          <a:cs typeface="Times New Roman" pitchFamily="18" charset="0"/>
                        </a:rPr>
                        <a:t>3,20</a:t>
                      </a:r>
                      <a:endParaRPr lang="es-EC" sz="11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dirty="0">
                          <a:solidFill>
                            <a:schemeClr val="tx1"/>
                          </a:solidFill>
                          <a:effectLst/>
                          <a:latin typeface="Times New Roman" pitchFamily="18" charset="0"/>
                          <a:cs typeface="Times New Roman" pitchFamily="18" charset="0"/>
                        </a:rPr>
                        <a:t>15</a:t>
                      </a:r>
                      <a:endParaRPr lang="es-EC" sz="11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dirty="0">
                          <a:solidFill>
                            <a:schemeClr val="tx1"/>
                          </a:solidFill>
                          <a:effectLst/>
                          <a:latin typeface="Times New Roman" pitchFamily="18" charset="0"/>
                          <a:cs typeface="Times New Roman" pitchFamily="18" charset="0"/>
                        </a:rPr>
                        <a:t>3,45</a:t>
                      </a:r>
                      <a:endParaRPr lang="es-EC" sz="1100" dirty="0">
                        <a:solidFill>
                          <a:schemeClr val="tx1"/>
                        </a:solidFill>
                        <a:effectLst/>
                        <a:latin typeface="Times New Roman" pitchFamily="18" charset="0"/>
                        <a:ea typeface="Calibri"/>
                        <a:cs typeface="Times New Roman" pitchFamily="18" charset="0"/>
                      </a:endParaRPr>
                    </a:p>
                  </a:txBody>
                  <a:tcPr marL="68580" marR="68580" marT="0" marB="0"/>
                </a:tc>
              </a:tr>
            </a:tbl>
          </a:graphicData>
        </a:graphic>
      </p:graphicFrame>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4034878"/>
            <a:ext cx="3742928" cy="2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6343391" y="6094378"/>
            <a:ext cx="934871" cy="369332"/>
          </a:xfrm>
          <a:prstGeom prst="rect">
            <a:avLst/>
          </a:prstGeom>
          <a:noFill/>
        </p:spPr>
        <p:txBody>
          <a:bodyPr wrap="none" rtlCol="0">
            <a:spAutoFit/>
          </a:bodyPr>
          <a:lstStyle/>
          <a:p>
            <a:r>
              <a:rPr lang="es-EC" b="1" dirty="0" smtClean="0"/>
              <a:t>RECIAL</a:t>
            </a:r>
            <a:endParaRPr lang="es-EC" b="1" dirty="0"/>
          </a:p>
        </p:txBody>
      </p:sp>
      <p:sp>
        <p:nvSpPr>
          <p:cNvPr id="8" name="7 Rectángulo"/>
          <p:cNvSpPr/>
          <p:nvPr/>
        </p:nvSpPr>
        <p:spPr>
          <a:xfrm>
            <a:off x="535441" y="4491192"/>
            <a:ext cx="2599736"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sz="1400" dirty="0"/>
              <a:t>A: Parque Industrial </a:t>
            </a:r>
            <a:r>
              <a:rPr lang="es-ES" sz="1400" dirty="0" err="1"/>
              <a:t>Itulcachi</a:t>
            </a:r>
            <a:endParaRPr lang="es-EC" sz="1400" dirty="0"/>
          </a:p>
          <a:p>
            <a:r>
              <a:rPr lang="es-ES" sz="1400" dirty="0"/>
              <a:t>B: Parque industrial </a:t>
            </a:r>
            <a:r>
              <a:rPr lang="es-ES" sz="1400" dirty="0" err="1"/>
              <a:t>Turubamba</a:t>
            </a:r>
            <a:endParaRPr lang="es-EC" sz="1400" dirty="0"/>
          </a:p>
          <a:p>
            <a:r>
              <a:rPr lang="es-ES" sz="1400" dirty="0"/>
              <a:t>C: Puente 2 Av. General Rumiñahui</a:t>
            </a:r>
            <a:endParaRPr lang="es-EC" sz="1400" dirty="0"/>
          </a:p>
        </p:txBody>
      </p:sp>
      <p:sp>
        <p:nvSpPr>
          <p:cNvPr id="10" name="9 Botón de acción: Hacia delante o Siguiente">
            <a:hlinkClick r:id="rId4" action="ppaction://hlinksldjump" highlightClick="1"/>
          </p:cNvPr>
          <p:cNvSpPr/>
          <p:nvPr/>
        </p:nvSpPr>
        <p:spPr>
          <a:xfrm>
            <a:off x="7956376" y="6381328"/>
            <a:ext cx="576064"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3" name="2 Diagrama"/>
          <p:cNvGraphicFramePr/>
          <p:nvPr>
            <p:extLst>
              <p:ext uri="{D42A27DB-BD31-4B8C-83A1-F6EECF244321}">
                <p14:modId xmlns:p14="http://schemas.microsoft.com/office/powerpoint/2010/main" val="552255049"/>
              </p:ext>
            </p:extLst>
          </p:nvPr>
        </p:nvGraphicFramePr>
        <p:xfrm>
          <a:off x="1763688" y="332656"/>
          <a:ext cx="6336704" cy="10958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5012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115616" y="980728"/>
            <a:ext cx="7776864" cy="5601533"/>
          </a:xfrm>
          <a:prstGeom prst="rect">
            <a:avLst/>
          </a:prstGeom>
          <a:noFill/>
        </p:spPr>
        <p:txBody>
          <a:bodyPr wrap="square" rtlCol="0">
            <a:spAutoFit/>
          </a:bodyPr>
          <a:lstStyle/>
          <a:p>
            <a:pPr algn="ctr"/>
            <a:endParaRPr lang="es-EC" sz="2200" dirty="0" smtClean="0">
              <a:latin typeface="Berlin Sans FB" pitchFamily="34" charset="0"/>
              <a:cs typeface="Times New Roman" pitchFamily="18" charset="0"/>
            </a:endParaRPr>
          </a:p>
          <a:p>
            <a:pPr algn="ctr"/>
            <a:endParaRPr lang="es-EC" sz="2200" dirty="0" smtClean="0">
              <a:latin typeface="Berlin Sans FB" pitchFamily="34" charset="0"/>
              <a:cs typeface="Times New Roman" pitchFamily="18" charset="0"/>
            </a:endParaRPr>
          </a:p>
          <a:p>
            <a:pPr algn="ctr"/>
            <a:r>
              <a:rPr lang="es-EC" sz="2400" dirty="0" smtClean="0">
                <a:latin typeface="Berlin Sans FB" pitchFamily="34" charset="0"/>
                <a:cs typeface="Times New Roman" pitchFamily="18" charset="0"/>
              </a:rPr>
              <a:t>DEPARTAMENTO </a:t>
            </a:r>
            <a:r>
              <a:rPr lang="es-EC" sz="2400" dirty="0">
                <a:latin typeface="Berlin Sans FB" pitchFamily="34" charset="0"/>
                <a:cs typeface="Times New Roman" pitchFamily="18" charset="0"/>
              </a:rPr>
              <a:t>DE CIENCIAS ECONÓMICAS</a:t>
            </a:r>
          </a:p>
          <a:p>
            <a:pPr algn="ctr"/>
            <a:r>
              <a:rPr lang="es-EC" sz="2400" dirty="0">
                <a:latin typeface="Berlin Sans FB" pitchFamily="34" charset="0"/>
                <a:cs typeface="Times New Roman" pitchFamily="18" charset="0"/>
              </a:rPr>
              <a:t>ADMINISTRATIVAS Y DE COMERCIO</a:t>
            </a:r>
          </a:p>
          <a:p>
            <a:pPr algn="ctr"/>
            <a:r>
              <a:rPr lang="es-EC" sz="2200" dirty="0">
                <a:latin typeface="Berlin Sans FB" pitchFamily="34" charset="0"/>
                <a:cs typeface="Times New Roman" pitchFamily="18" charset="0"/>
              </a:rPr>
              <a:t> </a:t>
            </a:r>
            <a:endParaRPr lang="es-EC" sz="2200" dirty="0" smtClean="0">
              <a:latin typeface="Berlin Sans FB" pitchFamily="34" charset="0"/>
              <a:cs typeface="Times New Roman" pitchFamily="18" charset="0"/>
            </a:endParaRPr>
          </a:p>
          <a:p>
            <a:pPr algn="ctr"/>
            <a:endParaRPr lang="es-EC" sz="2200" dirty="0" smtClean="0">
              <a:latin typeface="Berlin Sans FB" pitchFamily="34" charset="0"/>
              <a:cs typeface="Times New Roman" pitchFamily="18" charset="0"/>
            </a:endParaRPr>
          </a:p>
          <a:p>
            <a:pPr algn="ctr"/>
            <a:r>
              <a:rPr lang="es-EC" sz="2200" dirty="0">
                <a:latin typeface="Berlin Sans FB" pitchFamily="34" charset="0"/>
                <a:cs typeface="Times New Roman" pitchFamily="18" charset="0"/>
              </a:rPr>
              <a:t> </a:t>
            </a:r>
          </a:p>
          <a:p>
            <a:pPr algn="ctr"/>
            <a:endParaRPr lang="es-EC" sz="2200" dirty="0" smtClean="0">
              <a:latin typeface="Berlin Sans FB" pitchFamily="34" charset="0"/>
              <a:cs typeface="Times New Roman" pitchFamily="18" charset="0"/>
            </a:endParaRPr>
          </a:p>
          <a:p>
            <a:pPr algn="ctr"/>
            <a:endParaRPr lang="es-EC" sz="2200" dirty="0" smtClean="0">
              <a:latin typeface="Berlin Sans FB" pitchFamily="34" charset="0"/>
              <a:cs typeface="Times New Roman" pitchFamily="18" charset="0"/>
            </a:endParaRPr>
          </a:p>
          <a:p>
            <a:pPr algn="ctr"/>
            <a:endParaRPr lang="es-EC" sz="2200" dirty="0">
              <a:latin typeface="Berlin Sans FB" pitchFamily="34" charset="0"/>
              <a:cs typeface="Times New Roman" pitchFamily="18" charset="0"/>
            </a:endParaRPr>
          </a:p>
          <a:p>
            <a:pPr algn="ctr"/>
            <a:endParaRPr lang="es-EC" sz="2400" dirty="0" smtClean="0">
              <a:latin typeface="Berlin Sans FB" pitchFamily="34" charset="0"/>
              <a:cs typeface="Times New Roman" pitchFamily="18" charset="0"/>
            </a:endParaRPr>
          </a:p>
          <a:p>
            <a:pPr algn="ctr"/>
            <a:r>
              <a:rPr lang="es-EC" sz="2200" dirty="0">
                <a:latin typeface="Berlin Sans FB" pitchFamily="34" charset="0"/>
                <a:cs typeface="Times New Roman" pitchFamily="18" charset="0"/>
              </a:rPr>
              <a:t> </a:t>
            </a:r>
            <a:r>
              <a:rPr lang="es-EC" sz="2200" dirty="0" smtClean="0">
                <a:latin typeface="Berlin Sans FB" pitchFamily="34" charset="0"/>
                <a:cs typeface="Times New Roman" pitchFamily="18" charset="0"/>
              </a:rPr>
              <a:t>Pachacama Gualotuña Diana Virginia </a:t>
            </a:r>
          </a:p>
          <a:p>
            <a:pPr algn="ctr"/>
            <a:r>
              <a:rPr lang="es-EC" sz="2200" dirty="0" smtClean="0">
                <a:latin typeface="Berlin Sans FB" pitchFamily="34" charset="0"/>
                <a:cs typeface="Times New Roman" pitchFamily="18" charset="0"/>
              </a:rPr>
              <a:t>Sanmartín Caillamara Estela Estefanía</a:t>
            </a:r>
          </a:p>
          <a:p>
            <a:pPr algn="ctr"/>
            <a:endParaRPr lang="es-EC" sz="2200" dirty="0">
              <a:latin typeface="Berlin Sans FB" pitchFamily="34" charset="0"/>
              <a:cs typeface="Times New Roman" pitchFamily="18" charset="0"/>
            </a:endParaRPr>
          </a:p>
          <a:p>
            <a:pPr algn="ctr"/>
            <a:r>
              <a:rPr lang="es-EC" sz="2200" dirty="0">
                <a:latin typeface="Berlin Sans FB" pitchFamily="34" charset="0"/>
                <a:cs typeface="Times New Roman" pitchFamily="18" charset="0"/>
              </a:rPr>
              <a:t>Sangolquí, </a:t>
            </a:r>
            <a:r>
              <a:rPr lang="es-EC" sz="2200" dirty="0" smtClean="0">
                <a:latin typeface="Berlin Sans FB" pitchFamily="34" charset="0"/>
                <a:cs typeface="Times New Roman" pitchFamily="18" charset="0"/>
              </a:rPr>
              <a:t>2014</a:t>
            </a:r>
            <a:endParaRPr lang="es-EC" sz="2200" dirty="0">
              <a:latin typeface="Berlin Sans FB" pitchFamily="34" charset="0"/>
              <a:cs typeface="Times New Roman" pitchFamily="18" charset="0"/>
            </a:endParaRPr>
          </a:p>
          <a:p>
            <a:pPr algn="ctr"/>
            <a:endParaRPr lang="es-EC" sz="2200" dirty="0">
              <a:latin typeface="Berlin Sans FB" pitchFamily="34" charset="0"/>
              <a:cs typeface="Times New Roman" pitchFamily="18" charset="0"/>
            </a:endParaRPr>
          </a:p>
        </p:txBody>
      </p:sp>
      <p:pic>
        <p:nvPicPr>
          <p:cNvPr id="7" name="6 Imagen" descr="https://encrypted-tbn0.gstatic.com/images?q=tbn:ANd9GcSXlQPqXo8r3aomYj9logB2ksL18qpGmb56KLQWv5JUcu2nrULM"/>
          <p:cNvPicPr/>
          <p:nvPr/>
        </p:nvPicPr>
        <p:blipFill rotWithShape="1">
          <a:blip r:embed="rId3" cstate="print">
            <a:extLst>
              <a:ext uri="{28A0092B-C50C-407E-A947-70E740481C1C}">
                <a14:useLocalDpi xmlns:a14="http://schemas.microsoft.com/office/drawing/2010/main" val="0"/>
              </a:ext>
            </a:extLst>
          </a:blip>
          <a:srcRect b="12665"/>
          <a:stretch/>
        </p:blipFill>
        <p:spPr bwMode="auto">
          <a:xfrm>
            <a:off x="2051720" y="116632"/>
            <a:ext cx="4968552" cy="1181226"/>
          </a:xfrm>
          <a:prstGeom prst="rect">
            <a:avLst/>
          </a:prstGeom>
          <a:noFill/>
          <a:ln>
            <a:noFill/>
          </a:ln>
        </p:spPr>
      </p:pic>
      <p:sp>
        <p:nvSpPr>
          <p:cNvPr id="2" name="1 Rectángulo"/>
          <p:cNvSpPr/>
          <p:nvPr/>
        </p:nvSpPr>
        <p:spPr>
          <a:xfrm>
            <a:off x="1187624" y="2564904"/>
            <a:ext cx="7848872" cy="1815882"/>
          </a:xfrm>
          <a:prstGeom prst="rect">
            <a:avLst/>
          </a:prstGeom>
          <a:noFill/>
        </p:spPr>
        <p:txBody>
          <a:bodyPr wrap="square" lIns="91440" tIns="45720" rIns="91440" bIns="45720">
            <a:spAutoFit/>
          </a:bodyPr>
          <a:lstStyle/>
          <a:p>
            <a:pPr algn="ctr"/>
            <a:r>
              <a:rPr lang="es-EC"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Berlin Sans FB Demi" pitchFamily="34" charset="0"/>
              </a:rPr>
              <a:t>Estudio de Factibilidad para la Creación de una Planta de Reciclaje de Empaque Blíster Generado por la Industria Farmacéutica en la Ciudad de Quito</a:t>
            </a:r>
            <a:endParaRPr lang="es-ES" sz="2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Berlin Sans FB Demi" pitchFamily="34" charset="0"/>
            </a:endParaRPr>
          </a:p>
        </p:txBody>
      </p:sp>
    </p:spTree>
    <p:extLst>
      <p:ext uri="{BB962C8B-B14F-4D97-AF65-F5344CB8AC3E}">
        <p14:creationId xmlns:p14="http://schemas.microsoft.com/office/powerpoint/2010/main" val="32520349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982133" y="17952"/>
            <a:ext cx="7704667" cy="1008112"/>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smtClean="0">
                <a:solidFill>
                  <a:schemeClr val="accent1">
                    <a:lumMod val="75000"/>
                  </a:schemeClr>
                </a:solidFill>
                <a:latin typeface="Cooper Black" pitchFamily="18" charset="0"/>
              </a:rPr>
              <a:t>INGENIERÍA DEL PROYECTO</a:t>
            </a:r>
          </a:p>
        </p:txBody>
      </p:sp>
      <p:graphicFrame>
        <p:nvGraphicFramePr>
          <p:cNvPr id="2" name="1 Diagrama"/>
          <p:cNvGraphicFramePr/>
          <p:nvPr>
            <p:extLst>
              <p:ext uri="{D42A27DB-BD31-4B8C-83A1-F6EECF244321}">
                <p14:modId xmlns:p14="http://schemas.microsoft.com/office/powerpoint/2010/main" val="4165313093"/>
              </p:ext>
            </p:extLst>
          </p:nvPr>
        </p:nvGraphicFramePr>
        <p:xfrm>
          <a:off x="1475656" y="820936"/>
          <a:ext cx="6864424" cy="203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2 Diagrama"/>
          <p:cNvGraphicFramePr/>
          <p:nvPr>
            <p:extLst>
              <p:ext uri="{D42A27DB-BD31-4B8C-83A1-F6EECF244321}">
                <p14:modId xmlns:p14="http://schemas.microsoft.com/office/powerpoint/2010/main" val="556643028"/>
              </p:ext>
            </p:extLst>
          </p:nvPr>
        </p:nvGraphicFramePr>
        <p:xfrm>
          <a:off x="1475656" y="1309216"/>
          <a:ext cx="648072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4 Diagrama"/>
          <p:cNvGraphicFramePr/>
          <p:nvPr>
            <p:extLst>
              <p:ext uri="{D42A27DB-BD31-4B8C-83A1-F6EECF244321}">
                <p14:modId xmlns:p14="http://schemas.microsoft.com/office/powerpoint/2010/main" val="464803650"/>
              </p:ext>
            </p:extLst>
          </p:nvPr>
        </p:nvGraphicFramePr>
        <p:xfrm>
          <a:off x="1786466" y="4941168"/>
          <a:ext cx="6096000" cy="121964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7" name="Título 1"/>
          <p:cNvSpPr txBox="1">
            <a:spLocks/>
          </p:cNvSpPr>
          <p:nvPr/>
        </p:nvSpPr>
        <p:spPr>
          <a:xfrm>
            <a:off x="982133" y="4509120"/>
            <a:ext cx="7704667" cy="504056"/>
          </a:xfrm>
          <a:prstGeom prst="rect">
            <a:avLst/>
          </a:prstGeom>
          <a:effectLst/>
        </p:spPr>
        <p:txBody>
          <a:bodyPr vert="horz" lIns="91440" tIns="45720" rIns="91440" bIns="45720" rtlCol="0" anchor="ctr">
            <a:normAutofit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smtClean="0">
                <a:solidFill>
                  <a:schemeClr val="accent1">
                    <a:lumMod val="75000"/>
                  </a:schemeClr>
                </a:solidFill>
                <a:latin typeface="+mn-lt"/>
              </a:rPr>
              <a:t>FLUJOGRAMA DE PROCESOS</a:t>
            </a:r>
          </a:p>
        </p:txBody>
      </p:sp>
      <p:sp>
        <p:nvSpPr>
          <p:cNvPr id="8" name="Título 1"/>
          <p:cNvSpPr txBox="1">
            <a:spLocks/>
          </p:cNvSpPr>
          <p:nvPr/>
        </p:nvSpPr>
        <p:spPr>
          <a:xfrm>
            <a:off x="1043608" y="980728"/>
            <a:ext cx="7704667" cy="504056"/>
          </a:xfrm>
          <a:prstGeom prst="rect">
            <a:avLst/>
          </a:prstGeom>
          <a:effectLst/>
        </p:spPr>
        <p:txBody>
          <a:bodyPr vert="horz" lIns="91440" tIns="45720" rIns="91440" bIns="45720" rtlCol="0" anchor="ctr">
            <a:normAutofit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smtClean="0">
                <a:solidFill>
                  <a:schemeClr val="accent1">
                    <a:lumMod val="75000"/>
                  </a:schemeClr>
                </a:solidFill>
                <a:latin typeface="+mn-lt"/>
              </a:rPr>
              <a:t>CADENA DE VALOR</a:t>
            </a:r>
          </a:p>
        </p:txBody>
      </p:sp>
      <p:sp>
        <p:nvSpPr>
          <p:cNvPr id="9" name="8 Botón de acción: Hacia delante o Siguiente">
            <a:hlinkClick r:id="rId17" action="ppaction://hlinksldjump" highlightClick="1"/>
          </p:cNvPr>
          <p:cNvSpPr/>
          <p:nvPr/>
        </p:nvSpPr>
        <p:spPr>
          <a:xfrm>
            <a:off x="7956376" y="6381328"/>
            <a:ext cx="576064"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5191485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982133" y="188640"/>
            <a:ext cx="7704667" cy="1008112"/>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smtClean="0">
                <a:solidFill>
                  <a:schemeClr val="accent1">
                    <a:lumMod val="75000"/>
                  </a:schemeClr>
                </a:solidFill>
                <a:latin typeface="Cooper Black" pitchFamily="18" charset="0"/>
              </a:rPr>
              <a:t>INGENIERÍA DEL PROYECTO</a:t>
            </a:r>
          </a:p>
          <a:p>
            <a:endParaRPr lang="es-EC" dirty="0">
              <a:ln w="0"/>
              <a:solidFill>
                <a:schemeClr val="accent1"/>
              </a:solidFill>
              <a:effectLst>
                <a:outerShdw blurRad="38100" dist="25400" dir="5400000" algn="ctr" rotWithShape="0">
                  <a:srgbClr val="6E747A">
                    <a:alpha val="43000"/>
                  </a:srgbClr>
                </a:outerShdw>
              </a:effectLst>
            </a:endParaRPr>
          </a:p>
        </p:txBody>
      </p:sp>
      <p:sp>
        <p:nvSpPr>
          <p:cNvPr id="5" name="Título 1"/>
          <p:cNvSpPr txBox="1">
            <a:spLocks/>
          </p:cNvSpPr>
          <p:nvPr/>
        </p:nvSpPr>
        <p:spPr>
          <a:xfrm>
            <a:off x="971600" y="836712"/>
            <a:ext cx="7704667" cy="504056"/>
          </a:xfrm>
          <a:prstGeom prst="rect">
            <a:avLst/>
          </a:prstGeom>
          <a:effectLst/>
        </p:spPr>
        <p:txBody>
          <a:bodyPr vert="horz" lIns="91440" tIns="45720" rIns="91440" bIns="45720" rtlCol="0" anchor="ctr">
            <a:normAutofit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smtClean="0">
                <a:solidFill>
                  <a:schemeClr val="accent1">
                    <a:lumMod val="75000"/>
                  </a:schemeClr>
                </a:solidFill>
                <a:latin typeface="+mn-lt"/>
              </a:rPr>
              <a:t>DISTRIBUCIÓN DE LA PLANTA</a:t>
            </a:r>
          </a:p>
        </p:txBody>
      </p:sp>
      <p:sp>
        <p:nvSpPr>
          <p:cNvPr id="6" name="5 Botón de acción: Hacia delante o Siguiente">
            <a:hlinkClick r:id="rId2" action="ppaction://hlinksldjump" highlightClick="1"/>
          </p:cNvPr>
          <p:cNvSpPr/>
          <p:nvPr/>
        </p:nvSpPr>
        <p:spPr>
          <a:xfrm>
            <a:off x="7956376" y="6525344"/>
            <a:ext cx="576064"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 name="7 Imagen"/>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14922" t="19328" r="23945" b="18409"/>
          <a:stretch/>
        </p:blipFill>
        <p:spPr bwMode="auto">
          <a:xfrm>
            <a:off x="1091480" y="1359421"/>
            <a:ext cx="7181850" cy="44297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680513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07704" y="332656"/>
            <a:ext cx="6491064" cy="523527"/>
          </a:xfrm>
        </p:spPr>
        <p:txBody>
          <a:bodyPr>
            <a:noAutofit/>
          </a:bodyPr>
          <a:lstStyle/>
          <a:p>
            <a:r>
              <a:rPr lang="es-EC" sz="2800" b="1" dirty="0" smtClean="0">
                <a:solidFill>
                  <a:schemeClr val="accent1">
                    <a:lumMod val="75000"/>
                  </a:schemeClr>
                </a:solidFill>
                <a:latin typeface="Cooper Black" pitchFamily="18" charset="0"/>
              </a:rPr>
              <a:t>REQUERIMIENTOS</a:t>
            </a:r>
            <a:endParaRPr lang="es-EC" sz="2800" dirty="0"/>
          </a:p>
        </p:txBody>
      </p:sp>
      <p:graphicFrame>
        <p:nvGraphicFramePr>
          <p:cNvPr id="9" name="8 Marcador de contenido"/>
          <p:cNvGraphicFramePr>
            <a:graphicFrameLocks noGrp="1"/>
          </p:cNvGraphicFramePr>
          <p:nvPr>
            <p:ph sz="half" idx="2"/>
            <p:extLst>
              <p:ext uri="{D42A27DB-BD31-4B8C-83A1-F6EECF244321}">
                <p14:modId xmlns:p14="http://schemas.microsoft.com/office/powerpoint/2010/main" val="1516208769"/>
              </p:ext>
            </p:extLst>
          </p:nvPr>
        </p:nvGraphicFramePr>
        <p:xfrm>
          <a:off x="4716016" y="1308422"/>
          <a:ext cx="3672408" cy="1040458"/>
        </p:xfrm>
        <a:graphic>
          <a:graphicData uri="http://schemas.openxmlformats.org/drawingml/2006/table">
            <a:tbl>
              <a:tblPr firstRow="1" firstCol="1" bandRow="1">
                <a:solidFill>
                  <a:schemeClr val="bg1"/>
                </a:solidFill>
                <a:tableStyleId>{3B4B98B0-60AC-42C2-AFA5-B58CD77FA1E5}</a:tableStyleId>
              </a:tblPr>
              <a:tblGrid>
                <a:gridCol w="1382815"/>
                <a:gridCol w="872712"/>
                <a:gridCol w="1416881"/>
              </a:tblGrid>
              <a:tr h="189174">
                <a:tc gridSpan="3">
                  <a:txBody>
                    <a:bodyPr/>
                    <a:lstStyle/>
                    <a:p>
                      <a:pPr algn="ctr">
                        <a:lnSpc>
                          <a:spcPct val="115000"/>
                        </a:lnSpc>
                        <a:spcAft>
                          <a:spcPts val="0"/>
                        </a:spcAft>
                      </a:pPr>
                      <a:r>
                        <a:rPr lang="es-EC" sz="1000" dirty="0">
                          <a:effectLst/>
                          <a:latin typeface="Times New Roman" pitchFamily="18" charset="0"/>
                          <a:cs typeface="Times New Roman" pitchFamily="18" charset="0"/>
                        </a:rPr>
                        <a:t>ÁREA ADMINISTRATIVA</a:t>
                      </a:r>
                      <a:endParaRPr lang="es-EC" sz="1050" dirty="0">
                        <a:solidFill>
                          <a:srgbClr val="365F91"/>
                        </a:solidFill>
                        <a:effectLst/>
                        <a:latin typeface="Times New Roman" pitchFamily="18" charset="0"/>
                        <a:ea typeface="Calibri"/>
                        <a:cs typeface="Times New Roman" pitchFamily="18" charset="0"/>
                      </a:endParaRPr>
                    </a:p>
                  </a:txBody>
                  <a:tcPr marL="57506" marR="57506" marT="0" marB="0" anchor="ctr"/>
                </a:tc>
                <a:tc hMerge="1">
                  <a:txBody>
                    <a:bodyPr/>
                    <a:lstStyle/>
                    <a:p>
                      <a:endParaRPr lang="es-EC"/>
                    </a:p>
                  </a:txBody>
                  <a:tcPr/>
                </a:tc>
                <a:tc hMerge="1">
                  <a:txBody>
                    <a:bodyPr/>
                    <a:lstStyle/>
                    <a:p>
                      <a:endParaRPr lang="es-EC"/>
                    </a:p>
                  </a:txBody>
                  <a:tcPr/>
                </a:tc>
              </a:tr>
              <a:tr h="283762">
                <a:tc>
                  <a:txBody>
                    <a:bodyPr/>
                    <a:lstStyle/>
                    <a:p>
                      <a:pPr algn="ctr">
                        <a:lnSpc>
                          <a:spcPct val="115000"/>
                        </a:lnSpc>
                        <a:spcAft>
                          <a:spcPts val="0"/>
                        </a:spcAft>
                      </a:pPr>
                      <a:r>
                        <a:rPr lang="es-EC" sz="1000">
                          <a:effectLst/>
                          <a:latin typeface="Times New Roman" pitchFamily="18" charset="0"/>
                          <a:cs typeface="Times New Roman" pitchFamily="18" charset="0"/>
                        </a:rPr>
                        <a:t>PUESTO</a:t>
                      </a:r>
                      <a:endParaRPr lang="es-EC" sz="1050">
                        <a:solidFill>
                          <a:srgbClr val="365F91"/>
                        </a:solidFill>
                        <a:effectLst/>
                        <a:latin typeface="Times New Roman" pitchFamily="18" charset="0"/>
                        <a:ea typeface="Calibri"/>
                        <a:cs typeface="Times New Roman" pitchFamily="18" charset="0"/>
                      </a:endParaRPr>
                    </a:p>
                  </a:txBody>
                  <a:tcPr marL="57506" marR="57506" marT="0" marB="0" anchor="ctr"/>
                </a:tc>
                <a:tc>
                  <a:txBody>
                    <a:bodyPr/>
                    <a:lstStyle/>
                    <a:p>
                      <a:pPr algn="ctr">
                        <a:lnSpc>
                          <a:spcPct val="115000"/>
                        </a:lnSpc>
                        <a:spcAft>
                          <a:spcPts val="0"/>
                        </a:spcAft>
                      </a:pPr>
                      <a:r>
                        <a:rPr lang="es-EC" sz="1000">
                          <a:effectLst/>
                          <a:latin typeface="Times New Roman" pitchFamily="18" charset="0"/>
                          <a:cs typeface="Times New Roman" pitchFamily="18" charset="0"/>
                        </a:rPr>
                        <a:t>VACANTES</a:t>
                      </a:r>
                      <a:endParaRPr lang="es-EC" sz="1050">
                        <a:solidFill>
                          <a:srgbClr val="365F91"/>
                        </a:solidFill>
                        <a:effectLst/>
                        <a:latin typeface="Times New Roman" pitchFamily="18" charset="0"/>
                        <a:ea typeface="Calibri"/>
                        <a:cs typeface="Times New Roman" pitchFamily="18" charset="0"/>
                      </a:endParaRPr>
                    </a:p>
                  </a:txBody>
                  <a:tcPr marL="57506" marR="57506" marT="0" marB="0" anchor="ctr"/>
                </a:tc>
                <a:tc>
                  <a:txBody>
                    <a:bodyPr/>
                    <a:lstStyle/>
                    <a:p>
                      <a:pPr algn="ctr">
                        <a:lnSpc>
                          <a:spcPct val="115000"/>
                        </a:lnSpc>
                        <a:spcAft>
                          <a:spcPts val="0"/>
                        </a:spcAft>
                      </a:pPr>
                      <a:r>
                        <a:rPr lang="es-EC" sz="1000">
                          <a:effectLst/>
                          <a:latin typeface="Times New Roman" pitchFamily="18" charset="0"/>
                          <a:cs typeface="Times New Roman" pitchFamily="18" charset="0"/>
                        </a:rPr>
                        <a:t>VALOR MENSUAL</a:t>
                      </a:r>
                      <a:endParaRPr lang="es-EC" sz="1050">
                        <a:solidFill>
                          <a:srgbClr val="365F91"/>
                        </a:solidFill>
                        <a:effectLst/>
                        <a:latin typeface="Times New Roman" pitchFamily="18" charset="0"/>
                        <a:ea typeface="Calibri"/>
                        <a:cs typeface="Times New Roman" pitchFamily="18" charset="0"/>
                      </a:endParaRPr>
                    </a:p>
                  </a:txBody>
                  <a:tcPr marL="57506" marR="57506" marT="0" marB="0" anchor="ctr"/>
                </a:tc>
              </a:tr>
              <a:tr h="189174">
                <a:tc>
                  <a:txBody>
                    <a:bodyPr/>
                    <a:lstStyle/>
                    <a:p>
                      <a:pPr>
                        <a:lnSpc>
                          <a:spcPct val="115000"/>
                        </a:lnSpc>
                        <a:spcAft>
                          <a:spcPts val="0"/>
                        </a:spcAft>
                      </a:pPr>
                      <a:r>
                        <a:rPr lang="es-EC" sz="1000">
                          <a:effectLst/>
                          <a:latin typeface="Times New Roman" pitchFamily="18" charset="0"/>
                          <a:cs typeface="Times New Roman" pitchFamily="18" charset="0"/>
                        </a:rPr>
                        <a:t>Gerente general</a:t>
                      </a:r>
                      <a:endParaRPr lang="es-EC" sz="1050">
                        <a:solidFill>
                          <a:srgbClr val="365F91"/>
                        </a:solidFill>
                        <a:effectLst/>
                        <a:latin typeface="Times New Roman" pitchFamily="18" charset="0"/>
                        <a:ea typeface="Calibri"/>
                        <a:cs typeface="Times New Roman" pitchFamily="18" charset="0"/>
                      </a:endParaRPr>
                    </a:p>
                  </a:txBody>
                  <a:tcPr marL="57506" marR="57506" marT="0" marB="0"/>
                </a:tc>
                <a:tc>
                  <a:txBody>
                    <a:bodyPr/>
                    <a:lstStyle/>
                    <a:p>
                      <a:pPr algn="ctr">
                        <a:lnSpc>
                          <a:spcPct val="115000"/>
                        </a:lnSpc>
                        <a:spcAft>
                          <a:spcPts val="0"/>
                        </a:spcAft>
                      </a:pPr>
                      <a:r>
                        <a:rPr lang="es-EC" sz="1000">
                          <a:effectLst/>
                          <a:latin typeface="Times New Roman" pitchFamily="18" charset="0"/>
                          <a:cs typeface="Times New Roman" pitchFamily="18" charset="0"/>
                        </a:rPr>
                        <a:t>1</a:t>
                      </a:r>
                      <a:endParaRPr lang="es-EC" sz="1050">
                        <a:solidFill>
                          <a:srgbClr val="365F91"/>
                        </a:solidFill>
                        <a:effectLst/>
                        <a:latin typeface="Times New Roman" pitchFamily="18" charset="0"/>
                        <a:ea typeface="Calibri"/>
                        <a:cs typeface="Times New Roman" pitchFamily="18" charset="0"/>
                      </a:endParaRPr>
                    </a:p>
                  </a:txBody>
                  <a:tcPr marL="57506" marR="57506" marT="0" marB="0"/>
                </a:tc>
                <a:tc>
                  <a:txBody>
                    <a:bodyPr/>
                    <a:lstStyle/>
                    <a:p>
                      <a:pPr algn="ctr">
                        <a:lnSpc>
                          <a:spcPct val="115000"/>
                        </a:lnSpc>
                        <a:spcAft>
                          <a:spcPts val="0"/>
                        </a:spcAft>
                      </a:pPr>
                      <a:r>
                        <a:rPr lang="es-EC" sz="1000">
                          <a:effectLst/>
                          <a:latin typeface="Times New Roman" pitchFamily="18" charset="0"/>
                          <a:cs typeface="Times New Roman" pitchFamily="18" charset="0"/>
                        </a:rPr>
                        <a:t> $                 1.400,00 </a:t>
                      </a:r>
                      <a:endParaRPr lang="es-EC" sz="1050">
                        <a:solidFill>
                          <a:srgbClr val="365F91"/>
                        </a:solidFill>
                        <a:effectLst/>
                        <a:latin typeface="Times New Roman" pitchFamily="18" charset="0"/>
                        <a:ea typeface="Calibri"/>
                        <a:cs typeface="Times New Roman" pitchFamily="18" charset="0"/>
                      </a:endParaRPr>
                    </a:p>
                  </a:txBody>
                  <a:tcPr marL="57506" marR="57506" marT="0" marB="0"/>
                </a:tc>
              </a:tr>
              <a:tr h="189174">
                <a:tc>
                  <a:txBody>
                    <a:bodyPr/>
                    <a:lstStyle/>
                    <a:p>
                      <a:pPr>
                        <a:lnSpc>
                          <a:spcPct val="115000"/>
                        </a:lnSpc>
                        <a:spcAft>
                          <a:spcPts val="0"/>
                        </a:spcAft>
                      </a:pPr>
                      <a:r>
                        <a:rPr lang="es-EC" sz="1000">
                          <a:effectLst/>
                          <a:latin typeface="Times New Roman" pitchFamily="18" charset="0"/>
                          <a:cs typeface="Times New Roman" pitchFamily="18" charset="0"/>
                        </a:rPr>
                        <a:t>Secretaria - Contadora</a:t>
                      </a:r>
                      <a:endParaRPr lang="es-EC" sz="1050">
                        <a:solidFill>
                          <a:srgbClr val="365F91"/>
                        </a:solidFill>
                        <a:effectLst/>
                        <a:latin typeface="Times New Roman" pitchFamily="18" charset="0"/>
                        <a:ea typeface="Calibri"/>
                        <a:cs typeface="Times New Roman" pitchFamily="18" charset="0"/>
                      </a:endParaRPr>
                    </a:p>
                  </a:txBody>
                  <a:tcPr marL="57506" marR="57506" marT="0" marB="0"/>
                </a:tc>
                <a:tc>
                  <a:txBody>
                    <a:bodyPr/>
                    <a:lstStyle/>
                    <a:p>
                      <a:pPr algn="ctr">
                        <a:lnSpc>
                          <a:spcPct val="115000"/>
                        </a:lnSpc>
                        <a:spcAft>
                          <a:spcPts val="0"/>
                        </a:spcAft>
                      </a:pPr>
                      <a:r>
                        <a:rPr lang="es-EC" sz="1000">
                          <a:effectLst/>
                          <a:latin typeface="Times New Roman" pitchFamily="18" charset="0"/>
                          <a:cs typeface="Times New Roman" pitchFamily="18" charset="0"/>
                        </a:rPr>
                        <a:t>1</a:t>
                      </a:r>
                      <a:endParaRPr lang="es-EC" sz="1050">
                        <a:solidFill>
                          <a:srgbClr val="365F91"/>
                        </a:solidFill>
                        <a:effectLst/>
                        <a:latin typeface="Times New Roman" pitchFamily="18" charset="0"/>
                        <a:ea typeface="Calibri"/>
                        <a:cs typeface="Times New Roman" pitchFamily="18" charset="0"/>
                      </a:endParaRPr>
                    </a:p>
                  </a:txBody>
                  <a:tcPr marL="57506" marR="57506" marT="0" marB="0"/>
                </a:tc>
                <a:tc>
                  <a:txBody>
                    <a:bodyPr/>
                    <a:lstStyle/>
                    <a:p>
                      <a:pPr algn="ctr">
                        <a:lnSpc>
                          <a:spcPct val="115000"/>
                        </a:lnSpc>
                        <a:spcAft>
                          <a:spcPts val="0"/>
                        </a:spcAft>
                      </a:pPr>
                      <a:r>
                        <a:rPr lang="es-EC" sz="1000">
                          <a:effectLst/>
                          <a:latin typeface="Times New Roman" pitchFamily="18" charset="0"/>
                          <a:cs typeface="Times New Roman" pitchFamily="18" charset="0"/>
                        </a:rPr>
                        <a:t> $                   700,00 </a:t>
                      </a:r>
                      <a:endParaRPr lang="es-EC" sz="1050">
                        <a:solidFill>
                          <a:srgbClr val="365F91"/>
                        </a:solidFill>
                        <a:effectLst/>
                        <a:latin typeface="Times New Roman" pitchFamily="18" charset="0"/>
                        <a:ea typeface="Calibri"/>
                        <a:cs typeface="Times New Roman" pitchFamily="18" charset="0"/>
                      </a:endParaRPr>
                    </a:p>
                  </a:txBody>
                  <a:tcPr marL="57506" marR="57506" marT="0" marB="0"/>
                </a:tc>
              </a:tr>
              <a:tr h="189174">
                <a:tc>
                  <a:txBody>
                    <a:bodyPr/>
                    <a:lstStyle/>
                    <a:p>
                      <a:pPr>
                        <a:lnSpc>
                          <a:spcPct val="115000"/>
                        </a:lnSpc>
                        <a:spcAft>
                          <a:spcPts val="0"/>
                        </a:spcAft>
                      </a:pPr>
                      <a:r>
                        <a:rPr lang="es-EC" sz="1000">
                          <a:effectLst/>
                          <a:latin typeface="Times New Roman" pitchFamily="18" charset="0"/>
                          <a:cs typeface="Times New Roman" pitchFamily="18" charset="0"/>
                        </a:rPr>
                        <a:t>TOTAL</a:t>
                      </a:r>
                      <a:endParaRPr lang="es-EC" sz="1050">
                        <a:solidFill>
                          <a:srgbClr val="365F91"/>
                        </a:solidFill>
                        <a:effectLst/>
                        <a:latin typeface="Times New Roman" pitchFamily="18" charset="0"/>
                        <a:ea typeface="Calibri"/>
                        <a:cs typeface="Times New Roman" pitchFamily="18" charset="0"/>
                      </a:endParaRPr>
                    </a:p>
                  </a:txBody>
                  <a:tcPr marL="57506" marR="57506" marT="0" marB="0" anchor="ctr"/>
                </a:tc>
                <a:tc>
                  <a:txBody>
                    <a:bodyPr/>
                    <a:lstStyle/>
                    <a:p>
                      <a:pPr algn="ctr">
                        <a:lnSpc>
                          <a:spcPct val="115000"/>
                        </a:lnSpc>
                        <a:spcAft>
                          <a:spcPts val="0"/>
                        </a:spcAft>
                      </a:pPr>
                      <a:r>
                        <a:rPr lang="es-EC" sz="1000" dirty="0">
                          <a:effectLst/>
                          <a:latin typeface="Times New Roman" pitchFamily="18" charset="0"/>
                          <a:cs typeface="Times New Roman" pitchFamily="18" charset="0"/>
                        </a:rPr>
                        <a:t>2</a:t>
                      </a:r>
                      <a:endParaRPr lang="es-EC" sz="1050" dirty="0">
                        <a:solidFill>
                          <a:srgbClr val="365F91"/>
                        </a:solidFill>
                        <a:effectLst/>
                        <a:latin typeface="Times New Roman" pitchFamily="18" charset="0"/>
                        <a:ea typeface="Calibri"/>
                        <a:cs typeface="Times New Roman" pitchFamily="18" charset="0"/>
                      </a:endParaRPr>
                    </a:p>
                  </a:txBody>
                  <a:tcPr marL="57506" marR="57506" marT="0" marB="0" anchor="ctr"/>
                </a:tc>
                <a:tc>
                  <a:txBody>
                    <a:bodyPr/>
                    <a:lstStyle/>
                    <a:p>
                      <a:pPr algn="ctr">
                        <a:lnSpc>
                          <a:spcPct val="115000"/>
                        </a:lnSpc>
                        <a:spcAft>
                          <a:spcPts val="0"/>
                        </a:spcAft>
                      </a:pPr>
                      <a:r>
                        <a:rPr lang="es-EC" sz="1000" dirty="0">
                          <a:effectLst/>
                          <a:latin typeface="Times New Roman" pitchFamily="18" charset="0"/>
                          <a:cs typeface="Times New Roman" pitchFamily="18" charset="0"/>
                        </a:rPr>
                        <a:t>$               2.100,00</a:t>
                      </a:r>
                      <a:endParaRPr lang="es-EC" sz="1050" dirty="0">
                        <a:solidFill>
                          <a:srgbClr val="365F91"/>
                        </a:solidFill>
                        <a:effectLst/>
                        <a:latin typeface="Times New Roman" pitchFamily="18" charset="0"/>
                        <a:ea typeface="Calibri"/>
                        <a:cs typeface="Times New Roman" pitchFamily="18" charset="0"/>
                      </a:endParaRPr>
                    </a:p>
                  </a:txBody>
                  <a:tcPr marL="57506" marR="57506" marT="0" marB="0" anchor="ctr"/>
                </a:tc>
              </a:tr>
            </a:tbl>
          </a:graphicData>
        </a:graphic>
      </p:graphicFrame>
      <p:graphicFrame>
        <p:nvGraphicFramePr>
          <p:cNvPr id="10" name="9 Marcador de contenido"/>
          <p:cNvGraphicFramePr>
            <a:graphicFrameLocks noGrp="1"/>
          </p:cNvGraphicFramePr>
          <p:nvPr>
            <p:ph sz="quarter" idx="4"/>
            <p:extLst>
              <p:ext uri="{D42A27DB-BD31-4B8C-83A1-F6EECF244321}">
                <p14:modId xmlns:p14="http://schemas.microsoft.com/office/powerpoint/2010/main" val="1605938583"/>
              </p:ext>
            </p:extLst>
          </p:nvPr>
        </p:nvGraphicFramePr>
        <p:xfrm>
          <a:off x="4716016" y="2348880"/>
          <a:ext cx="3671887" cy="1226820"/>
        </p:xfrm>
        <a:graphic>
          <a:graphicData uri="http://schemas.openxmlformats.org/drawingml/2006/table">
            <a:tbl>
              <a:tblPr firstRow="1" firstCol="1" bandRow="1">
                <a:solidFill>
                  <a:schemeClr val="bg1"/>
                </a:solidFill>
                <a:tableStyleId>{3B4B98B0-60AC-42C2-AFA5-B58CD77FA1E5}</a:tableStyleId>
              </a:tblPr>
              <a:tblGrid>
                <a:gridCol w="1377490"/>
                <a:gridCol w="874842"/>
                <a:gridCol w="1419555"/>
              </a:tblGrid>
              <a:tr h="170252">
                <a:tc gridSpan="3">
                  <a:txBody>
                    <a:bodyPr/>
                    <a:lstStyle/>
                    <a:p>
                      <a:pPr algn="ctr">
                        <a:lnSpc>
                          <a:spcPct val="115000"/>
                        </a:lnSpc>
                        <a:spcAft>
                          <a:spcPts val="0"/>
                        </a:spcAft>
                      </a:pPr>
                      <a:r>
                        <a:rPr lang="es-EC" sz="1000" dirty="0">
                          <a:effectLst/>
                          <a:latin typeface="Times New Roman" pitchFamily="18" charset="0"/>
                          <a:cs typeface="Times New Roman" pitchFamily="18" charset="0"/>
                        </a:rPr>
                        <a:t>ÁREA OPERATIVA  </a:t>
                      </a:r>
                      <a:endParaRPr lang="es-EC" sz="1050" dirty="0">
                        <a:solidFill>
                          <a:srgbClr val="365F91"/>
                        </a:solidFill>
                        <a:effectLst/>
                        <a:latin typeface="Times New Roman" pitchFamily="18" charset="0"/>
                        <a:ea typeface="Calibri"/>
                        <a:cs typeface="Times New Roman" pitchFamily="18" charset="0"/>
                      </a:endParaRPr>
                    </a:p>
                  </a:txBody>
                  <a:tcPr marL="57506" marR="57506" marT="0" marB="0"/>
                </a:tc>
                <a:tc hMerge="1">
                  <a:txBody>
                    <a:bodyPr/>
                    <a:lstStyle/>
                    <a:p>
                      <a:endParaRPr lang="es-EC"/>
                    </a:p>
                  </a:txBody>
                  <a:tcPr/>
                </a:tc>
                <a:tc hMerge="1">
                  <a:txBody>
                    <a:bodyPr/>
                    <a:lstStyle/>
                    <a:p>
                      <a:endParaRPr lang="es-EC"/>
                    </a:p>
                  </a:txBody>
                  <a:tcPr/>
                </a:tc>
              </a:tr>
              <a:tr h="314966">
                <a:tc>
                  <a:txBody>
                    <a:bodyPr/>
                    <a:lstStyle/>
                    <a:p>
                      <a:pPr algn="ctr">
                        <a:lnSpc>
                          <a:spcPct val="115000"/>
                        </a:lnSpc>
                        <a:spcAft>
                          <a:spcPts val="0"/>
                        </a:spcAft>
                      </a:pPr>
                      <a:r>
                        <a:rPr lang="es-EC" sz="1000" dirty="0">
                          <a:effectLst/>
                          <a:latin typeface="Times New Roman" pitchFamily="18" charset="0"/>
                          <a:cs typeface="Times New Roman" pitchFamily="18" charset="0"/>
                        </a:rPr>
                        <a:t>PUESTO</a:t>
                      </a:r>
                      <a:endParaRPr lang="es-EC" sz="1050" dirty="0">
                        <a:solidFill>
                          <a:srgbClr val="365F91"/>
                        </a:solidFill>
                        <a:effectLst/>
                        <a:latin typeface="Times New Roman" pitchFamily="18" charset="0"/>
                        <a:ea typeface="Calibri"/>
                        <a:cs typeface="Times New Roman" pitchFamily="18" charset="0"/>
                      </a:endParaRPr>
                    </a:p>
                  </a:txBody>
                  <a:tcPr marL="57506" marR="57506" marT="0" marB="0"/>
                </a:tc>
                <a:tc>
                  <a:txBody>
                    <a:bodyPr/>
                    <a:lstStyle/>
                    <a:p>
                      <a:pPr algn="ctr">
                        <a:lnSpc>
                          <a:spcPct val="115000"/>
                        </a:lnSpc>
                        <a:spcAft>
                          <a:spcPts val="0"/>
                        </a:spcAft>
                      </a:pPr>
                      <a:r>
                        <a:rPr lang="es-EC" sz="1000" dirty="0">
                          <a:effectLst/>
                          <a:latin typeface="Times New Roman" pitchFamily="18" charset="0"/>
                          <a:cs typeface="Times New Roman" pitchFamily="18" charset="0"/>
                        </a:rPr>
                        <a:t>VACANTES</a:t>
                      </a:r>
                      <a:endParaRPr lang="es-EC" sz="1050" dirty="0">
                        <a:solidFill>
                          <a:srgbClr val="365F91"/>
                        </a:solidFill>
                        <a:effectLst/>
                        <a:latin typeface="Times New Roman" pitchFamily="18" charset="0"/>
                        <a:ea typeface="Calibri"/>
                        <a:cs typeface="Times New Roman" pitchFamily="18" charset="0"/>
                      </a:endParaRPr>
                    </a:p>
                  </a:txBody>
                  <a:tcPr marL="57506" marR="57506" marT="0" marB="0"/>
                </a:tc>
                <a:tc>
                  <a:txBody>
                    <a:bodyPr/>
                    <a:lstStyle/>
                    <a:p>
                      <a:pPr algn="ctr">
                        <a:lnSpc>
                          <a:spcPct val="115000"/>
                        </a:lnSpc>
                        <a:spcAft>
                          <a:spcPts val="0"/>
                        </a:spcAft>
                      </a:pPr>
                      <a:r>
                        <a:rPr lang="es-EC" sz="1000">
                          <a:effectLst/>
                          <a:latin typeface="Times New Roman" pitchFamily="18" charset="0"/>
                          <a:cs typeface="Times New Roman" pitchFamily="18" charset="0"/>
                        </a:rPr>
                        <a:t>REMUNERACIÓN MENSUAL</a:t>
                      </a:r>
                      <a:endParaRPr lang="es-EC" sz="1050">
                        <a:solidFill>
                          <a:srgbClr val="365F91"/>
                        </a:solidFill>
                        <a:effectLst/>
                        <a:latin typeface="Times New Roman" pitchFamily="18" charset="0"/>
                        <a:ea typeface="Calibri"/>
                        <a:cs typeface="Times New Roman" pitchFamily="18" charset="0"/>
                      </a:endParaRPr>
                    </a:p>
                  </a:txBody>
                  <a:tcPr marL="57506" marR="57506" marT="0" marB="0"/>
                </a:tc>
              </a:tr>
              <a:tr h="170252">
                <a:tc>
                  <a:txBody>
                    <a:bodyPr/>
                    <a:lstStyle/>
                    <a:p>
                      <a:pPr>
                        <a:lnSpc>
                          <a:spcPct val="115000"/>
                        </a:lnSpc>
                        <a:spcAft>
                          <a:spcPts val="0"/>
                        </a:spcAft>
                      </a:pPr>
                      <a:r>
                        <a:rPr lang="es-EC" sz="1000" dirty="0">
                          <a:effectLst/>
                          <a:latin typeface="Times New Roman" pitchFamily="18" charset="0"/>
                          <a:cs typeface="Times New Roman" pitchFamily="18" charset="0"/>
                        </a:rPr>
                        <a:t>Operario1</a:t>
                      </a:r>
                      <a:endParaRPr lang="es-EC" sz="1050" dirty="0">
                        <a:solidFill>
                          <a:srgbClr val="365F91"/>
                        </a:solidFill>
                        <a:effectLst/>
                        <a:latin typeface="Times New Roman" pitchFamily="18" charset="0"/>
                        <a:ea typeface="Calibri"/>
                        <a:cs typeface="Times New Roman" pitchFamily="18" charset="0"/>
                      </a:endParaRPr>
                    </a:p>
                  </a:txBody>
                  <a:tcPr marL="57506" marR="57506" marT="0" marB="0"/>
                </a:tc>
                <a:tc>
                  <a:txBody>
                    <a:bodyPr/>
                    <a:lstStyle/>
                    <a:p>
                      <a:pPr algn="ctr">
                        <a:lnSpc>
                          <a:spcPct val="115000"/>
                        </a:lnSpc>
                        <a:spcAft>
                          <a:spcPts val="0"/>
                        </a:spcAft>
                      </a:pPr>
                      <a:r>
                        <a:rPr lang="es-EC" sz="1000" dirty="0">
                          <a:effectLst/>
                          <a:latin typeface="Times New Roman" pitchFamily="18" charset="0"/>
                          <a:cs typeface="Times New Roman" pitchFamily="18" charset="0"/>
                        </a:rPr>
                        <a:t>1</a:t>
                      </a:r>
                      <a:endParaRPr lang="es-EC" sz="1050" dirty="0">
                        <a:solidFill>
                          <a:srgbClr val="365F91"/>
                        </a:solidFill>
                        <a:effectLst/>
                        <a:latin typeface="Times New Roman" pitchFamily="18" charset="0"/>
                        <a:ea typeface="Calibri"/>
                        <a:cs typeface="Times New Roman" pitchFamily="18" charset="0"/>
                      </a:endParaRPr>
                    </a:p>
                  </a:txBody>
                  <a:tcPr marL="57506" marR="57506" marT="0" marB="0"/>
                </a:tc>
                <a:tc>
                  <a:txBody>
                    <a:bodyPr/>
                    <a:lstStyle/>
                    <a:p>
                      <a:pPr>
                        <a:lnSpc>
                          <a:spcPct val="115000"/>
                        </a:lnSpc>
                        <a:spcAft>
                          <a:spcPts val="0"/>
                        </a:spcAft>
                      </a:pPr>
                      <a:r>
                        <a:rPr lang="es-EC" sz="1000">
                          <a:effectLst/>
                          <a:latin typeface="Times New Roman" pitchFamily="18" charset="0"/>
                          <a:cs typeface="Times New Roman" pitchFamily="18" charset="0"/>
                        </a:rPr>
                        <a:t> $                   380,53 </a:t>
                      </a:r>
                      <a:endParaRPr lang="es-EC" sz="1050">
                        <a:solidFill>
                          <a:srgbClr val="365F91"/>
                        </a:solidFill>
                        <a:effectLst/>
                        <a:latin typeface="Times New Roman" pitchFamily="18" charset="0"/>
                        <a:ea typeface="Calibri"/>
                        <a:cs typeface="Times New Roman" pitchFamily="18" charset="0"/>
                      </a:endParaRPr>
                    </a:p>
                  </a:txBody>
                  <a:tcPr marL="57506" marR="57506" marT="0" marB="0"/>
                </a:tc>
              </a:tr>
              <a:tr h="170252">
                <a:tc>
                  <a:txBody>
                    <a:bodyPr/>
                    <a:lstStyle/>
                    <a:p>
                      <a:pPr>
                        <a:lnSpc>
                          <a:spcPct val="115000"/>
                        </a:lnSpc>
                        <a:spcAft>
                          <a:spcPts val="0"/>
                        </a:spcAft>
                      </a:pPr>
                      <a:r>
                        <a:rPr lang="es-EC" sz="1000" dirty="0">
                          <a:effectLst/>
                          <a:latin typeface="Times New Roman" pitchFamily="18" charset="0"/>
                          <a:cs typeface="Times New Roman" pitchFamily="18" charset="0"/>
                        </a:rPr>
                        <a:t>Operario2</a:t>
                      </a:r>
                      <a:endParaRPr lang="es-EC" sz="1050" dirty="0">
                        <a:solidFill>
                          <a:srgbClr val="365F91"/>
                        </a:solidFill>
                        <a:effectLst/>
                        <a:latin typeface="Times New Roman" pitchFamily="18" charset="0"/>
                        <a:ea typeface="Calibri"/>
                        <a:cs typeface="Times New Roman" pitchFamily="18" charset="0"/>
                      </a:endParaRPr>
                    </a:p>
                  </a:txBody>
                  <a:tcPr marL="57506" marR="57506" marT="0" marB="0"/>
                </a:tc>
                <a:tc>
                  <a:txBody>
                    <a:bodyPr/>
                    <a:lstStyle/>
                    <a:p>
                      <a:pPr algn="ctr">
                        <a:lnSpc>
                          <a:spcPct val="115000"/>
                        </a:lnSpc>
                        <a:spcAft>
                          <a:spcPts val="0"/>
                        </a:spcAft>
                      </a:pPr>
                      <a:r>
                        <a:rPr lang="es-EC" sz="1000" dirty="0">
                          <a:effectLst/>
                          <a:latin typeface="Times New Roman" pitchFamily="18" charset="0"/>
                          <a:cs typeface="Times New Roman" pitchFamily="18" charset="0"/>
                        </a:rPr>
                        <a:t>1</a:t>
                      </a:r>
                      <a:endParaRPr lang="es-EC" sz="1050" dirty="0">
                        <a:solidFill>
                          <a:srgbClr val="365F91"/>
                        </a:solidFill>
                        <a:effectLst/>
                        <a:latin typeface="Times New Roman" pitchFamily="18" charset="0"/>
                        <a:ea typeface="Calibri"/>
                        <a:cs typeface="Times New Roman" pitchFamily="18" charset="0"/>
                      </a:endParaRPr>
                    </a:p>
                  </a:txBody>
                  <a:tcPr marL="57506" marR="57506" marT="0" marB="0"/>
                </a:tc>
                <a:tc>
                  <a:txBody>
                    <a:bodyPr/>
                    <a:lstStyle/>
                    <a:p>
                      <a:pPr>
                        <a:lnSpc>
                          <a:spcPct val="115000"/>
                        </a:lnSpc>
                        <a:spcAft>
                          <a:spcPts val="0"/>
                        </a:spcAft>
                      </a:pPr>
                      <a:r>
                        <a:rPr lang="es-EC" sz="1000">
                          <a:effectLst/>
                          <a:latin typeface="Times New Roman" pitchFamily="18" charset="0"/>
                          <a:cs typeface="Times New Roman" pitchFamily="18" charset="0"/>
                        </a:rPr>
                        <a:t> $                   380,53 </a:t>
                      </a:r>
                      <a:endParaRPr lang="es-EC" sz="1050">
                        <a:solidFill>
                          <a:srgbClr val="365F91"/>
                        </a:solidFill>
                        <a:effectLst/>
                        <a:latin typeface="Times New Roman" pitchFamily="18" charset="0"/>
                        <a:ea typeface="Calibri"/>
                        <a:cs typeface="Times New Roman" pitchFamily="18" charset="0"/>
                      </a:endParaRPr>
                    </a:p>
                  </a:txBody>
                  <a:tcPr marL="57506" marR="57506" marT="0" marB="0"/>
                </a:tc>
              </a:tr>
              <a:tr h="170252">
                <a:tc>
                  <a:txBody>
                    <a:bodyPr/>
                    <a:lstStyle/>
                    <a:p>
                      <a:pPr>
                        <a:lnSpc>
                          <a:spcPct val="115000"/>
                        </a:lnSpc>
                        <a:spcAft>
                          <a:spcPts val="0"/>
                        </a:spcAft>
                      </a:pPr>
                      <a:r>
                        <a:rPr lang="es-EC" sz="1000">
                          <a:effectLst/>
                          <a:latin typeface="Times New Roman" pitchFamily="18" charset="0"/>
                          <a:cs typeface="Times New Roman" pitchFamily="18" charset="0"/>
                        </a:rPr>
                        <a:t>Chofer</a:t>
                      </a:r>
                      <a:endParaRPr lang="es-EC" sz="1050">
                        <a:solidFill>
                          <a:srgbClr val="365F91"/>
                        </a:solidFill>
                        <a:effectLst/>
                        <a:latin typeface="Times New Roman" pitchFamily="18" charset="0"/>
                        <a:ea typeface="Calibri"/>
                        <a:cs typeface="Times New Roman" pitchFamily="18" charset="0"/>
                      </a:endParaRPr>
                    </a:p>
                  </a:txBody>
                  <a:tcPr marL="57506" marR="57506" marT="0" marB="0"/>
                </a:tc>
                <a:tc>
                  <a:txBody>
                    <a:bodyPr/>
                    <a:lstStyle/>
                    <a:p>
                      <a:pPr algn="ctr">
                        <a:lnSpc>
                          <a:spcPct val="115000"/>
                        </a:lnSpc>
                        <a:spcAft>
                          <a:spcPts val="0"/>
                        </a:spcAft>
                      </a:pPr>
                      <a:r>
                        <a:rPr lang="es-EC" sz="1000">
                          <a:effectLst/>
                          <a:latin typeface="Times New Roman" pitchFamily="18" charset="0"/>
                          <a:cs typeface="Times New Roman" pitchFamily="18" charset="0"/>
                        </a:rPr>
                        <a:t>1</a:t>
                      </a:r>
                      <a:endParaRPr lang="es-EC" sz="1050">
                        <a:solidFill>
                          <a:srgbClr val="365F91"/>
                        </a:solidFill>
                        <a:effectLst/>
                        <a:latin typeface="Times New Roman" pitchFamily="18" charset="0"/>
                        <a:ea typeface="Calibri"/>
                        <a:cs typeface="Times New Roman" pitchFamily="18" charset="0"/>
                      </a:endParaRPr>
                    </a:p>
                  </a:txBody>
                  <a:tcPr marL="57506" marR="57506" marT="0" marB="0"/>
                </a:tc>
                <a:tc>
                  <a:txBody>
                    <a:bodyPr/>
                    <a:lstStyle/>
                    <a:p>
                      <a:pPr>
                        <a:lnSpc>
                          <a:spcPct val="115000"/>
                        </a:lnSpc>
                        <a:spcAft>
                          <a:spcPts val="0"/>
                        </a:spcAft>
                      </a:pPr>
                      <a:r>
                        <a:rPr lang="es-EC" sz="1000">
                          <a:effectLst/>
                          <a:latin typeface="Times New Roman" pitchFamily="18" charset="0"/>
                          <a:cs typeface="Times New Roman" pitchFamily="18" charset="0"/>
                        </a:rPr>
                        <a:t> $                   380,53 </a:t>
                      </a:r>
                      <a:endParaRPr lang="es-EC" sz="1050">
                        <a:solidFill>
                          <a:srgbClr val="365F91"/>
                        </a:solidFill>
                        <a:effectLst/>
                        <a:latin typeface="Times New Roman" pitchFamily="18" charset="0"/>
                        <a:ea typeface="Calibri"/>
                        <a:cs typeface="Times New Roman" pitchFamily="18" charset="0"/>
                      </a:endParaRPr>
                    </a:p>
                  </a:txBody>
                  <a:tcPr marL="57506" marR="57506" marT="0" marB="0"/>
                </a:tc>
              </a:tr>
              <a:tr h="170252">
                <a:tc>
                  <a:txBody>
                    <a:bodyPr/>
                    <a:lstStyle/>
                    <a:p>
                      <a:pPr>
                        <a:lnSpc>
                          <a:spcPct val="115000"/>
                        </a:lnSpc>
                        <a:spcAft>
                          <a:spcPts val="0"/>
                        </a:spcAft>
                      </a:pPr>
                      <a:r>
                        <a:rPr lang="es-EC" sz="1000">
                          <a:effectLst/>
                          <a:latin typeface="Times New Roman" pitchFamily="18" charset="0"/>
                          <a:cs typeface="Times New Roman" pitchFamily="18" charset="0"/>
                        </a:rPr>
                        <a:t>TOTAL</a:t>
                      </a:r>
                      <a:endParaRPr lang="es-EC" sz="1050">
                        <a:solidFill>
                          <a:srgbClr val="365F91"/>
                        </a:solidFill>
                        <a:effectLst/>
                        <a:latin typeface="Times New Roman" pitchFamily="18" charset="0"/>
                        <a:ea typeface="Calibri"/>
                        <a:cs typeface="Times New Roman" pitchFamily="18" charset="0"/>
                      </a:endParaRPr>
                    </a:p>
                  </a:txBody>
                  <a:tcPr marL="57506" marR="57506" marT="0" marB="0"/>
                </a:tc>
                <a:tc>
                  <a:txBody>
                    <a:bodyPr/>
                    <a:lstStyle/>
                    <a:p>
                      <a:pPr algn="ctr">
                        <a:lnSpc>
                          <a:spcPct val="115000"/>
                        </a:lnSpc>
                        <a:spcAft>
                          <a:spcPts val="0"/>
                        </a:spcAft>
                      </a:pPr>
                      <a:r>
                        <a:rPr lang="es-EC" sz="1000" dirty="0">
                          <a:effectLst/>
                          <a:latin typeface="Times New Roman" pitchFamily="18" charset="0"/>
                          <a:cs typeface="Times New Roman" pitchFamily="18" charset="0"/>
                        </a:rPr>
                        <a:t>3</a:t>
                      </a:r>
                      <a:endParaRPr lang="es-EC" sz="1050" dirty="0">
                        <a:solidFill>
                          <a:srgbClr val="365F91"/>
                        </a:solidFill>
                        <a:effectLst/>
                        <a:latin typeface="Times New Roman" pitchFamily="18" charset="0"/>
                        <a:ea typeface="Calibri"/>
                        <a:cs typeface="Times New Roman" pitchFamily="18" charset="0"/>
                      </a:endParaRPr>
                    </a:p>
                  </a:txBody>
                  <a:tcPr marL="57506" marR="57506" marT="0" marB="0"/>
                </a:tc>
                <a:tc>
                  <a:txBody>
                    <a:bodyPr/>
                    <a:lstStyle/>
                    <a:p>
                      <a:pPr>
                        <a:lnSpc>
                          <a:spcPct val="115000"/>
                        </a:lnSpc>
                        <a:spcAft>
                          <a:spcPts val="0"/>
                        </a:spcAft>
                      </a:pPr>
                      <a:r>
                        <a:rPr lang="es-EC" sz="1000" dirty="0">
                          <a:effectLst/>
                          <a:latin typeface="Times New Roman" pitchFamily="18" charset="0"/>
                          <a:cs typeface="Times New Roman" pitchFamily="18" charset="0"/>
                        </a:rPr>
                        <a:t> $               1.141,59 </a:t>
                      </a:r>
                      <a:endParaRPr lang="es-EC" sz="1050" dirty="0">
                        <a:solidFill>
                          <a:srgbClr val="365F91"/>
                        </a:solidFill>
                        <a:effectLst/>
                        <a:latin typeface="Times New Roman" pitchFamily="18" charset="0"/>
                        <a:ea typeface="Calibri"/>
                        <a:cs typeface="Times New Roman" pitchFamily="18" charset="0"/>
                      </a:endParaRPr>
                    </a:p>
                  </a:txBody>
                  <a:tcPr marL="57506" marR="57506" marT="0" marB="0"/>
                </a:tc>
              </a:tr>
            </a:tbl>
          </a:graphicData>
        </a:graphic>
      </p:graphicFrame>
      <p:sp>
        <p:nvSpPr>
          <p:cNvPr id="7" name="6 CuadroTexto"/>
          <p:cNvSpPr txBox="1"/>
          <p:nvPr/>
        </p:nvSpPr>
        <p:spPr>
          <a:xfrm>
            <a:off x="1187624" y="871102"/>
            <a:ext cx="2952328" cy="307777"/>
          </a:xfrm>
          <a:prstGeom prst="rect">
            <a:avLst/>
          </a:prstGeom>
          <a:noFill/>
        </p:spPr>
        <p:txBody>
          <a:bodyPr wrap="square" rtlCol="0">
            <a:spAutoFit/>
          </a:bodyPr>
          <a:lstStyle/>
          <a:p>
            <a:pPr algn="ctr"/>
            <a:r>
              <a:rPr lang="es-EC" sz="1400" b="1" dirty="0" smtClean="0"/>
              <a:t>PROPIEDAD, PLANTA Y EQUIPO</a:t>
            </a:r>
            <a:endParaRPr lang="es-EC" sz="1400" b="1" dirty="0"/>
          </a:p>
        </p:txBody>
      </p:sp>
      <p:graphicFrame>
        <p:nvGraphicFramePr>
          <p:cNvPr id="8" name="1 Marcador de contenido"/>
          <p:cNvGraphicFramePr>
            <a:graphicFrameLocks/>
          </p:cNvGraphicFramePr>
          <p:nvPr>
            <p:extLst>
              <p:ext uri="{D42A27DB-BD31-4B8C-83A1-F6EECF244321}">
                <p14:modId xmlns:p14="http://schemas.microsoft.com/office/powerpoint/2010/main" val="1571948043"/>
              </p:ext>
            </p:extLst>
          </p:nvPr>
        </p:nvGraphicFramePr>
        <p:xfrm>
          <a:off x="1187624" y="1340768"/>
          <a:ext cx="2794000" cy="2085975"/>
        </p:xfrm>
        <a:graphic>
          <a:graphicData uri="http://schemas.openxmlformats.org/drawingml/2006/table">
            <a:tbl>
              <a:tblPr firstRow="1" firstCol="1" bandRow="1">
                <a:solidFill>
                  <a:schemeClr val="bg1"/>
                </a:solidFill>
                <a:tableStyleId>{3B4B98B0-60AC-42C2-AFA5-B58CD77FA1E5}</a:tableStyleId>
              </a:tblPr>
              <a:tblGrid>
                <a:gridCol w="1841500"/>
                <a:gridCol w="952500"/>
              </a:tblGrid>
              <a:tr h="371475">
                <a:tc gridSpan="2">
                  <a:txBody>
                    <a:bodyPr/>
                    <a:lstStyle/>
                    <a:p>
                      <a:pPr algn="ctr">
                        <a:lnSpc>
                          <a:spcPct val="115000"/>
                        </a:lnSpc>
                        <a:spcAft>
                          <a:spcPts val="0"/>
                        </a:spcAft>
                      </a:pPr>
                      <a:r>
                        <a:rPr lang="es-EC" sz="1000" dirty="0">
                          <a:effectLst/>
                          <a:latin typeface="Times New Roman" pitchFamily="18" charset="0"/>
                          <a:cs typeface="Times New Roman" pitchFamily="18" charset="0"/>
                        </a:rPr>
                        <a:t>RESUMEN DE LA INVERSIÓN EN PROPIEDAD PLANTA Y EQUIPO</a:t>
                      </a:r>
                      <a:endParaRPr lang="es-EC" sz="1100" dirty="0">
                        <a:solidFill>
                          <a:srgbClr val="365F91"/>
                        </a:solidFill>
                        <a:effectLst/>
                        <a:latin typeface="Times New Roman" pitchFamily="18" charset="0"/>
                        <a:ea typeface="Calibri"/>
                        <a:cs typeface="Times New Roman" pitchFamily="18" charset="0"/>
                      </a:endParaRPr>
                    </a:p>
                  </a:txBody>
                  <a:tcPr marL="68580" marR="68580" marT="0" marB="0"/>
                </a:tc>
                <a:tc hMerge="1">
                  <a:txBody>
                    <a:bodyPr/>
                    <a:lstStyle/>
                    <a:p>
                      <a:endParaRPr lang="es-EC"/>
                    </a:p>
                  </a:txBody>
                  <a:tcPr/>
                </a:tc>
              </a:tr>
              <a:tr h="190500">
                <a:tc>
                  <a:txBody>
                    <a:bodyPr/>
                    <a:lstStyle/>
                    <a:p>
                      <a:pPr>
                        <a:lnSpc>
                          <a:spcPct val="115000"/>
                        </a:lnSpc>
                        <a:spcAft>
                          <a:spcPts val="0"/>
                        </a:spcAft>
                      </a:pPr>
                      <a:r>
                        <a:rPr lang="es-EC" sz="1000" dirty="0" smtClean="0">
                          <a:effectLst/>
                          <a:latin typeface="Times New Roman" pitchFamily="18" charset="0"/>
                          <a:cs typeface="Times New Roman" pitchFamily="18" charset="0"/>
                        </a:rPr>
                        <a:t>DETALLE</a:t>
                      </a:r>
                      <a:endParaRPr lang="es-EC" sz="1100" dirty="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b="1" dirty="0">
                          <a:effectLst/>
                          <a:latin typeface="Times New Roman" pitchFamily="18" charset="0"/>
                          <a:cs typeface="Times New Roman" pitchFamily="18" charset="0"/>
                        </a:rPr>
                        <a:t>VALOR</a:t>
                      </a:r>
                      <a:endParaRPr lang="es-EC" sz="1100" b="1" dirty="0">
                        <a:solidFill>
                          <a:srgbClr val="365F91"/>
                        </a:solidFill>
                        <a:effectLst/>
                        <a:latin typeface="Times New Roman" pitchFamily="18" charset="0"/>
                        <a:ea typeface="Calibri"/>
                        <a:cs typeface="Times New Roman" pitchFamily="18" charset="0"/>
                      </a:endParaRPr>
                    </a:p>
                  </a:txBody>
                  <a:tcPr marL="68580" marR="68580" marT="0" marB="0"/>
                </a:tc>
              </a:tr>
              <a:tr h="190500">
                <a:tc>
                  <a:txBody>
                    <a:bodyPr/>
                    <a:lstStyle/>
                    <a:p>
                      <a:pPr>
                        <a:lnSpc>
                          <a:spcPct val="115000"/>
                        </a:lnSpc>
                        <a:spcAft>
                          <a:spcPts val="0"/>
                        </a:spcAft>
                      </a:pPr>
                      <a:r>
                        <a:rPr lang="es-EC" sz="1000">
                          <a:effectLst/>
                          <a:latin typeface="Times New Roman" pitchFamily="18" charset="0"/>
                          <a:cs typeface="Times New Roman" pitchFamily="18" charset="0"/>
                        </a:rPr>
                        <a:t>Terreno</a:t>
                      </a:r>
                      <a:endParaRPr lang="es-EC" sz="11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C" sz="1000" dirty="0">
                          <a:effectLst/>
                          <a:latin typeface="Times New Roman" pitchFamily="18" charset="0"/>
                          <a:cs typeface="Times New Roman" pitchFamily="18" charset="0"/>
                        </a:rPr>
                        <a:t> $      32.000,00 </a:t>
                      </a:r>
                      <a:endParaRPr lang="es-EC" sz="1100" dirty="0">
                        <a:solidFill>
                          <a:srgbClr val="365F91"/>
                        </a:solidFill>
                        <a:effectLst/>
                        <a:latin typeface="Times New Roman" pitchFamily="18" charset="0"/>
                        <a:ea typeface="Calibri"/>
                        <a:cs typeface="Times New Roman" pitchFamily="18" charset="0"/>
                      </a:endParaRPr>
                    </a:p>
                  </a:txBody>
                  <a:tcPr marL="68580" marR="68580" marT="0" marB="0"/>
                </a:tc>
              </a:tr>
              <a:tr h="190500">
                <a:tc>
                  <a:txBody>
                    <a:bodyPr/>
                    <a:lstStyle/>
                    <a:p>
                      <a:pPr>
                        <a:lnSpc>
                          <a:spcPct val="115000"/>
                        </a:lnSpc>
                        <a:spcAft>
                          <a:spcPts val="0"/>
                        </a:spcAft>
                      </a:pPr>
                      <a:r>
                        <a:rPr lang="es-EC" sz="1000">
                          <a:effectLst/>
                          <a:latin typeface="Times New Roman" pitchFamily="18" charset="0"/>
                          <a:cs typeface="Times New Roman" pitchFamily="18" charset="0"/>
                        </a:rPr>
                        <a:t>Infraestructura</a:t>
                      </a:r>
                      <a:endParaRPr lang="es-EC" sz="11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gn="r">
                        <a:lnSpc>
                          <a:spcPct val="115000"/>
                        </a:lnSpc>
                        <a:spcAft>
                          <a:spcPts val="0"/>
                        </a:spcAft>
                      </a:pPr>
                      <a:r>
                        <a:rPr lang="es-EC" sz="1000" dirty="0">
                          <a:effectLst/>
                          <a:latin typeface="Times New Roman" pitchFamily="18" charset="0"/>
                          <a:cs typeface="Times New Roman" pitchFamily="18" charset="0"/>
                        </a:rPr>
                        <a:t> $    109.350,00 </a:t>
                      </a:r>
                      <a:endParaRPr lang="es-EC" sz="1100" dirty="0">
                        <a:solidFill>
                          <a:srgbClr val="365F91"/>
                        </a:solidFill>
                        <a:effectLst/>
                        <a:latin typeface="Times New Roman" pitchFamily="18" charset="0"/>
                        <a:ea typeface="Calibri"/>
                        <a:cs typeface="Times New Roman" pitchFamily="18" charset="0"/>
                      </a:endParaRPr>
                    </a:p>
                  </a:txBody>
                  <a:tcPr marL="68580" marR="68580" marT="0" marB="0"/>
                </a:tc>
              </a:tr>
              <a:tr h="190500">
                <a:tc>
                  <a:txBody>
                    <a:bodyPr/>
                    <a:lstStyle/>
                    <a:p>
                      <a:pPr>
                        <a:lnSpc>
                          <a:spcPct val="115000"/>
                        </a:lnSpc>
                        <a:spcAft>
                          <a:spcPts val="0"/>
                        </a:spcAft>
                      </a:pPr>
                      <a:r>
                        <a:rPr lang="es-EC" sz="1000">
                          <a:effectLst/>
                          <a:latin typeface="Times New Roman" pitchFamily="18" charset="0"/>
                          <a:cs typeface="Times New Roman" pitchFamily="18" charset="0"/>
                        </a:rPr>
                        <a:t>Vehículo</a:t>
                      </a:r>
                      <a:endParaRPr lang="es-EC" sz="11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gn="r">
                        <a:lnSpc>
                          <a:spcPct val="115000"/>
                        </a:lnSpc>
                        <a:spcAft>
                          <a:spcPts val="0"/>
                        </a:spcAft>
                      </a:pPr>
                      <a:r>
                        <a:rPr lang="es-EC" sz="1000">
                          <a:effectLst/>
                          <a:latin typeface="Times New Roman" pitchFamily="18" charset="0"/>
                          <a:cs typeface="Times New Roman" pitchFamily="18" charset="0"/>
                        </a:rPr>
                        <a:t> $      25.100,00 </a:t>
                      </a:r>
                      <a:endParaRPr lang="es-EC" sz="1100">
                        <a:solidFill>
                          <a:srgbClr val="365F91"/>
                        </a:solidFill>
                        <a:effectLst/>
                        <a:latin typeface="Times New Roman" pitchFamily="18" charset="0"/>
                        <a:ea typeface="Calibri"/>
                        <a:cs typeface="Times New Roman" pitchFamily="18" charset="0"/>
                      </a:endParaRPr>
                    </a:p>
                  </a:txBody>
                  <a:tcPr marL="68580" marR="68580" marT="0" marB="0"/>
                </a:tc>
              </a:tr>
              <a:tr h="190500">
                <a:tc>
                  <a:txBody>
                    <a:bodyPr/>
                    <a:lstStyle/>
                    <a:p>
                      <a:pPr>
                        <a:lnSpc>
                          <a:spcPct val="115000"/>
                        </a:lnSpc>
                        <a:spcAft>
                          <a:spcPts val="0"/>
                        </a:spcAft>
                      </a:pPr>
                      <a:r>
                        <a:rPr lang="es-EC" sz="1000">
                          <a:effectLst/>
                          <a:latin typeface="Times New Roman" pitchFamily="18" charset="0"/>
                          <a:cs typeface="Times New Roman" pitchFamily="18" charset="0"/>
                        </a:rPr>
                        <a:t>Maquinaria y equipo</a:t>
                      </a:r>
                      <a:endParaRPr lang="es-EC" sz="11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a:effectLst/>
                          <a:latin typeface="Times New Roman" pitchFamily="18" charset="0"/>
                          <a:cs typeface="Times New Roman" pitchFamily="18" charset="0"/>
                        </a:rPr>
                        <a:t>$       9.686,72 </a:t>
                      </a:r>
                      <a:endParaRPr lang="es-EC" sz="1100">
                        <a:solidFill>
                          <a:srgbClr val="365F91"/>
                        </a:solidFill>
                        <a:effectLst/>
                        <a:latin typeface="Times New Roman" pitchFamily="18" charset="0"/>
                        <a:ea typeface="Calibri"/>
                        <a:cs typeface="Times New Roman" pitchFamily="18" charset="0"/>
                      </a:endParaRPr>
                    </a:p>
                  </a:txBody>
                  <a:tcPr marL="68580" marR="68580" marT="0" marB="0"/>
                </a:tc>
              </a:tr>
              <a:tr h="190500">
                <a:tc>
                  <a:txBody>
                    <a:bodyPr/>
                    <a:lstStyle/>
                    <a:p>
                      <a:pPr>
                        <a:lnSpc>
                          <a:spcPct val="115000"/>
                        </a:lnSpc>
                        <a:spcAft>
                          <a:spcPts val="0"/>
                        </a:spcAft>
                      </a:pPr>
                      <a:r>
                        <a:rPr lang="es-EC" sz="1000">
                          <a:effectLst/>
                          <a:latin typeface="Times New Roman" pitchFamily="18" charset="0"/>
                          <a:cs typeface="Times New Roman" pitchFamily="18" charset="0"/>
                        </a:rPr>
                        <a:t>Muebles y enseres</a:t>
                      </a:r>
                      <a:endParaRPr lang="es-EC" sz="11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a:effectLst/>
                          <a:latin typeface="Times New Roman" pitchFamily="18" charset="0"/>
                          <a:cs typeface="Times New Roman" pitchFamily="18" charset="0"/>
                        </a:rPr>
                        <a:t> $       1.858,00 </a:t>
                      </a:r>
                      <a:endParaRPr lang="es-EC" sz="1100">
                        <a:solidFill>
                          <a:srgbClr val="365F91"/>
                        </a:solidFill>
                        <a:effectLst/>
                        <a:latin typeface="Times New Roman" pitchFamily="18" charset="0"/>
                        <a:ea typeface="Calibri"/>
                        <a:cs typeface="Times New Roman" pitchFamily="18" charset="0"/>
                      </a:endParaRPr>
                    </a:p>
                  </a:txBody>
                  <a:tcPr marL="68580" marR="68580" marT="0" marB="0"/>
                </a:tc>
              </a:tr>
              <a:tr h="190500">
                <a:tc>
                  <a:txBody>
                    <a:bodyPr/>
                    <a:lstStyle/>
                    <a:p>
                      <a:pPr>
                        <a:lnSpc>
                          <a:spcPct val="115000"/>
                        </a:lnSpc>
                        <a:spcAft>
                          <a:spcPts val="0"/>
                        </a:spcAft>
                      </a:pPr>
                      <a:r>
                        <a:rPr lang="es-EC" sz="1000">
                          <a:effectLst/>
                          <a:latin typeface="Times New Roman" pitchFamily="18" charset="0"/>
                          <a:cs typeface="Times New Roman" pitchFamily="18" charset="0"/>
                        </a:rPr>
                        <a:t>Equipo de computación</a:t>
                      </a:r>
                      <a:endParaRPr lang="es-EC" sz="11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a:effectLst/>
                          <a:latin typeface="Times New Roman" pitchFamily="18" charset="0"/>
                          <a:cs typeface="Times New Roman" pitchFamily="18" charset="0"/>
                        </a:rPr>
                        <a:t> $       4.480,00 </a:t>
                      </a:r>
                      <a:endParaRPr lang="es-EC" sz="1100">
                        <a:solidFill>
                          <a:srgbClr val="365F91"/>
                        </a:solidFill>
                        <a:effectLst/>
                        <a:latin typeface="Times New Roman" pitchFamily="18" charset="0"/>
                        <a:ea typeface="Calibri"/>
                        <a:cs typeface="Times New Roman" pitchFamily="18" charset="0"/>
                      </a:endParaRPr>
                    </a:p>
                  </a:txBody>
                  <a:tcPr marL="68580" marR="68580" marT="0" marB="0"/>
                </a:tc>
              </a:tr>
              <a:tr h="190500">
                <a:tc>
                  <a:txBody>
                    <a:bodyPr/>
                    <a:lstStyle/>
                    <a:p>
                      <a:pPr>
                        <a:lnSpc>
                          <a:spcPct val="115000"/>
                        </a:lnSpc>
                        <a:spcAft>
                          <a:spcPts val="0"/>
                        </a:spcAft>
                      </a:pPr>
                      <a:r>
                        <a:rPr lang="es-EC" sz="1000">
                          <a:effectLst/>
                          <a:latin typeface="Times New Roman" pitchFamily="18" charset="0"/>
                          <a:cs typeface="Times New Roman" pitchFamily="18" charset="0"/>
                        </a:rPr>
                        <a:t>Equipo de oficina</a:t>
                      </a:r>
                      <a:endParaRPr lang="es-EC" sz="11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00">
                          <a:effectLst/>
                          <a:latin typeface="Times New Roman" pitchFamily="18" charset="0"/>
                          <a:cs typeface="Times New Roman" pitchFamily="18" charset="0"/>
                        </a:rPr>
                        <a:t> $          400,00 </a:t>
                      </a:r>
                      <a:endParaRPr lang="es-EC" sz="1100">
                        <a:solidFill>
                          <a:srgbClr val="365F91"/>
                        </a:solidFill>
                        <a:effectLst/>
                        <a:latin typeface="Times New Roman" pitchFamily="18" charset="0"/>
                        <a:ea typeface="Calibri"/>
                        <a:cs typeface="Times New Roman" pitchFamily="18" charset="0"/>
                      </a:endParaRPr>
                    </a:p>
                  </a:txBody>
                  <a:tcPr marL="68580" marR="68580" marT="0" marB="0"/>
                </a:tc>
              </a:tr>
              <a:tr h="190500">
                <a:tc>
                  <a:txBody>
                    <a:bodyPr/>
                    <a:lstStyle/>
                    <a:p>
                      <a:pPr>
                        <a:lnSpc>
                          <a:spcPct val="115000"/>
                        </a:lnSpc>
                        <a:spcAft>
                          <a:spcPts val="0"/>
                        </a:spcAft>
                      </a:pPr>
                      <a:r>
                        <a:rPr lang="es-EC" sz="1000">
                          <a:effectLst/>
                          <a:latin typeface="Times New Roman" pitchFamily="18" charset="0"/>
                          <a:cs typeface="Times New Roman" pitchFamily="18" charset="0"/>
                        </a:rPr>
                        <a:t>TOTAL</a:t>
                      </a:r>
                      <a:endParaRPr lang="es-EC" sz="11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C" sz="1000" dirty="0">
                          <a:effectLst/>
                          <a:latin typeface="Times New Roman" pitchFamily="18" charset="0"/>
                          <a:cs typeface="Times New Roman" pitchFamily="18" charset="0"/>
                        </a:rPr>
                        <a:t>  $  182.874,72</a:t>
                      </a:r>
                      <a:endParaRPr lang="es-EC" sz="1100" dirty="0">
                        <a:solidFill>
                          <a:srgbClr val="365F91"/>
                        </a:solidFill>
                        <a:effectLst/>
                        <a:latin typeface="Times New Roman" pitchFamily="18" charset="0"/>
                        <a:ea typeface="Calibri"/>
                        <a:cs typeface="Times New Roman" pitchFamily="18" charset="0"/>
                      </a:endParaRPr>
                    </a:p>
                  </a:txBody>
                  <a:tcPr marL="68580" marR="68580" marT="0" marB="0"/>
                </a:tc>
              </a:tr>
            </a:tbl>
          </a:graphicData>
        </a:graphic>
      </p:graphicFrame>
      <p:sp>
        <p:nvSpPr>
          <p:cNvPr id="11" name="10 CuadroTexto"/>
          <p:cNvSpPr txBox="1"/>
          <p:nvPr/>
        </p:nvSpPr>
        <p:spPr>
          <a:xfrm>
            <a:off x="5004048" y="868986"/>
            <a:ext cx="2952328" cy="307777"/>
          </a:xfrm>
          <a:prstGeom prst="rect">
            <a:avLst/>
          </a:prstGeom>
          <a:noFill/>
        </p:spPr>
        <p:txBody>
          <a:bodyPr wrap="square" rtlCol="0">
            <a:spAutoFit/>
          </a:bodyPr>
          <a:lstStyle/>
          <a:p>
            <a:pPr algn="ctr"/>
            <a:r>
              <a:rPr lang="es-EC" sz="1400" b="1" dirty="0" smtClean="0"/>
              <a:t>MANO DE OBRA</a:t>
            </a:r>
            <a:endParaRPr lang="es-EC" sz="1400" b="1" dirty="0"/>
          </a:p>
        </p:txBody>
      </p:sp>
      <p:sp>
        <p:nvSpPr>
          <p:cNvPr id="12" name="11 CuadroTexto"/>
          <p:cNvSpPr txBox="1"/>
          <p:nvPr/>
        </p:nvSpPr>
        <p:spPr>
          <a:xfrm>
            <a:off x="3275856" y="3789039"/>
            <a:ext cx="2952328" cy="307777"/>
          </a:xfrm>
          <a:prstGeom prst="rect">
            <a:avLst/>
          </a:prstGeom>
          <a:noFill/>
        </p:spPr>
        <p:txBody>
          <a:bodyPr wrap="square" rtlCol="0">
            <a:spAutoFit/>
          </a:bodyPr>
          <a:lstStyle/>
          <a:p>
            <a:pPr algn="ctr"/>
            <a:r>
              <a:rPr lang="es-EC" sz="1400" b="1" dirty="0" smtClean="0"/>
              <a:t>MATERIA PRIMA IMPORTADA</a:t>
            </a:r>
            <a:endParaRPr lang="es-EC" sz="1400" b="1" dirty="0"/>
          </a:p>
        </p:txBody>
      </p:sp>
      <p:graphicFrame>
        <p:nvGraphicFramePr>
          <p:cNvPr id="13" name="12 Tabla"/>
          <p:cNvGraphicFramePr>
            <a:graphicFrameLocks noGrp="1"/>
          </p:cNvGraphicFramePr>
          <p:nvPr>
            <p:extLst>
              <p:ext uri="{D42A27DB-BD31-4B8C-83A1-F6EECF244321}">
                <p14:modId xmlns:p14="http://schemas.microsoft.com/office/powerpoint/2010/main" val="2744295455"/>
              </p:ext>
            </p:extLst>
          </p:nvPr>
        </p:nvGraphicFramePr>
        <p:xfrm>
          <a:off x="2841724" y="4092277"/>
          <a:ext cx="3746500" cy="2515362"/>
        </p:xfrm>
        <a:graphic>
          <a:graphicData uri="http://schemas.openxmlformats.org/drawingml/2006/table">
            <a:tbl>
              <a:tblPr firstRow="1" firstCol="1" bandRow="1">
                <a:solidFill>
                  <a:schemeClr val="bg1"/>
                </a:solidFill>
                <a:tableStyleId>{3B4B98B0-60AC-42C2-AFA5-B58CD77FA1E5}</a:tableStyleId>
              </a:tblPr>
              <a:tblGrid>
                <a:gridCol w="2552700"/>
                <a:gridCol w="1193800"/>
              </a:tblGrid>
              <a:tr h="200025">
                <a:tc gridSpan="2">
                  <a:txBody>
                    <a:bodyPr/>
                    <a:lstStyle/>
                    <a:p>
                      <a:pPr algn="ctr">
                        <a:lnSpc>
                          <a:spcPct val="115000"/>
                        </a:lnSpc>
                        <a:spcAft>
                          <a:spcPts val="0"/>
                        </a:spcAft>
                      </a:pPr>
                      <a:endParaRPr lang="es-EC" sz="1200" dirty="0">
                        <a:solidFill>
                          <a:srgbClr val="365F91"/>
                        </a:solidFill>
                        <a:effectLst/>
                        <a:latin typeface="Times New Roman" pitchFamily="18" charset="0"/>
                        <a:ea typeface="Calibri"/>
                        <a:cs typeface="Times New Roman" pitchFamily="18" charset="0"/>
                      </a:endParaRPr>
                    </a:p>
                  </a:txBody>
                  <a:tcPr marL="68580" marR="68580" marT="0" marB="0"/>
                </a:tc>
                <a:tc hMerge="1">
                  <a:txBody>
                    <a:bodyPr/>
                    <a:lstStyle/>
                    <a:p>
                      <a:endParaRPr lang="es-EC"/>
                    </a:p>
                  </a:txBody>
                  <a:tcPr/>
                </a:tc>
              </a:tr>
              <a:tr h="190500">
                <a:tc>
                  <a:txBody>
                    <a:bodyPr/>
                    <a:lstStyle/>
                    <a:p>
                      <a:pPr algn="ctr">
                        <a:lnSpc>
                          <a:spcPct val="115000"/>
                        </a:lnSpc>
                        <a:spcAft>
                          <a:spcPts val="0"/>
                        </a:spcAft>
                      </a:pPr>
                      <a:r>
                        <a:rPr lang="es-EC" sz="1050">
                          <a:effectLst/>
                          <a:latin typeface="Times New Roman" pitchFamily="18" charset="0"/>
                          <a:cs typeface="Times New Roman" pitchFamily="18" charset="0"/>
                        </a:rPr>
                        <a:t>CONCEPTO</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50">
                          <a:effectLst/>
                          <a:latin typeface="Times New Roman" pitchFamily="18" charset="0"/>
                          <a:cs typeface="Times New Roman" pitchFamily="18" charset="0"/>
                        </a:rPr>
                        <a:t>VALOR</a:t>
                      </a:r>
                      <a:endParaRPr lang="es-EC" sz="1200">
                        <a:solidFill>
                          <a:srgbClr val="365F91"/>
                        </a:solidFill>
                        <a:effectLst/>
                        <a:latin typeface="Times New Roman" pitchFamily="18" charset="0"/>
                        <a:ea typeface="Calibri"/>
                        <a:cs typeface="Times New Roman" pitchFamily="18" charset="0"/>
                      </a:endParaRPr>
                    </a:p>
                  </a:txBody>
                  <a:tcPr marL="68580" marR="68580" marT="0" marB="0"/>
                </a:tc>
              </a:tr>
              <a:tr h="190500">
                <a:tc>
                  <a:txBody>
                    <a:bodyPr/>
                    <a:lstStyle/>
                    <a:p>
                      <a:pPr>
                        <a:lnSpc>
                          <a:spcPct val="115000"/>
                        </a:lnSpc>
                        <a:spcAft>
                          <a:spcPts val="0"/>
                        </a:spcAft>
                      </a:pPr>
                      <a:r>
                        <a:rPr lang="es-EC" sz="1050">
                          <a:effectLst/>
                          <a:latin typeface="Times New Roman" pitchFamily="18" charset="0"/>
                          <a:cs typeface="Times New Roman" pitchFamily="18" charset="0"/>
                        </a:rPr>
                        <a:t>Chatarra de aluminio importada  (kg)</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050">
                          <a:effectLst/>
                          <a:latin typeface="Times New Roman" pitchFamily="18" charset="0"/>
                          <a:cs typeface="Times New Roman" pitchFamily="18" charset="0"/>
                        </a:rPr>
                        <a:t>                  4597</a:t>
                      </a:r>
                      <a:endParaRPr lang="es-EC" sz="1200">
                        <a:solidFill>
                          <a:srgbClr val="365F91"/>
                        </a:solidFill>
                        <a:effectLst/>
                        <a:latin typeface="Times New Roman" pitchFamily="18" charset="0"/>
                        <a:ea typeface="Calibri"/>
                        <a:cs typeface="Times New Roman" pitchFamily="18" charset="0"/>
                      </a:endParaRPr>
                    </a:p>
                  </a:txBody>
                  <a:tcPr marL="68580" marR="68580" marT="0" marB="0"/>
                </a:tc>
              </a:tr>
              <a:tr h="190500">
                <a:tc>
                  <a:txBody>
                    <a:bodyPr/>
                    <a:lstStyle/>
                    <a:p>
                      <a:pPr>
                        <a:lnSpc>
                          <a:spcPct val="115000"/>
                        </a:lnSpc>
                        <a:spcAft>
                          <a:spcPts val="0"/>
                        </a:spcAft>
                      </a:pPr>
                      <a:r>
                        <a:rPr lang="es-EC" sz="1050">
                          <a:effectLst/>
                          <a:latin typeface="Times New Roman" pitchFamily="18" charset="0"/>
                          <a:cs typeface="Times New Roman" pitchFamily="18" charset="0"/>
                        </a:rPr>
                        <a:t>FOB</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C" sz="1050" dirty="0">
                          <a:effectLst/>
                          <a:latin typeface="Times New Roman" pitchFamily="18" charset="0"/>
                          <a:cs typeface="Times New Roman" pitchFamily="18" charset="0"/>
                        </a:rPr>
                        <a:t> $                    0,17 </a:t>
                      </a:r>
                      <a:endParaRPr lang="es-EC" sz="1200" dirty="0">
                        <a:solidFill>
                          <a:srgbClr val="365F91"/>
                        </a:solidFill>
                        <a:effectLst/>
                        <a:latin typeface="Times New Roman" pitchFamily="18" charset="0"/>
                        <a:ea typeface="Calibri"/>
                        <a:cs typeface="Times New Roman" pitchFamily="18" charset="0"/>
                      </a:endParaRPr>
                    </a:p>
                  </a:txBody>
                  <a:tcPr marL="68580" marR="68580" marT="0" marB="0"/>
                </a:tc>
              </a:tr>
              <a:tr h="190500">
                <a:tc>
                  <a:txBody>
                    <a:bodyPr/>
                    <a:lstStyle/>
                    <a:p>
                      <a:pPr>
                        <a:lnSpc>
                          <a:spcPct val="115000"/>
                        </a:lnSpc>
                        <a:spcAft>
                          <a:spcPts val="0"/>
                        </a:spcAft>
                      </a:pPr>
                      <a:r>
                        <a:rPr lang="es-EC" sz="1050">
                          <a:effectLst/>
                          <a:latin typeface="Times New Roman" pitchFamily="18" charset="0"/>
                          <a:cs typeface="Times New Roman" pitchFamily="18" charset="0"/>
                        </a:rPr>
                        <a:t>Flete Aéreo + Seguro</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C" sz="1050">
                          <a:effectLst/>
                          <a:latin typeface="Times New Roman" pitchFamily="18" charset="0"/>
                          <a:cs typeface="Times New Roman" pitchFamily="18" charset="0"/>
                        </a:rPr>
                        <a:t> $                    3,50 </a:t>
                      </a:r>
                      <a:endParaRPr lang="es-EC" sz="1200">
                        <a:solidFill>
                          <a:srgbClr val="365F91"/>
                        </a:solidFill>
                        <a:effectLst/>
                        <a:latin typeface="Times New Roman" pitchFamily="18" charset="0"/>
                        <a:ea typeface="Calibri"/>
                        <a:cs typeface="Times New Roman" pitchFamily="18" charset="0"/>
                      </a:endParaRPr>
                    </a:p>
                  </a:txBody>
                  <a:tcPr marL="68580" marR="68580" marT="0" marB="0"/>
                </a:tc>
              </a:tr>
              <a:tr h="190500">
                <a:tc>
                  <a:txBody>
                    <a:bodyPr/>
                    <a:lstStyle/>
                    <a:p>
                      <a:pPr>
                        <a:lnSpc>
                          <a:spcPct val="115000"/>
                        </a:lnSpc>
                        <a:spcAft>
                          <a:spcPts val="0"/>
                        </a:spcAft>
                      </a:pPr>
                      <a:r>
                        <a:rPr lang="es-EC" sz="1050">
                          <a:effectLst/>
                          <a:latin typeface="Times New Roman" pitchFamily="18" charset="0"/>
                          <a:cs typeface="Times New Roman" pitchFamily="18" charset="0"/>
                        </a:rPr>
                        <a:t>CIF Unitario</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C" sz="1050">
                          <a:effectLst/>
                          <a:latin typeface="Times New Roman" pitchFamily="18" charset="0"/>
                          <a:cs typeface="Times New Roman" pitchFamily="18" charset="0"/>
                        </a:rPr>
                        <a:t> $                    3,67 </a:t>
                      </a:r>
                      <a:endParaRPr lang="es-EC" sz="1200">
                        <a:solidFill>
                          <a:srgbClr val="365F91"/>
                        </a:solidFill>
                        <a:effectLst/>
                        <a:latin typeface="Times New Roman" pitchFamily="18" charset="0"/>
                        <a:ea typeface="Calibri"/>
                        <a:cs typeface="Times New Roman" pitchFamily="18" charset="0"/>
                      </a:endParaRPr>
                    </a:p>
                  </a:txBody>
                  <a:tcPr marL="68580" marR="68580" marT="0" marB="0"/>
                </a:tc>
              </a:tr>
              <a:tr h="190500">
                <a:tc>
                  <a:txBody>
                    <a:bodyPr/>
                    <a:lstStyle/>
                    <a:p>
                      <a:pPr>
                        <a:lnSpc>
                          <a:spcPct val="115000"/>
                        </a:lnSpc>
                        <a:spcAft>
                          <a:spcPts val="0"/>
                        </a:spcAft>
                      </a:pPr>
                      <a:r>
                        <a:rPr lang="es-EC" sz="1050">
                          <a:effectLst/>
                          <a:latin typeface="Times New Roman" pitchFamily="18" charset="0"/>
                          <a:cs typeface="Times New Roman" pitchFamily="18" charset="0"/>
                        </a:rPr>
                        <a:t>TOTAL IMPORTACIÓN CIF</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C" sz="1050">
                          <a:effectLst/>
                          <a:latin typeface="Times New Roman" pitchFamily="18" charset="0"/>
                          <a:cs typeface="Times New Roman" pitchFamily="18" charset="0"/>
                        </a:rPr>
                        <a:t> $            16.870,05 </a:t>
                      </a:r>
                      <a:endParaRPr lang="es-EC" sz="1200">
                        <a:solidFill>
                          <a:srgbClr val="365F91"/>
                        </a:solidFill>
                        <a:effectLst/>
                        <a:latin typeface="Times New Roman" pitchFamily="18" charset="0"/>
                        <a:ea typeface="Calibri"/>
                        <a:cs typeface="Times New Roman" pitchFamily="18" charset="0"/>
                      </a:endParaRPr>
                    </a:p>
                  </a:txBody>
                  <a:tcPr marL="68580" marR="68580" marT="0" marB="0"/>
                </a:tc>
              </a:tr>
              <a:tr h="190500">
                <a:tc>
                  <a:txBody>
                    <a:bodyPr/>
                    <a:lstStyle/>
                    <a:p>
                      <a:pPr>
                        <a:lnSpc>
                          <a:spcPct val="115000"/>
                        </a:lnSpc>
                        <a:spcAft>
                          <a:spcPts val="0"/>
                        </a:spcAft>
                      </a:pPr>
                      <a:r>
                        <a:rPr lang="es-EC" sz="1050">
                          <a:effectLst/>
                          <a:latin typeface="Times New Roman" pitchFamily="18" charset="0"/>
                          <a:cs typeface="Times New Roman" pitchFamily="18" charset="0"/>
                        </a:rPr>
                        <a:t>FODINFA</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C" sz="1050">
                          <a:effectLst/>
                          <a:latin typeface="Times New Roman" pitchFamily="18" charset="0"/>
                          <a:cs typeface="Times New Roman" pitchFamily="18" charset="0"/>
                        </a:rPr>
                        <a:t> $                  84,35 </a:t>
                      </a:r>
                      <a:endParaRPr lang="es-EC" sz="1200">
                        <a:solidFill>
                          <a:srgbClr val="365F91"/>
                        </a:solidFill>
                        <a:effectLst/>
                        <a:latin typeface="Times New Roman" pitchFamily="18" charset="0"/>
                        <a:ea typeface="Calibri"/>
                        <a:cs typeface="Times New Roman" pitchFamily="18" charset="0"/>
                      </a:endParaRPr>
                    </a:p>
                  </a:txBody>
                  <a:tcPr marL="68580" marR="68580" marT="0" marB="0"/>
                </a:tc>
              </a:tr>
              <a:tr h="190500">
                <a:tc>
                  <a:txBody>
                    <a:bodyPr/>
                    <a:lstStyle/>
                    <a:p>
                      <a:pPr>
                        <a:lnSpc>
                          <a:spcPct val="115000"/>
                        </a:lnSpc>
                        <a:spcAft>
                          <a:spcPts val="0"/>
                        </a:spcAft>
                      </a:pPr>
                      <a:r>
                        <a:rPr lang="es-EC" sz="1050">
                          <a:effectLst/>
                          <a:latin typeface="Times New Roman" pitchFamily="18" charset="0"/>
                          <a:cs typeface="Times New Roman" pitchFamily="18" charset="0"/>
                        </a:rPr>
                        <a:t>Advalorem</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C" sz="1050">
                          <a:effectLst/>
                          <a:latin typeface="Times New Roman" pitchFamily="18" charset="0"/>
                          <a:cs typeface="Times New Roman" pitchFamily="18" charset="0"/>
                        </a:rPr>
                        <a:t> $                       -   </a:t>
                      </a:r>
                      <a:endParaRPr lang="es-EC" sz="1200">
                        <a:solidFill>
                          <a:srgbClr val="365F91"/>
                        </a:solidFill>
                        <a:effectLst/>
                        <a:latin typeface="Times New Roman" pitchFamily="18" charset="0"/>
                        <a:ea typeface="Calibri"/>
                        <a:cs typeface="Times New Roman" pitchFamily="18" charset="0"/>
                      </a:endParaRPr>
                    </a:p>
                  </a:txBody>
                  <a:tcPr marL="68580" marR="68580" marT="0" marB="0"/>
                </a:tc>
              </a:tr>
              <a:tr h="190500">
                <a:tc>
                  <a:txBody>
                    <a:bodyPr/>
                    <a:lstStyle/>
                    <a:p>
                      <a:pPr>
                        <a:lnSpc>
                          <a:spcPct val="115000"/>
                        </a:lnSpc>
                        <a:spcAft>
                          <a:spcPts val="0"/>
                        </a:spcAft>
                      </a:pPr>
                      <a:r>
                        <a:rPr lang="es-EC" sz="1050">
                          <a:effectLst/>
                          <a:latin typeface="Times New Roman" pitchFamily="18" charset="0"/>
                          <a:cs typeface="Times New Roman" pitchFamily="18" charset="0"/>
                        </a:rPr>
                        <a:t>Salvaguardia</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C" sz="1050">
                          <a:effectLst/>
                          <a:latin typeface="Times New Roman" pitchFamily="18" charset="0"/>
                          <a:cs typeface="Times New Roman" pitchFamily="18" charset="0"/>
                        </a:rPr>
                        <a:t> $              5.904,52 </a:t>
                      </a:r>
                      <a:endParaRPr lang="es-EC" sz="1200">
                        <a:solidFill>
                          <a:srgbClr val="365F91"/>
                        </a:solidFill>
                        <a:effectLst/>
                        <a:latin typeface="Times New Roman" pitchFamily="18" charset="0"/>
                        <a:ea typeface="Calibri"/>
                        <a:cs typeface="Times New Roman" pitchFamily="18" charset="0"/>
                      </a:endParaRPr>
                    </a:p>
                  </a:txBody>
                  <a:tcPr marL="68580" marR="68580" marT="0" marB="0"/>
                </a:tc>
              </a:tr>
              <a:tr h="190500">
                <a:tc>
                  <a:txBody>
                    <a:bodyPr/>
                    <a:lstStyle/>
                    <a:p>
                      <a:pPr>
                        <a:lnSpc>
                          <a:spcPct val="115000"/>
                        </a:lnSpc>
                        <a:spcAft>
                          <a:spcPts val="0"/>
                        </a:spcAft>
                      </a:pPr>
                      <a:r>
                        <a:rPr lang="es-EC" sz="1050">
                          <a:effectLst/>
                          <a:latin typeface="Times New Roman" pitchFamily="18" charset="0"/>
                          <a:cs typeface="Times New Roman" pitchFamily="18" charset="0"/>
                        </a:rPr>
                        <a:t>IVA 12%</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C" sz="1050">
                          <a:effectLst/>
                          <a:latin typeface="Times New Roman" pitchFamily="18" charset="0"/>
                          <a:cs typeface="Times New Roman" pitchFamily="18" charset="0"/>
                        </a:rPr>
                        <a:t> $              2.034,53 </a:t>
                      </a:r>
                      <a:endParaRPr lang="es-EC" sz="1200">
                        <a:solidFill>
                          <a:srgbClr val="365F91"/>
                        </a:solidFill>
                        <a:effectLst/>
                        <a:latin typeface="Times New Roman" pitchFamily="18" charset="0"/>
                        <a:ea typeface="Calibri"/>
                        <a:cs typeface="Times New Roman" pitchFamily="18" charset="0"/>
                      </a:endParaRPr>
                    </a:p>
                  </a:txBody>
                  <a:tcPr marL="68580" marR="68580" marT="0" marB="0"/>
                </a:tc>
              </a:tr>
              <a:tr h="200025">
                <a:tc>
                  <a:txBody>
                    <a:bodyPr/>
                    <a:lstStyle/>
                    <a:p>
                      <a:pPr>
                        <a:lnSpc>
                          <a:spcPct val="115000"/>
                        </a:lnSpc>
                        <a:spcAft>
                          <a:spcPts val="0"/>
                        </a:spcAft>
                      </a:pPr>
                      <a:r>
                        <a:rPr lang="es-EC" sz="1050">
                          <a:effectLst/>
                          <a:latin typeface="Times New Roman" pitchFamily="18" charset="0"/>
                          <a:cs typeface="Times New Roman" pitchFamily="18" charset="0"/>
                        </a:rPr>
                        <a:t>ISD 5%</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C" sz="1050">
                          <a:effectLst/>
                          <a:latin typeface="Times New Roman" pitchFamily="18" charset="0"/>
                          <a:cs typeface="Times New Roman" pitchFamily="18" charset="0"/>
                        </a:rPr>
                        <a:t> $                  39,07 </a:t>
                      </a:r>
                      <a:endParaRPr lang="es-EC" sz="1200">
                        <a:solidFill>
                          <a:srgbClr val="365F91"/>
                        </a:solidFill>
                        <a:effectLst/>
                        <a:latin typeface="Times New Roman" pitchFamily="18" charset="0"/>
                        <a:ea typeface="Calibri"/>
                        <a:cs typeface="Times New Roman" pitchFamily="18" charset="0"/>
                      </a:endParaRPr>
                    </a:p>
                  </a:txBody>
                  <a:tcPr marL="68580" marR="68580" marT="0" marB="0"/>
                </a:tc>
              </a:tr>
              <a:tr h="200025">
                <a:tc>
                  <a:txBody>
                    <a:bodyPr/>
                    <a:lstStyle/>
                    <a:p>
                      <a:pPr>
                        <a:lnSpc>
                          <a:spcPct val="115000"/>
                        </a:lnSpc>
                        <a:spcAft>
                          <a:spcPts val="0"/>
                        </a:spcAft>
                      </a:pPr>
                      <a:r>
                        <a:rPr lang="es-EC" sz="1050" dirty="0">
                          <a:effectLst/>
                          <a:latin typeface="Times New Roman" pitchFamily="18" charset="0"/>
                          <a:cs typeface="Times New Roman" pitchFamily="18" charset="0"/>
                        </a:rPr>
                        <a:t> TOTAL </a:t>
                      </a:r>
                      <a:endParaRPr lang="es-EC" sz="1200" dirty="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C" sz="1050" dirty="0">
                          <a:effectLst/>
                          <a:latin typeface="Times New Roman" pitchFamily="18" charset="0"/>
                          <a:cs typeface="Times New Roman" pitchFamily="18" charset="0"/>
                        </a:rPr>
                        <a:t> $            24.932,51 </a:t>
                      </a:r>
                      <a:endParaRPr lang="es-EC" sz="1200" dirty="0">
                        <a:solidFill>
                          <a:srgbClr val="365F91"/>
                        </a:solidFill>
                        <a:effectLst/>
                        <a:latin typeface="Times New Roman" pitchFamily="18" charset="0"/>
                        <a:ea typeface="Calibri"/>
                        <a:cs typeface="Times New Roman" pitchFamily="18" charset="0"/>
                      </a:endParaRPr>
                    </a:p>
                  </a:txBody>
                  <a:tcPr marL="68580" marR="68580" marT="0" marB="0"/>
                </a:tc>
              </a:tr>
            </a:tbl>
          </a:graphicData>
        </a:graphic>
      </p:graphicFrame>
      <p:sp>
        <p:nvSpPr>
          <p:cNvPr id="3" name="2 Llamada de nube"/>
          <p:cNvSpPr/>
          <p:nvPr/>
        </p:nvSpPr>
        <p:spPr>
          <a:xfrm>
            <a:off x="7740352" y="92993"/>
            <a:ext cx="1296144" cy="864096"/>
          </a:xfrm>
          <a:prstGeom prst="cloudCallout">
            <a:avLst>
              <a:gd name="adj1" fmla="val -97090"/>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Salario Digno</a:t>
            </a:r>
            <a:endParaRPr lang="es-EC" dirty="0"/>
          </a:p>
        </p:txBody>
      </p:sp>
    </p:spTree>
    <p:extLst>
      <p:ext uri="{BB962C8B-B14F-4D97-AF65-F5344CB8AC3E}">
        <p14:creationId xmlns:p14="http://schemas.microsoft.com/office/powerpoint/2010/main" val="6126273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07704" y="332656"/>
            <a:ext cx="6491064" cy="523527"/>
          </a:xfrm>
        </p:spPr>
        <p:txBody>
          <a:bodyPr>
            <a:noAutofit/>
          </a:bodyPr>
          <a:lstStyle/>
          <a:p>
            <a:r>
              <a:rPr lang="es-EC" sz="2800" b="1" dirty="0">
                <a:solidFill>
                  <a:schemeClr val="accent1">
                    <a:lumMod val="75000"/>
                  </a:schemeClr>
                </a:solidFill>
                <a:latin typeface="Cooper Black" pitchFamily="18" charset="0"/>
              </a:rPr>
              <a:t>REQUERIMIENTOS</a:t>
            </a:r>
            <a:br>
              <a:rPr lang="es-EC" sz="2800" b="1" dirty="0">
                <a:solidFill>
                  <a:schemeClr val="accent1">
                    <a:lumMod val="75000"/>
                  </a:schemeClr>
                </a:solidFill>
                <a:latin typeface="Cooper Black" pitchFamily="18" charset="0"/>
              </a:rPr>
            </a:br>
            <a:endParaRPr lang="es-EC" sz="2800" dirty="0"/>
          </a:p>
        </p:txBody>
      </p:sp>
      <p:graphicFrame>
        <p:nvGraphicFramePr>
          <p:cNvPr id="18" name="17 Marcador de contenido"/>
          <p:cNvGraphicFramePr>
            <a:graphicFrameLocks noGrp="1"/>
          </p:cNvGraphicFramePr>
          <p:nvPr>
            <p:ph sz="quarter" idx="4"/>
            <p:extLst>
              <p:ext uri="{D42A27DB-BD31-4B8C-83A1-F6EECF244321}">
                <p14:modId xmlns:p14="http://schemas.microsoft.com/office/powerpoint/2010/main" val="1626862947"/>
              </p:ext>
            </p:extLst>
          </p:nvPr>
        </p:nvGraphicFramePr>
        <p:xfrm>
          <a:off x="755576" y="2565732"/>
          <a:ext cx="4248472" cy="1605386"/>
        </p:xfrm>
        <a:graphic>
          <a:graphicData uri="http://schemas.openxmlformats.org/drawingml/2006/table">
            <a:tbl>
              <a:tblPr firstRow="1" firstCol="1" bandRow="1">
                <a:solidFill>
                  <a:schemeClr val="bg1"/>
                </a:solidFill>
                <a:tableStyleId>{3B4B98B0-60AC-42C2-AFA5-B58CD77FA1E5}</a:tableStyleId>
              </a:tblPr>
              <a:tblGrid>
                <a:gridCol w="936104"/>
                <a:gridCol w="792088"/>
                <a:gridCol w="864096"/>
                <a:gridCol w="864096"/>
                <a:gridCol w="792088"/>
              </a:tblGrid>
              <a:tr h="82012">
                <a:tc gridSpan="5">
                  <a:txBody>
                    <a:bodyPr/>
                    <a:lstStyle/>
                    <a:p>
                      <a:pPr algn="ctr">
                        <a:lnSpc>
                          <a:spcPct val="115000"/>
                        </a:lnSpc>
                        <a:spcAft>
                          <a:spcPts val="0"/>
                        </a:spcAft>
                      </a:pPr>
                      <a:r>
                        <a:rPr lang="es-EC" sz="1100" dirty="0">
                          <a:effectLst/>
                          <a:latin typeface="Times New Roman" pitchFamily="18" charset="0"/>
                          <a:cs typeface="Times New Roman" pitchFamily="18" charset="0"/>
                        </a:rPr>
                        <a:t>TRANSPORTE DE MATERIA PRIMA  </a:t>
                      </a:r>
                      <a:endParaRPr lang="es-EC" sz="1100" dirty="0">
                        <a:solidFill>
                          <a:srgbClr val="365F91"/>
                        </a:solidFill>
                        <a:effectLst/>
                        <a:latin typeface="Times New Roman" pitchFamily="18" charset="0"/>
                        <a:ea typeface="Calibri"/>
                        <a:cs typeface="Times New Roman" pitchFamily="18" charset="0"/>
                      </a:endParaRPr>
                    </a:p>
                  </a:txBody>
                  <a:tcPr marL="34651" marR="34651"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78964">
                <a:tc>
                  <a:txBody>
                    <a:bodyPr/>
                    <a:lstStyle/>
                    <a:p>
                      <a:pPr algn="ctr">
                        <a:lnSpc>
                          <a:spcPct val="115000"/>
                        </a:lnSpc>
                        <a:spcAft>
                          <a:spcPts val="0"/>
                        </a:spcAft>
                      </a:pPr>
                      <a:r>
                        <a:rPr lang="es-EC" sz="1100" dirty="0">
                          <a:effectLst/>
                          <a:latin typeface="Times New Roman" pitchFamily="18" charset="0"/>
                          <a:cs typeface="Times New Roman" pitchFamily="18" charset="0"/>
                        </a:rPr>
                        <a:t> </a:t>
                      </a:r>
                      <a:r>
                        <a:rPr lang="es-EC" sz="1100" dirty="0" smtClean="0">
                          <a:effectLst/>
                          <a:latin typeface="Times New Roman" pitchFamily="18" charset="0"/>
                          <a:cs typeface="Times New Roman" pitchFamily="18" charset="0"/>
                        </a:rPr>
                        <a:t>DETALLE</a:t>
                      </a:r>
                      <a:endParaRPr lang="es-EC" sz="1100" dirty="0">
                        <a:solidFill>
                          <a:srgbClr val="365F91"/>
                        </a:solidFill>
                        <a:effectLst/>
                        <a:latin typeface="Times New Roman" pitchFamily="18" charset="0"/>
                        <a:ea typeface="Calibri"/>
                        <a:cs typeface="Times New Roman" pitchFamily="18" charset="0"/>
                      </a:endParaRPr>
                    </a:p>
                  </a:txBody>
                  <a:tcPr marL="34651" marR="34651" marT="0" marB="0"/>
                </a:tc>
                <a:tc>
                  <a:txBody>
                    <a:bodyPr/>
                    <a:lstStyle/>
                    <a:p>
                      <a:pPr algn="ctr">
                        <a:lnSpc>
                          <a:spcPct val="115000"/>
                        </a:lnSpc>
                        <a:spcAft>
                          <a:spcPts val="0"/>
                        </a:spcAft>
                      </a:pPr>
                      <a:r>
                        <a:rPr lang="es-EC" sz="1100" b="1" dirty="0">
                          <a:effectLst/>
                          <a:latin typeface="Times New Roman" pitchFamily="18" charset="0"/>
                          <a:cs typeface="Times New Roman" pitchFamily="18" charset="0"/>
                        </a:rPr>
                        <a:t> U. MEDIDA </a:t>
                      </a:r>
                      <a:endParaRPr lang="es-EC" sz="1100" b="1" dirty="0">
                        <a:solidFill>
                          <a:srgbClr val="365F91"/>
                        </a:solidFill>
                        <a:effectLst/>
                        <a:latin typeface="Times New Roman" pitchFamily="18" charset="0"/>
                        <a:ea typeface="Calibri"/>
                        <a:cs typeface="Times New Roman" pitchFamily="18" charset="0"/>
                      </a:endParaRPr>
                    </a:p>
                  </a:txBody>
                  <a:tcPr marL="34651" marR="34651" marT="0" marB="0"/>
                </a:tc>
                <a:tc>
                  <a:txBody>
                    <a:bodyPr/>
                    <a:lstStyle/>
                    <a:p>
                      <a:pPr algn="ctr">
                        <a:lnSpc>
                          <a:spcPct val="115000"/>
                        </a:lnSpc>
                        <a:spcAft>
                          <a:spcPts val="0"/>
                        </a:spcAft>
                      </a:pPr>
                      <a:r>
                        <a:rPr lang="es-EC" sz="1100" b="1" dirty="0">
                          <a:effectLst/>
                          <a:latin typeface="Times New Roman" pitchFamily="18" charset="0"/>
                          <a:cs typeface="Times New Roman" pitchFamily="18" charset="0"/>
                        </a:rPr>
                        <a:t>CONSUMO </a:t>
                      </a:r>
                      <a:r>
                        <a:rPr lang="es-EC" sz="1100" b="1" dirty="0" smtClean="0">
                          <a:effectLst/>
                          <a:latin typeface="Times New Roman" pitchFamily="18" charset="0"/>
                          <a:cs typeface="Times New Roman" pitchFamily="18" charset="0"/>
                        </a:rPr>
                        <a:t>MENSUAL</a:t>
                      </a:r>
                      <a:endParaRPr lang="es-EC" sz="1100" b="1" dirty="0">
                        <a:solidFill>
                          <a:srgbClr val="365F91"/>
                        </a:solidFill>
                        <a:effectLst/>
                        <a:latin typeface="Times New Roman" pitchFamily="18" charset="0"/>
                        <a:ea typeface="Calibri"/>
                        <a:cs typeface="Times New Roman" pitchFamily="18" charset="0"/>
                      </a:endParaRPr>
                    </a:p>
                  </a:txBody>
                  <a:tcPr marL="34651" marR="34651" marT="0" marB="0"/>
                </a:tc>
                <a:tc>
                  <a:txBody>
                    <a:bodyPr/>
                    <a:lstStyle/>
                    <a:p>
                      <a:pPr algn="ctr">
                        <a:lnSpc>
                          <a:spcPct val="115000"/>
                        </a:lnSpc>
                        <a:spcAft>
                          <a:spcPts val="0"/>
                        </a:spcAft>
                      </a:pPr>
                      <a:r>
                        <a:rPr lang="es-EC" sz="1100" b="1" dirty="0">
                          <a:effectLst/>
                          <a:latin typeface="Times New Roman" pitchFamily="18" charset="0"/>
                          <a:cs typeface="Times New Roman" pitchFamily="18" charset="0"/>
                        </a:rPr>
                        <a:t> VALOR </a:t>
                      </a:r>
                      <a:r>
                        <a:rPr lang="es-EC" sz="1100" b="1" dirty="0" smtClean="0">
                          <a:effectLst/>
                          <a:latin typeface="Times New Roman" pitchFamily="18" charset="0"/>
                          <a:cs typeface="Times New Roman" pitchFamily="18" charset="0"/>
                        </a:rPr>
                        <a:t>UNITARIO</a:t>
                      </a:r>
                      <a:endParaRPr lang="es-EC" sz="1100" b="1" dirty="0">
                        <a:solidFill>
                          <a:srgbClr val="365F91"/>
                        </a:solidFill>
                        <a:effectLst/>
                        <a:latin typeface="Times New Roman" pitchFamily="18" charset="0"/>
                        <a:ea typeface="Calibri"/>
                        <a:cs typeface="Times New Roman" pitchFamily="18" charset="0"/>
                      </a:endParaRPr>
                    </a:p>
                  </a:txBody>
                  <a:tcPr marL="34651" marR="34651" marT="0" marB="0"/>
                </a:tc>
                <a:tc>
                  <a:txBody>
                    <a:bodyPr/>
                    <a:lstStyle/>
                    <a:p>
                      <a:pPr algn="ctr">
                        <a:lnSpc>
                          <a:spcPct val="115000"/>
                        </a:lnSpc>
                        <a:spcAft>
                          <a:spcPts val="0"/>
                        </a:spcAft>
                      </a:pPr>
                      <a:r>
                        <a:rPr lang="es-EC" sz="1100" b="1" dirty="0">
                          <a:effectLst/>
                          <a:latin typeface="Times New Roman" pitchFamily="18" charset="0"/>
                          <a:cs typeface="Times New Roman" pitchFamily="18" charset="0"/>
                        </a:rPr>
                        <a:t> VALOR </a:t>
                      </a:r>
                      <a:r>
                        <a:rPr lang="es-EC" sz="1100" b="1" dirty="0" smtClean="0">
                          <a:effectLst/>
                          <a:latin typeface="Times New Roman" pitchFamily="18" charset="0"/>
                          <a:cs typeface="Times New Roman" pitchFamily="18" charset="0"/>
                        </a:rPr>
                        <a:t>MENSUAL  </a:t>
                      </a:r>
                      <a:endParaRPr lang="es-EC" sz="1100" b="1" dirty="0">
                        <a:solidFill>
                          <a:srgbClr val="365F91"/>
                        </a:solidFill>
                        <a:effectLst/>
                        <a:latin typeface="Times New Roman" pitchFamily="18" charset="0"/>
                        <a:ea typeface="Calibri"/>
                        <a:cs typeface="Times New Roman" pitchFamily="18" charset="0"/>
                      </a:endParaRPr>
                    </a:p>
                  </a:txBody>
                  <a:tcPr marL="34651" marR="34651" marT="0" marB="0"/>
                </a:tc>
              </a:tr>
              <a:tr h="513514">
                <a:tc>
                  <a:txBody>
                    <a:bodyPr/>
                    <a:lstStyle/>
                    <a:p>
                      <a:pPr>
                        <a:lnSpc>
                          <a:spcPct val="115000"/>
                        </a:lnSpc>
                        <a:spcAft>
                          <a:spcPts val="0"/>
                        </a:spcAft>
                      </a:pPr>
                      <a:r>
                        <a:rPr lang="es-EC" sz="1100">
                          <a:effectLst/>
                          <a:latin typeface="Times New Roman" pitchFamily="18" charset="0"/>
                          <a:cs typeface="Times New Roman" pitchFamily="18" charset="0"/>
                        </a:rPr>
                        <a:t>Combustible Vehículo</a:t>
                      </a:r>
                      <a:endParaRPr lang="es-EC" sz="1100">
                        <a:solidFill>
                          <a:srgbClr val="365F91"/>
                        </a:solidFill>
                        <a:effectLst/>
                        <a:latin typeface="Times New Roman" pitchFamily="18" charset="0"/>
                        <a:ea typeface="Calibri"/>
                        <a:cs typeface="Times New Roman" pitchFamily="18" charset="0"/>
                      </a:endParaRPr>
                    </a:p>
                  </a:txBody>
                  <a:tcPr marL="34651" marR="34651" marT="0" marB="0"/>
                </a:tc>
                <a:tc>
                  <a:txBody>
                    <a:bodyPr/>
                    <a:lstStyle/>
                    <a:p>
                      <a:pPr algn="ctr">
                        <a:lnSpc>
                          <a:spcPct val="115000"/>
                        </a:lnSpc>
                        <a:spcAft>
                          <a:spcPts val="0"/>
                        </a:spcAft>
                      </a:pPr>
                      <a:r>
                        <a:rPr lang="es-EC" sz="1100">
                          <a:effectLst/>
                          <a:latin typeface="Times New Roman" pitchFamily="18" charset="0"/>
                          <a:cs typeface="Times New Roman" pitchFamily="18" charset="0"/>
                        </a:rPr>
                        <a:t>gl.</a:t>
                      </a:r>
                      <a:endParaRPr lang="es-EC" sz="1100">
                        <a:solidFill>
                          <a:srgbClr val="365F91"/>
                        </a:solidFill>
                        <a:effectLst/>
                        <a:latin typeface="Times New Roman" pitchFamily="18" charset="0"/>
                        <a:ea typeface="Calibri"/>
                        <a:cs typeface="Times New Roman" pitchFamily="18" charset="0"/>
                      </a:endParaRPr>
                    </a:p>
                  </a:txBody>
                  <a:tcPr marL="34651" marR="34651" marT="0" marB="0"/>
                </a:tc>
                <a:tc>
                  <a:txBody>
                    <a:bodyPr/>
                    <a:lstStyle/>
                    <a:p>
                      <a:pPr algn="ctr">
                        <a:lnSpc>
                          <a:spcPct val="115000"/>
                        </a:lnSpc>
                        <a:spcAft>
                          <a:spcPts val="0"/>
                        </a:spcAft>
                      </a:pPr>
                      <a:r>
                        <a:rPr lang="es-EC" sz="1100">
                          <a:effectLst/>
                          <a:latin typeface="Times New Roman" pitchFamily="18" charset="0"/>
                          <a:cs typeface="Times New Roman" pitchFamily="18" charset="0"/>
                        </a:rPr>
                        <a:t>98</a:t>
                      </a:r>
                      <a:endParaRPr lang="es-EC" sz="1100">
                        <a:solidFill>
                          <a:srgbClr val="365F91"/>
                        </a:solidFill>
                        <a:effectLst/>
                        <a:latin typeface="Times New Roman" pitchFamily="18" charset="0"/>
                        <a:ea typeface="Calibri"/>
                        <a:cs typeface="Times New Roman" pitchFamily="18" charset="0"/>
                      </a:endParaRPr>
                    </a:p>
                  </a:txBody>
                  <a:tcPr marL="34651" marR="34651"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         1,03</a:t>
                      </a:r>
                      <a:endParaRPr lang="es-EC" sz="1100" dirty="0">
                        <a:solidFill>
                          <a:srgbClr val="365F91"/>
                        </a:solidFill>
                        <a:effectLst/>
                        <a:latin typeface="Times New Roman" pitchFamily="18" charset="0"/>
                        <a:ea typeface="Calibri"/>
                        <a:cs typeface="Times New Roman" pitchFamily="18" charset="0"/>
                      </a:endParaRPr>
                    </a:p>
                  </a:txBody>
                  <a:tcPr marL="34651" marR="34651"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      100,94</a:t>
                      </a:r>
                      <a:endParaRPr lang="es-EC" sz="1100" dirty="0">
                        <a:solidFill>
                          <a:srgbClr val="365F91"/>
                        </a:solidFill>
                        <a:effectLst/>
                        <a:latin typeface="Times New Roman" pitchFamily="18" charset="0"/>
                        <a:ea typeface="Calibri"/>
                        <a:cs typeface="Times New Roman" pitchFamily="18" charset="0"/>
                      </a:endParaRPr>
                    </a:p>
                  </a:txBody>
                  <a:tcPr marL="34651" marR="34651" marT="0" marB="0"/>
                </a:tc>
              </a:tr>
              <a:tr h="513514">
                <a:tc>
                  <a:txBody>
                    <a:bodyPr/>
                    <a:lstStyle/>
                    <a:p>
                      <a:pPr>
                        <a:lnSpc>
                          <a:spcPct val="115000"/>
                        </a:lnSpc>
                        <a:spcAft>
                          <a:spcPts val="0"/>
                        </a:spcAft>
                      </a:pPr>
                      <a:r>
                        <a:rPr lang="es-EC" sz="1100">
                          <a:effectLst/>
                          <a:latin typeface="Times New Roman" pitchFamily="18" charset="0"/>
                          <a:cs typeface="Times New Roman" pitchFamily="18" charset="0"/>
                        </a:rPr>
                        <a:t>TOTAL</a:t>
                      </a:r>
                      <a:endParaRPr lang="es-EC" sz="1100">
                        <a:solidFill>
                          <a:srgbClr val="365F91"/>
                        </a:solidFill>
                        <a:effectLst/>
                        <a:latin typeface="Times New Roman" pitchFamily="18" charset="0"/>
                        <a:ea typeface="Calibri"/>
                        <a:cs typeface="Times New Roman" pitchFamily="18" charset="0"/>
                      </a:endParaRPr>
                    </a:p>
                  </a:txBody>
                  <a:tcPr marL="34651" marR="34651" marT="0" marB="0"/>
                </a:tc>
                <a:tc>
                  <a:txBody>
                    <a:bodyPr/>
                    <a:lstStyle/>
                    <a:p>
                      <a:endParaRPr lang="es-EC" sz="1100">
                        <a:solidFill>
                          <a:srgbClr val="365F91"/>
                        </a:solidFill>
                        <a:effectLst/>
                        <a:latin typeface="Times New Roman" pitchFamily="18" charset="0"/>
                        <a:cs typeface="Times New Roman" pitchFamily="18" charset="0"/>
                      </a:endParaRPr>
                    </a:p>
                  </a:txBody>
                  <a:tcPr marL="34651" marR="34651" marT="0" marB="0"/>
                </a:tc>
                <a:tc>
                  <a:txBody>
                    <a:bodyPr/>
                    <a:lstStyle/>
                    <a:p>
                      <a:endParaRPr lang="es-EC" sz="1100">
                        <a:solidFill>
                          <a:srgbClr val="365F91"/>
                        </a:solidFill>
                        <a:effectLst/>
                        <a:latin typeface="Times New Roman" pitchFamily="18" charset="0"/>
                        <a:cs typeface="Times New Roman" pitchFamily="18" charset="0"/>
                      </a:endParaRPr>
                    </a:p>
                  </a:txBody>
                  <a:tcPr marL="34651" marR="34651"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        1,03</a:t>
                      </a:r>
                      <a:endParaRPr lang="es-EC" sz="1100" dirty="0">
                        <a:solidFill>
                          <a:srgbClr val="365F91"/>
                        </a:solidFill>
                        <a:effectLst/>
                        <a:latin typeface="Times New Roman" pitchFamily="18" charset="0"/>
                        <a:ea typeface="Calibri"/>
                        <a:cs typeface="Times New Roman" pitchFamily="18" charset="0"/>
                      </a:endParaRPr>
                    </a:p>
                  </a:txBody>
                  <a:tcPr marL="34651" marR="34651"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    100,94</a:t>
                      </a:r>
                      <a:endParaRPr lang="es-EC" sz="1100" dirty="0">
                        <a:solidFill>
                          <a:srgbClr val="365F91"/>
                        </a:solidFill>
                        <a:effectLst/>
                        <a:latin typeface="Times New Roman" pitchFamily="18" charset="0"/>
                        <a:ea typeface="Calibri"/>
                        <a:cs typeface="Times New Roman" pitchFamily="18" charset="0"/>
                      </a:endParaRPr>
                    </a:p>
                  </a:txBody>
                  <a:tcPr marL="34651" marR="34651" marT="0" marB="0"/>
                </a:tc>
              </a:tr>
            </a:tbl>
          </a:graphicData>
        </a:graphic>
      </p:graphicFrame>
      <p:graphicFrame>
        <p:nvGraphicFramePr>
          <p:cNvPr id="17" name="16 Marcador de contenido"/>
          <p:cNvGraphicFramePr>
            <a:graphicFrameLocks noGrp="1"/>
          </p:cNvGraphicFramePr>
          <p:nvPr>
            <p:ph sz="half" idx="2"/>
            <p:extLst>
              <p:ext uri="{D42A27DB-BD31-4B8C-83A1-F6EECF244321}">
                <p14:modId xmlns:p14="http://schemas.microsoft.com/office/powerpoint/2010/main" val="3087369943"/>
              </p:ext>
            </p:extLst>
          </p:nvPr>
        </p:nvGraphicFramePr>
        <p:xfrm>
          <a:off x="3923928" y="908720"/>
          <a:ext cx="4376762" cy="1576329"/>
        </p:xfrm>
        <a:graphic>
          <a:graphicData uri="http://schemas.openxmlformats.org/drawingml/2006/table">
            <a:tbl>
              <a:tblPr firstRow="1" firstCol="1" bandRow="1">
                <a:solidFill>
                  <a:schemeClr val="bg1"/>
                </a:solidFill>
                <a:tableStyleId>{3B4B98B0-60AC-42C2-AFA5-B58CD77FA1E5}</a:tableStyleId>
              </a:tblPr>
              <a:tblGrid>
                <a:gridCol w="920378"/>
                <a:gridCol w="648072"/>
                <a:gridCol w="864096"/>
                <a:gridCol w="792088"/>
                <a:gridCol w="1152128"/>
              </a:tblGrid>
              <a:tr h="133409">
                <a:tc gridSpan="5">
                  <a:txBody>
                    <a:bodyPr/>
                    <a:lstStyle/>
                    <a:p>
                      <a:pPr algn="ctr">
                        <a:lnSpc>
                          <a:spcPct val="115000"/>
                        </a:lnSpc>
                        <a:spcAft>
                          <a:spcPts val="0"/>
                        </a:spcAft>
                      </a:pPr>
                      <a:r>
                        <a:rPr lang="es-EC" sz="1100" dirty="0" smtClean="0">
                          <a:effectLst/>
                          <a:latin typeface="Times New Roman" pitchFamily="18" charset="0"/>
                          <a:cs typeface="Times New Roman" pitchFamily="18" charset="0"/>
                        </a:rPr>
                        <a:t>INSUMOS </a:t>
                      </a:r>
                      <a:r>
                        <a:rPr lang="es-EC" sz="1100" dirty="0">
                          <a:effectLst/>
                          <a:latin typeface="Times New Roman" pitchFamily="18" charset="0"/>
                          <a:cs typeface="Times New Roman" pitchFamily="18" charset="0"/>
                        </a:rPr>
                        <a:t>DE PRODUCCIÓN  </a:t>
                      </a:r>
                      <a:endParaRPr lang="es-EC" sz="1100" dirty="0">
                        <a:solidFill>
                          <a:srgbClr val="365F91"/>
                        </a:solidFill>
                        <a:effectLst/>
                        <a:latin typeface="Times New Roman" pitchFamily="18" charset="0"/>
                        <a:ea typeface="Calibri"/>
                        <a:cs typeface="Times New Roman" pitchFamily="18" charset="0"/>
                      </a:endParaRPr>
                    </a:p>
                  </a:txBody>
                  <a:tcPr marL="28113" marR="2811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17545">
                <a:tc>
                  <a:txBody>
                    <a:bodyPr/>
                    <a:lstStyle/>
                    <a:p>
                      <a:pPr algn="ctr">
                        <a:lnSpc>
                          <a:spcPct val="115000"/>
                        </a:lnSpc>
                        <a:spcAft>
                          <a:spcPts val="0"/>
                        </a:spcAft>
                      </a:pPr>
                      <a:r>
                        <a:rPr lang="es-EC" sz="1100" dirty="0">
                          <a:effectLst/>
                          <a:latin typeface="Times New Roman" pitchFamily="18" charset="0"/>
                          <a:cs typeface="Times New Roman" pitchFamily="18" charset="0"/>
                        </a:rPr>
                        <a:t> DETALLE </a:t>
                      </a:r>
                      <a:endParaRPr lang="es-EC" sz="1100" dirty="0">
                        <a:solidFill>
                          <a:srgbClr val="365F91"/>
                        </a:solidFill>
                        <a:effectLst/>
                        <a:latin typeface="Times New Roman" pitchFamily="18" charset="0"/>
                        <a:ea typeface="Calibri"/>
                        <a:cs typeface="Times New Roman" pitchFamily="18" charset="0"/>
                      </a:endParaRPr>
                    </a:p>
                  </a:txBody>
                  <a:tcPr marL="28113" marR="28113" marT="0" marB="0"/>
                </a:tc>
                <a:tc>
                  <a:txBody>
                    <a:bodyPr/>
                    <a:lstStyle/>
                    <a:p>
                      <a:pPr algn="ctr">
                        <a:lnSpc>
                          <a:spcPct val="115000"/>
                        </a:lnSpc>
                        <a:spcAft>
                          <a:spcPts val="0"/>
                        </a:spcAft>
                      </a:pPr>
                      <a:r>
                        <a:rPr lang="es-EC" sz="1100" b="1">
                          <a:effectLst/>
                          <a:latin typeface="Times New Roman" pitchFamily="18" charset="0"/>
                          <a:cs typeface="Times New Roman" pitchFamily="18" charset="0"/>
                        </a:rPr>
                        <a:t> U. MEDIDA </a:t>
                      </a:r>
                      <a:endParaRPr lang="es-EC" sz="1100" b="1">
                        <a:solidFill>
                          <a:srgbClr val="365F91"/>
                        </a:solidFill>
                        <a:effectLst/>
                        <a:latin typeface="Times New Roman" pitchFamily="18" charset="0"/>
                        <a:ea typeface="Calibri"/>
                        <a:cs typeface="Times New Roman" pitchFamily="18" charset="0"/>
                      </a:endParaRPr>
                    </a:p>
                  </a:txBody>
                  <a:tcPr marL="28113" marR="28113" marT="0" marB="0"/>
                </a:tc>
                <a:tc>
                  <a:txBody>
                    <a:bodyPr/>
                    <a:lstStyle/>
                    <a:p>
                      <a:pPr algn="ctr">
                        <a:lnSpc>
                          <a:spcPct val="115000"/>
                        </a:lnSpc>
                        <a:spcAft>
                          <a:spcPts val="0"/>
                        </a:spcAft>
                      </a:pPr>
                      <a:r>
                        <a:rPr lang="es-EC" sz="1100" b="1">
                          <a:effectLst/>
                          <a:latin typeface="Times New Roman" pitchFamily="18" charset="0"/>
                          <a:cs typeface="Times New Roman" pitchFamily="18" charset="0"/>
                        </a:rPr>
                        <a:t>CONSUMO MENSUAL </a:t>
                      </a:r>
                      <a:endParaRPr lang="es-EC" sz="1100" b="1">
                        <a:solidFill>
                          <a:srgbClr val="365F91"/>
                        </a:solidFill>
                        <a:effectLst/>
                        <a:latin typeface="Times New Roman" pitchFamily="18" charset="0"/>
                        <a:ea typeface="Calibri"/>
                        <a:cs typeface="Times New Roman" pitchFamily="18" charset="0"/>
                      </a:endParaRPr>
                    </a:p>
                  </a:txBody>
                  <a:tcPr marL="28113" marR="28113" marT="0" marB="0"/>
                </a:tc>
                <a:tc>
                  <a:txBody>
                    <a:bodyPr/>
                    <a:lstStyle/>
                    <a:p>
                      <a:pPr algn="ctr">
                        <a:lnSpc>
                          <a:spcPct val="115000"/>
                        </a:lnSpc>
                        <a:spcAft>
                          <a:spcPts val="0"/>
                        </a:spcAft>
                      </a:pPr>
                      <a:r>
                        <a:rPr lang="es-EC" sz="1100" b="1" dirty="0">
                          <a:effectLst/>
                          <a:latin typeface="Times New Roman" pitchFamily="18" charset="0"/>
                          <a:cs typeface="Times New Roman" pitchFamily="18" charset="0"/>
                        </a:rPr>
                        <a:t> VALOR UNITARIO </a:t>
                      </a:r>
                      <a:endParaRPr lang="es-EC" sz="1100" b="1" dirty="0">
                        <a:solidFill>
                          <a:srgbClr val="365F91"/>
                        </a:solidFill>
                        <a:effectLst/>
                        <a:latin typeface="Times New Roman" pitchFamily="18" charset="0"/>
                        <a:ea typeface="Calibri"/>
                        <a:cs typeface="Times New Roman" pitchFamily="18" charset="0"/>
                      </a:endParaRPr>
                    </a:p>
                  </a:txBody>
                  <a:tcPr marL="28113" marR="28113" marT="0" marB="0"/>
                </a:tc>
                <a:tc>
                  <a:txBody>
                    <a:bodyPr/>
                    <a:lstStyle/>
                    <a:p>
                      <a:pPr algn="ctr">
                        <a:lnSpc>
                          <a:spcPct val="115000"/>
                        </a:lnSpc>
                        <a:spcAft>
                          <a:spcPts val="0"/>
                        </a:spcAft>
                      </a:pPr>
                      <a:r>
                        <a:rPr lang="es-EC" sz="1100" b="1" dirty="0">
                          <a:effectLst/>
                          <a:latin typeface="Times New Roman" pitchFamily="18" charset="0"/>
                          <a:cs typeface="Times New Roman" pitchFamily="18" charset="0"/>
                        </a:rPr>
                        <a:t> VALOR MENSUAL  </a:t>
                      </a:r>
                      <a:endParaRPr lang="es-EC" sz="1100" b="1" dirty="0">
                        <a:solidFill>
                          <a:srgbClr val="365F91"/>
                        </a:solidFill>
                        <a:effectLst/>
                        <a:latin typeface="Times New Roman" pitchFamily="18" charset="0"/>
                        <a:ea typeface="Calibri"/>
                        <a:cs typeface="Times New Roman" pitchFamily="18" charset="0"/>
                      </a:endParaRPr>
                    </a:p>
                  </a:txBody>
                  <a:tcPr marL="28113" marR="28113" marT="0" marB="0"/>
                </a:tc>
              </a:tr>
              <a:tr h="194854">
                <a:tc>
                  <a:txBody>
                    <a:bodyPr/>
                    <a:lstStyle/>
                    <a:p>
                      <a:pPr>
                        <a:lnSpc>
                          <a:spcPct val="115000"/>
                        </a:lnSpc>
                        <a:spcAft>
                          <a:spcPts val="0"/>
                        </a:spcAft>
                      </a:pPr>
                      <a:r>
                        <a:rPr lang="es-EC" sz="1100">
                          <a:effectLst/>
                          <a:latin typeface="Times New Roman" pitchFamily="18" charset="0"/>
                          <a:cs typeface="Times New Roman" pitchFamily="18" charset="0"/>
                        </a:rPr>
                        <a:t>Cloruro de Sodio</a:t>
                      </a:r>
                      <a:endParaRPr lang="es-EC" sz="1100">
                        <a:solidFill>
                          <a:srgbClr val="365F91"/>
                        </a:solidFill>
                        <a:effectLst/>
                        <a:latin typeface="Times New Roman" pitchFamily="18" charset="0"/>
                        <a:ea typeface="Calibri"/>
                        <a:cs typeface="Times New Roman" pitchFamily="18" charset="0"/>
                      </a:endParaRPr>
                    </a:p>
                  </a:txBody>
                  <a:tcPr marL="28113" marR="28113" marT="0" marB="0"/>
                </a:tc>
                <a:tc>
                  <a:txBody>
                    <a:bodyPr/>
                    <a:lstStyle/>
                    <a:p>
                      <a:pPr algn="ctr">
                        <a:lnSpc>
                          <a:spcPct val="115000"/>
                        </a:lnSpc>
                        <a:spcAft>
                          <a:spcPts val="0"/>
                        </a:spcAft>
                      </a:pPr>
                      <a:r>
                        <a:rPr lang="es-EC" sz="1100">
                          <a:effectLst/>
                          <a:latin typeface="Times New Roman" pitchFamily="18" charset="0"/>
                          <a:cs typeface="Times New Roman" pitchFamily="18" charset="0"/>
                        </a:rPr>
                        <a:t>gramos</a:t>
                      </a:r>
                      <a:endParaRPr lang="es-EC" sz="1100">
                        <a:solidFill>
                          <a:srgbClr val="365F91"/>
                        </a:solidFill>
                        <a:effectLst/>
                        <a:latin typeface="Times New Roman" pitchFamily="18" charset="0"/>
                        <a:ea typeface="Calibri"/>
                        <a:cs typeface="Times New Roman" pitchFamily="18" charset="0"/>
                      </a:endParaRPr>
                    </a:p>
                  </a:txBody>
                  <a:tcPr marL="28113" marR="28113"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11.520</a:t>
                      </a:r>
                      <a:endParaRPr lang="es-EC" sz="1100" dirty="0">
                        <a:solidFill>
                          <a:srgbClr val="365F91"/>
                        </a:solidFill>
                        <a:effectLst/>
                        <a:latin typeface="Times New Roman" pitchFamily="18" charset="0"/>
                        <a:ea typeface="Calibri"/>
                        <a:cs typeface="Times New Roman" pitchFamily="18" charset="0"/>
                      </a:endParaRPr>
                    </a:p>
                  </a:txBody>
                  <a:tcPr marL="28113" marR="28113" marT="0" marB="0"/>
                </a:tc>
                <a:tc>
                  <a:txBody>
                    <a:bodyPr/>
                    <a:lstStyle/>
                    <a:p>
                      <a:pPr algn="ctr">
                        <a:lnSpc>
                          <a:spcPct val="115000"/>
                        </a:lnSpc>
                        <a:spcAft>
                          <a:spcPts val="0"/>
                        </a:spcAft>
                      </a:pPr>
                      <a:r>
                        <a:rPr lang="es-EC" sz="1100">
                          <a:effectLst/>
                          <a:latin typeface="Times New Roman" pitchFamily="18" charset="0"/>
                          <a:cs typeface="Times New Roman" pitchFamily="18" charset="0"/>
                        </a:rPr>
                        <a:t>$         0,03</a:t>
                      </a:r>
                      <a:endParaRPr lang="es-EC" sz="1100">
                        <a:solidFill>
                          <a:srgbClr val="365F91"/>
                        </a:solidFill>
                        <a:effectLst/>
                        <a:latin typeface="Times New Roman" pitchFamily="18" charset="0"/>
                        <a:ea typeface="Calibri"/>
                        <a:cs typeface="Times New Roman" pitchFamily="18" charset="0"/>
                      </a:endParaRPr>
                    </a:p>
                  </a:txBody>
                  <a:tcPr marL="28113" marR="28113" marT="0" marB="0"/>
                </a:tc>
                <a:tc>
                  <a:txBody>
                    <a:bodyPr/>
                    <a:lstStyle/>
                    <a:p>
                      <a:pPr algn="ctr">
                        <a:lnSpc>
                          <a:spcPct val="115000"/>
                        </a:lnSpc>
                        <a:spcAft>
                          <a:spcPts val="0"/>
                        </a:spcAft>
                      </a:pPr>
                      <a:r>
                        <a:rPr lang="es-EC" sz="1100">
                          <a:effectLst/>
                          <a:latin typeface="Times New Roman" pitchFamily="18" charset="0"/>
                          <a:cs typeface="Times New Roman" pitchFamily="18" charset="0"/>
                        </a:rPr>
                        <a:t>$      335,46</a:t>
                      </a:r>
                      <a:endParaRPr lang="es-EC" sz="1100">
                        <a:solidFill>
                          <a:srgbClr val="365F91"/>
                        </a:solidFill>
                        <a:effectLst/>
                        <a:latin typeface="Times New Roman" pitchFamily="18" charset="0"/>
                        <a:ea typeface="Calibri"/>
                        <a:cs typeface="Times New Roman" pitchFamily="18" charset="0"/>
                      </a:endParaRPr>
                    </a:p>
                  </a:txBody>
                  <a:tcPr marL="28113" marR="28113" marT="0" marB="0"/>
                </a:tc>
              </a:tr>
              <a:tr h="194854">
                <a:tc>
                  <a:txBody>
                    <a:bodyPr/>
                    <a:lstStyle/>
                    <a:p>
                      <a:pPr>
                        <a:lnSpc>
                          <a:spcPct val="115000"/>
                        </a:lnSpc>
                        <a:spcAft>
                          <a:spcPts val="0"/>
                        </a:spcAft>
                      </a:pPr>
                      <a:r>
                        <a:rPr lang="es-EC" sz="1100">
                          <a:effectLst/>
                          <a:latin typeface="Times New Roman" pitchFamily="18" charset="0"/>
                          <a:cs typeface="Times New Roman" pitchFamily="18" charset="0"/>
                        </a:rPr>
                        <a:t>Cloruro de Potasio</a:t>
                      </a:r>
                      <a:endParaRPr lang="es-EC" sz="1100">
                        <a:solidFill>
                          <a:srgbClr val="365F91"/>
                        </a:solidFill>
                        <a:effectLst/>
                        <a:latin typeface="Times New Roman" pitchFamily="18" charset="0"/>
                        <a:ea typeface="Calibri"/>
                        <a:cs typeface="Times New Roman" pitchFamily="18" charset="0"/>
                      </a:endParaRPr>
                    </a:p>
                  </a:txBody>
                  <a:tcPr marL="28113" marR="28113" marT="0" marB="0"/>
                </a:tc>
                <a:tc>
                  <a:txBody>
                    <a:bodyPr/>
                    <a:lstStyle/>
                    <a:p>
                      <a:pPr algn="ctr">
                        <a:lnSpc>
                          <a:spcPct val="115000"/>
                        </a:lnSpc>
                        <a:spcAft>
                          <a:spcPts val="0"/>
                        </a:spcAft>
                      </a:pPr>
                      <a:r>
                        <a:rPr lang="es-EC" sz="1100">
                          <a:effectLst/>
                          <a:latin typeface="Times New Roman" pitchFamily="18" charset="0"/>
                          <a:cs typeface="Times New Roman" pitchFamily="18" charset="0"/>
                        </a:rPr>
                        <a:t>gramos</a:t>
                      </a:r>
                      <a:endParaRPr lang="es-EC" sz="1100">
                        <a:solidFill>
                          <a:srgbClr val="365F91"/>
                        </a:solidFill>
                        <a:effectLst/>
                        <a:latin typeface="Times New Roman" pitchFamily="18" charset="0"/>
                        <a:ea typeface="Calibri"/>
                        <a:cs typeface="Times New Roman" pitchFamily="18" charset="0"/>
                      </a:endParaRPr>
                    </a:p>
                  </a:txBody>
                  <a:tcPr marL="28113" marR="28113" marT="0" marB="0"/>
                </a:tc>
                <a:tc>
                  <a:txBody>
                    <a:bodyPr/>
                    <a:lstStyle/>
                    <a:p>
                      <a:pPr algn="ctr">
                        <a:lnSpc>
                          <a:spcPct val="115000"/>
                        </a:lnSpc>
                        <a:spcAft>
                          <a:spcPts val="0"/>
                        </a:spcAft>
                      </a:pPr>
                      <a:r>
                        <a:rPr lang="es-EC" sz="1100">
                          <a:effectLst/>
                          <a:latin typeface="Times New Roman" pitchFamily="18" charset="0"/>
                          <a:cs typeface="Times New Roman" pitchFamily="18" charset="0"/>
                        </a:rPr>
                        <a:t>11.520</a:t>
                      </a:r>
                      <a:endParaRPr lang="es-EC" sz="1100">
                        <a:solidFill>
                          <a:srgbClr val="365F91"/>
                        </a:solidFill>
                        <a:effectLst/>
                        <a:latin typeface="Times New Roman" pitchFamily="18" charset="0"/>
                        <a:ea typeface="Calibri"/>
                        <a:cs typeface="Times New Roman" pitchFamily="18" charset="0"/>
                      </a:endParaRPr>
                    </a:p>
                  </a:txBody>
                  <a:tcPr marL="28113" marR="28113" marT="0" marB="0"/>
                </a:tc>
                <a:tc>
                  <a:txBody>
                    <a:bodyPr/>
                    <a:lstStyle/>
                    <a:p>
                      <a:pPr algn="ctr">
                        <a:lnSpc>
                          <a:spcPct val="115000"/>
                        </a:lnSpc>
                        <a:spcAft>
                          <a:spcPts val="0"/>
                        </a:spcAft>
                      </a:pPr>
                      <a:r>
                        <a:rPr lang="es-EC" sz="1100">
                          <a:effectLst/>
                          <a:latin typeface="Times New Roman" pitchFamily="18" charset="0"/>
                          <a:cs typeface="Times New Roman" pitchFamily="18" charset="0"/>
                        </a:rPr>
                        <a:t>$         0,04</a:t>
                      </a:r>
                      <a:endParaRPr lang="es-EC" sz="1100">
                        <a:solidFill>
                          <a:srgbClr val="365F91"/>
                        </a:solidFill>
                        <a:effectLst/>
                        <a:latin typeface="Times New Roman" pitchFamily="18" charset="0"/>
                        <a:ea typeface="Calibri"/>
                        <a:cs typeface="Times New Roman" pitchFamily="18" charset="0"/>
                      </a:endParaRPr>
                    </a:p>
                  </a:txBody>
                  <a:tcPr marL="28113" marR="28113" marT="0" marB="0"/>
                </a:tc>
                <a:tc>
                  <a:txBody>
                    <a:bodyPr/>
                    <a:lstStyle/>
                    <a:p>
                      <a:pPr algn="ctr">
                        <a:lnSpc>
                          <a:spcPct val="115000"/>
                        </a:lnSpc>
                        <a:spcAft>
                          <a:spcPts val="0"/>
                        </a:spcAft>
                      </a:pPr>
                      <a:r>
                        <a:rPr lang="es-EC" sz="1100">
                          <a:effectLst/>
                          <a:latin typeface="Times New Roman" pitchFamily="18" charset="0"/>
                          <a:cs typeface="Times New Roman" pitchFamily="18" charset="0"/>
                        </a:rPr>
                        <a:t>$      412,88</a:t>
                      </a:r>
                      <a:endParaRPr lang="es-EC" sz="1100">
                        <a:solidFill>
                          <a:srgbClr val="365F91"/>
                        </a:solidFill>
                        <a:effectLst/>
                        <a:latin typeface="Times New Roman" pitchFamily="18" charset="0"/>
                        <a:ea typeface="Calibri"/>
                        <a:cs typeface="Times New Roman" pitchFamily="18" charset="0"/>
                      </a:endParaRPr>
                    </a:p>
                  </a:txBody>
                  <a:tcPr marL="28113" marR="28113" marT="0" marB="0"/>
                </a:tc>
              </a:tr>
              <a:tr h="194854">
                <a:tc>
                  <a:txBody>
                    <a:bodyPr/>
                    <a:lstStyle/>
                    <a:p>
                      <a:pPr>
                        <a:lnSpc>
                          <a:spcPct val="115000"/>
                        </a:lnSpc>
                        <a:spcAft>
                          <a:spcPts val="0"/>
                        </a:spcAft>
                      </a:pPr>
                      <a:r>
                        <a:rPr lang="es-EC" sz="1100" dirty="0">
                          <a:effectLst/>
                          <a:latin typeface="Times New Roman" pitchFamily="18" charset="0"/>
                          <a:cs typeface="Times New Roman" pitchFamily="18" charset="0"/>
                        </a:rPr>
                        <a:t>TOTAL</a:t>
                      </a:r>
                      <a:endParaRPr lang="es-EC" sz="1100" dirty="0">
                        <a:solidFill>
                          <a:srgbClr val="365F91"/>
                        </a:solidFill>
                        <a:effectLst/>
                        <a:latin typeface="Times New Roman" pitchFamily="18" charset="0"/>
                        <a:ea typeface="Calibri"/>
                        <a:cs typeface="Times New Roman" pitchFamily="18" charset="0"/>
                      </a:endParaRPr>
                    </a:p>
                  </a:txBody>
                  <a:tcPr marL="28113" marR="28113" marT="0" marB="0"/>
                </a:tc>
                <a:tc>
                  <a:txBody>
                    <a:bodyPr/>
                    <a:lstStyle/>
                    <a:p>
                      <a:endParaRPr lang="es-EC" sz="1100">
                        <a:solidFill>
                          <a:srgbClr val="365F91"/>
                        </a:solidFill>
                        <a:effectLst/>
                        <a:latin typeface="Times New Roman" pitchFamily="18" charset="0"/>
                        <a:cs typeface="Times New Roman" pitchFamily="18" charset="0"/>
                      </a:endParaRPr>
                    </a:p>
                  </a:txBody>
                  <a:tcPr marL="28113" marR="28113" marT="0" marB="0"/>
                </a:tc>
                <a:tc>
                  <a:txBody>
                    <a:bodyPr/>
                    <a:lstStyle/>
                    <a:p>
                      <a:endParaRPr lang="es-EC" sz="1100" dirty="0">
                        <a:solidFill>
                          <a:srgbClr val="365F91"/>
                        </a:solidFill>
                        <a:effectLst/>
                        <a:latin typeface="Times New Roman" pitchFamily="18" charset="0"/>
                        <a:cs typeface="Times New Roman" pitchFamily="18" charset="0"/>
                      </a:endParaRPr>
                    </a:p>
                  </a:txBody>
                  <a:tcPr marL="28113" marR="28113" marT="0" marB="0"/>
                </a:tc>
                <a:tc>
                  <a:txBody>
                    <a:bodyPr/>
                    <a:lstStyle/>
                    <a:p>
                      <a:pPr algn="ctr">
                        <a:lnSpc>
                          <a:spcPct val="115000"/>
                        </a:lnSpc>
                        <a:spcAft>
                          <a:spcPts val="0"/>
                        </a:spcAft>
                      </a:pPr>
                      <a:r>
                        <a:rPr lang="es-EC" sz="1100">
                          <a:effectLst/>
                          <a:latin typeface="Times New Roman" pitchFamily="18" charset="0"/>
                          <a:cs typeface="Times New Roman" pitchFamily="18" charset="0"/>
                        </a:rPr>
                        <a:t>$        0,06</a:t>
                      </a:r>
                      <a:endParaRPr lang="es-EC" sz="1100">
                        <a:solidFill>
                          <a:srgbClr val="365F91"/>
                        </a:solidFill>
                        <a:effectLst/>
                        <a:latin typeface="Times New Roman" pitchFamily="18" charset="0"/>
                        <a:ea typeface="Calibri"/>
                        <a:cs typeface="Times New Roman" pitchFamily="18" charset="0"/>
                      </a:endParaRPr>
                    </a:p>
                  </a:txBody>
                  <a:tcPr marL="28113" marR="28113"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    748,34</a:t>
                      </a:r>
                      <a:endParaRPr lang="es-EC" sz="1100" dirty="0">
                        <a:solidFill>
                          <a:srgbClr val="365F91"/>
                        </a:solidFill>
                        <a:effectLst/>
                        <a:latin typeface="Times New Roman" pitchFamily="18" charset="0"/>
                        <a:ea typeface="Calibri"/>
                        <a:cs typeface="Times New Roman" pitchFamily="18" charset="0"/>
                      </a:endParaRPr>
                    </a:p>
                  </a:txBody>
                  <a:tcPr marL="28113" marR="28113" marT="0" marB="0"/>
                </a:tc>
              </a:tr>
            </a:tbl>
          </a:graphicData>
        </a:graphic>
      </p:graphicFrame>
      <p:graphicFrame>
        <p:nvGraphicFramePr>
          <p:cNvPr id="19" name="18 Tabla"/>
          <p:cNvGraphicFramePr>
            <a:graphicFrameLocks noGrp="1"/>
          </p:cNvGraphicFramePr>
          <p:nvPr>
            <p:extLst>
              <p:ext uri="{D42A27DB-BD31-4B8C-83A1-F6EECF244321}">
                <p14:modId xmlns:p14="http://schemas.microsoft.com/office/powerpoint/2010/main" val="824384552"/>
              </p:ext>
            </p:extLst>
          </p:nvPr>
        </p:nvGraphicFramePr>
        <p:xfrm>
          <a:off x="4355976" y="4344354"/>
          <a:ext cx="4464496" cy="2036974"/>
        </p:xfrm>
        <a:graphic>
          <a:graphicData uri="http://schemas.openxmlformats.org/drawingml/2006/table">
            <a:tbl>
              <a:tblPr firstRow="1" firstCol="1" bandRow="1">
                <a:solidFill>
                  <a:schemeClr val="bg1"/>
                </a:solidFill>
                <a:tableStyleId>{3B4B98B0-60AC-42C2-AFA5-B58CD77FA1E5}</a:tableStyleId>
              </a:tblPr>
              <a:tblGrid>
                <a:gridCol w="1080120"/>
                <a:gridCol w="792088"/>
                <a:gridCol w="864096"/>
                <a:gridCol w="936104"/>
                <a:gridCol w="792088"/>
              </a:tblGrid>
              <a:tr h="100029">
                <a:tc gridSpan="5">
                  <a:txBody>
                    <a:bodyPr/>
                    <a:lstStyle/>
                    <a:p>
                      <a:pPr algn="ctr">
                        <a:lnSpc>
                          <a:spcPct val="115000"/>
                        </a:lnSpc>
                        <a:spcAft>
                          <a:spcPts val="0"/>
                        </a:spcAft>
                      </a:pPr>
                      <a:r>
                        <a:rPr lang="es-EC" sz="1100" dirty="0">
                          <a:effectLst/>
                          <a:latin typeface="Times New Roman" pitchFamily="18" charset="0"/>
                          <a:cs typeface="Times New Roman" pitchFamily="18" charset="0"/>
                        </a:rPr>
                        <a:t>EMPAQUE Y EMBALAJE </a:t>
                      </a:r>
                      <a:endParaRPr lang="es-EC" sz="1100" dirty="0">
                        <a:solidFill>
                          <a:srgbClr val="365F91"/>
                        </a:solidFill>
                        <a:effectLst/>
                        <a:latin typeface="Times New Roman" pitchFamily="18" charset="0"/>
                        <a:ea typeface="Calibri"/>
                        <a:cs typeface="Times New Roman" pitchFamily="18" charset="0"/>
                      </a:endParaRPr>
                    </a:p>
                  </a:txBody>
                  <a:tcPr marL="31207" marR="31207"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84743">
                <a:tc>
                  <a:txBody>
                    <a:bodyPr/>
                    <a:lstStyle/>
                    <a:p>
                      <a:pPr algn="ctr">
                        <a:lnSpc>
                          <a:spcPct val="115000"/>
                        </a:lnSpc>
                        <a:spcAft>
                          <a:spcPts val="0"/>
                        </a:spcAft>
                      </a:pPr>
                      <a:r>
                        <a:rPr lang="es-EC" sz="1100" dirty="0">
                          <a:effectLst/>
                          <a:latin typeface="Times New Roman" pitchFamily="18" charset="0"/>
                          <a:cs typeface="Times New Roman" pitchFamily="18" charset="0"/>
                        </a:rPr>
                        <a:t> DETALLE </a:t>
                      </a:r>
                      <a:endParaRPr lang="es-EC" sz="1100" dirty="0">
                        <a:solidFill>
                          <a:srgbClr val="365F91"/>
                        </a:solidFill>
                        <a:effectLst/>
                        <a:latin typeface="Times New Roman" pitchFamily="18" charset="0"/>
                        <a:ea typeface="Calibri"/>
                        <a:cs typeface="Times New Roman" pitchFamily="18" charset="0"/>
                      </a:endParaRPr>
                    </a:p>
                  </a:txBody>
                  <a:tcPr marL="31207" marR="31207" marT="0" marB="0"/>
                </a:tc>
                <a:tc>
                  <a:txBody>
                    <a:bodyPr/>
                    <a:lstStyle/>
                    <a:p>
                      <a:pPr algn="ctr">
                        <a:lnSpc>
                          <a:spcPct val="115000"/>
                        </a:lnSpc>
                        <a:spcAft>
                          <a:spcPts val="0"/>
                        </a:spcAft>
                      </a:pPr>
                      <a:r>
                        <a:rPr lang="es-EC" sz="1100">
                          <a:effectLst/>
                          <a:latin typeface="Times New Roman" pitchFamily="18" charset="0"/>
                          <a:cs typeface="Times New Roman" pitchFamily="18" charset="0"/>
                        </a:rPr>
                        <a:t>U. MEDIDA</a:t>
                      </a:r>
                      <a:endParaRPr lang="es-EC" sz="1100">
                        <a:solidFill>
                          <a:srgbClr val="365F91"/>
                        </a:solidFill>
                        <a:effectLst/>
                        <a:latin typeface="Times New Roman" pitchFamily="18" charset="0"/>
                        <a:ea typeface="Calibri"/>
                        <a:cs typeface="Times New Roman" pitchFamily="18" charset="0"/>
                      </a:endParaRPr>
                    </a:p>
                  </a:txBody>
                  <a:tcPr marL="31207" marR="31207"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CONSUMO MENSUAL</a:t>
                      </a:r>
                      <a:endParaRPr lang="es-EC" sz="1100" dirty="0">
                        <a:solidFill>
                          <a:srgbClr val="365F91"/>
                        </a:solidFill>
                        <a:effectLst/>
                        <a:latin typeface="Times New Roman" pitchFamily="18" charset="0"/>
                        <a:ea typeface="Calibri"/>
                        <a:cs typeface="Times New Roman" pitchFamily="18" charset="0"/>
                      </a:endParaRPr>
                    </a:p>
                  </a:txBody>
                  <a:tcPr marL="31207" marR="31207" marT="0" marB="0"/>
                </a:tc>
                <a:tc>
                  <a:txBody>
                    <a:bodyPr/>
                    <a:lstStyle/>
                    <a:p>
                      <a:pPr algn="ctr">
                        <a:lnSpc>
                          <a:spcPct val="115000"/>
                        </a:lnSpc>
                        <a:spcAft>
                          <a:spcPts val="0"/>
                        </a:spcAft>
                      </a:pPr>
                      <a:r>
                        <a:rPr lang="es-EC" sz="1100">
                          <a:effectLst/>
                          <a:latin typeface="Times New Roman" pitchFamily="18" charset="0"/>
                          <a:cs typeface="Times New Roman" pitchFamily="18" charset="0"/>
                        </a:rPr>
                        <a:t>VALOR UNITARIO</a:t>
                      </a:r>
                      <a:endParaRPr lang="es-EC" sz="1100">
                        <a:solidFill>
                          <a:srgbClr val="365F91"/>
                        </a:solidFill>
                        <a:effectLst/>
                        <a:latin typeface="Times New Roman" pitchFamily="18" charset="0"/>
                        <a:ea typeface="Calibri"/>
                        <a:cs typeface="Times New Roman" pitchFamily="18" charset="0"/>
                      </a:endParaRPr>
                    </a:p>
                  </a:txBody>
                  <a:tcPr marL="31207" marR="31207" marT="0" marB="0"/>
                </a:tc>
                <a:tc>
                  <a:txBody>
                    <a:bodyPr/>
                    <a:lstStyle/>
                    <a:p>
                      <a:pPr algn="ctr">
                        <a:lnSpc>
                          <a:spcPct val="115000"/>
                        </a:lnSpc>
                        <a:spcAft>
                          <a:spcPts val="0"/>
                        </a:spcAft>
                      </a:pPr>
                      <a:r>
                        <a:rPr lang="es-EC" sz="1100">
                          <a:effectLst/>
                          <a:latin typeface="Times New Roman" pitchFamily="18" charset="0"/>
                          <a:cs typeface="Times New Roman" pitchFamily="18" charset="0"/>
                        </a:rPr>
                        <a:t>VALOR MENSUAL</a:t>
                      </a:r>
                      <a:endParaRPr lang="es-EC" sz="1100">
                        <a:solidFill>
                          <a:srgbClr val="365F91"/>
                        </a:solidFill>
                        <a:effectLst/>
                        <a:latin typeface="Times New Roman" pitchFamily="18" charset="0"/>
                        <a:ea typeface="Calibri"/>
                        <a:cs typeface="Times New Roman" pitchFamily="18" charset="0"/>
                      </a:endParaRPr>
                    </a:p>
                  </a:txBody>
                  <a:tcPr marL="31207" marR="31207" marT="0" marB="0"/>
                </a:tc>
              </a:tr>
              <a:tr h="269881">
                <a:tc>
                  <a:txBody>
                    <a:bodyPr/>
                    <a:lstStyle/>
                    <a:p>
                      <a:pPr>
                        <a:lnSpc>
                          <a:spcPct val="115000"/>
                        </a:lnSpc>
                        <a:spcAft>
                          <a:spcPts val="0"/>
                        </a:spcAft>
                      </a:pPr>
                      <a:r>
                        <a:rPr lang="es-EC" sz="1100">
                          <a:effectLst/>
                          <a:latin typeface="Times New Roman" pitchFamily="18" charset="0"/>
                          <a:cs typeface="Times New Roman" pitchFamily="18" charset="0"/>
                        </a:rPr>
                        <a:t>Plástico Estrech</a:t>
                      </a:r>
                      <a:endParaRPr lang="es-EC" sz="1100">
                        <a:solidFill>
                          <a:srgbClr val="365F91"/>
                        </a:solidFill>
                        <a:effectLst/>
                        <a:latin typeface="Times New Roman" pitchFamily="18" charset="0"/>
                        <a:ea typeface="Calibri"/>
                        <a:cs typeface="Times New Roman" pitchFamily="18" charset="0"/>
                      </a:endParaRPr>
                    </a:p>
                  </a:txBody>
                  <a:tcPr marL="31207" marR="31207" marT="0" marB="0"/>
                </a:tc>
                <a:tc>
                  <a:txBody>
                    <a:bodyPr/>
                    <a:lstStyle/>
                    <a:p>
                      <a:pPr algn="ctr">
                        <a:lnSpc>
                          <a:spcPct val="115000"/>
                        </a:lnSpc>
                        <a:spcAft>
                          <a:spcPts val="0"/>
                        </a:spcAft>
                      </a:pPr>
                      <a:r>
                        <a:rPr lang="es-EC" sz="1100">
                          <a:effectLst/>
                          <a:latin typeface="Times New Roman" pitchFamily="18" charset="0"/>
                          <a:cs typeface="Times New Roman" pitchFamily="18" charset="0"/>
                        </a:rPr>
                        <a:t>metros</a:t>
                      </a:r>
                      <a:endParaRPr lang="es-EC" sz="1100">
                        <a:solidFill>
                          <a:srgbClr val="365F91"/>
                        </a:solidFill>
                        <a:effectLst/>
                        <a:latin typeface="Times New Roman" pitchFamily="18" charset="0"/>
                        <a:ea typeface="Calibri"/>
                        <a:cs typeface="Times New Roman" pitchFamily="18" charset="0"/>
                      </a:endParaRPr>
                    </a:p>
                  </a:txBody>
                  <a:tcPr marL="31207" marR="31207" marT="0" marB="0"/>
                </a:tc>
                <a:tc>
                  <a:txBody>
                    <a:bodyPr/>
                    <a:lstStyle/>
                    <a:p>
                      <a:pPr algn="ctr">
                        <a:lnSpc>
                          <a:spcPct val="115000"/>
                        </a:lnSpc>
                        <a:spcAft>
                          <a:spcPts val="0"/>
                        </a:spcAft>
                      </a:pPr>
                      <a:r>
                        <a:rPr lang="es-EC" sz="1100">
                          <a:effectLst/>
                          <a:latin typeface="Times New Roman" pitchFamily="18" charset="0"/>
                          <a:cs typeface="Times New Roman" pitchFamily="18" charset="0"/>
                        </a:rPr>
                        <a:t>50</a:t>
                      </a:r>
                      <a:endParaRPr lang="es-EC" sz="1100">
                        <a:solidFill>
                          <a:srgbClr val="365F91"/>
                        </a:solidFill>
                        <a:effectLst/>
                        <a:latin typeface="Times New Roman" pitchFamily="18" charset="0"/>
                        <a:ea typeface="Calibri"/>
                        <a:cs typeface="Times New Roman" pitchFamily="18" charset="0"/>
                      </a:endParaRPr>
                    </a:p>
                  </a:txBody>
                  <a:tcPr marL="31207" marR="31207" marT="0" marB="0"/>
                </a:tc>
                <a:tc>
                  <a:txBody>
                    <a:bodyPr/>
                    <a:lstStyle/>
                    <a:p>
                      <a:pPr algn="ctr">
                        <a:lnSpc>
                          <a:spcPct val="115000"/>
                        </a:lnSpc>
                        <a:spcAft>
                          <a:spcPts val="0"/>
                        </a:spcAft>
                      </a:pPr>
                      <a:r>
                        <a:rPr lang="es-EC" sz="1100">
                          <a:effectLst/>
                          <a:latin typeface="Times New Roman" pitchFamily="18" charset="0"/>
                          <a:cs typeface="Times New Roman" pitchFamily="18" charset="0"/>
                        </a:rPr>
                        <a:t>$         0,95</a:t>
                      </a:r>
                      <a:endParaRPr lang="es-EC" sz="1100">
                        <a:solidFill>
                          <a:srgbClr val="365F91"/>
                        </a:solidFill>
                        <a:effectLst/>
                        <a:latin typeface="Times New Roman" pitchFamily="18" charset="0"/>
                        <a:ea typeface="Calibri"/>
                        <a:cs typeface="Times New Roman" pitchFamily="18" charset="0"/>
                      </a:endParaRPr>
                    </a:p>
                  </a:txBody>
                  <a:tcPr marL="31207" marR="31207" marT="0" marB="0"/>
                </a:tc>
                <a:tc>
                  <a:txBody>
                    <a:bodyPr/>
                    <a:lstStyle/>
                    <a:p>
                      <a:pPr algn="ctr">
                        <a:lnSpc>
                          <a:spcPct val="115000"/>
                        </a:lnSpc>
                        <a:spcAft>
                          <a:spcPts val="0"/>
                        </a:spcAft>
                      </a:pPr>
                      <a:r>
                        <a:rPr lang="es-EC" sz="1100">
                          <a:effectLst/>
                          <a:latin typeface="Times New Roman" pitchFamily="18" charset="0"/>
                          <a:cs typeface="Times New Roman" pitchFamily="18" charset="0"/>
                        </a:rPr>
                        <a:t>$        47,50</a:t>
                      </a:r>
                      <a:endParaRPr lang="es-EC" sz="1100">
                        <a:solidFill>
                          <a:srgbClr val="365F91"/>
                        </a:solidFill>
                        <a:effectLst/>
                        <a:latin typeface="Times New Roman" pitchFamily="18" charset="0"/>
                        <a:ea typeface="Calibri"/>
                        <a:cs typeface="Times New Roman" pitchFamily="18" charset="0"/>
                      </a:endParaRPr>
                    </a:p>
                  </a:txBody>
                  <a:tcPr marL="31207" marR="31207" marT="0" marB="0"/>
                </a:tc>
              </a:tr>
              <a:tr h="269881">
                <a:tc>
                  <a:txBody>
                    <a:bodyPr/>
                    <a:lstStyle/>
                    <a:p>
                      <a:pPr>
                        <a:lnSpc>
                          <a:spcPct val="115000"/>
                        </a:lnSpc>
                        <a:spcAft>
                          <a:spcPts val="0"/>
                        </a:spcAft>
                      </a:pPr>
                      <a:r>
                        <a:rPr lang="es-EC" sz="1100">
                          <a:effectLst/>
                          <a:latin typeface="Times New Roman" pitchFamily="18" charset="0"/>
                          <a:cs typeface="Times New Roman" pitchFamily="18" charset="0"/>
                        </a:rPr>
                        <a:t>Zunchos</a:t>
                      </a:r>
                      <a:endParaRPr lang="es-EC" sz="1100">
                        <a:solidFill>
                          <a:srgbClr val="365F91"/>
                        </a:solidFill>
                        <a:effectLst/>
                        <a:latin typeface="Times New Roman" pitchFamily="18" charset="0"/>
                        <a:ea typeface="Calibri"/>
                        <a:cs typeface="Times New Roman" pitchFamily="18" charset="0"/>
                      </a:endParaRPr>
                    </a:p>
                  </a:txBody>
                  <a:tcPr marL="31207" marR="31207"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metros</a:t>
                      </a:r>
                      <a:endParaRPr lang="es-EC" sz="1100" dirty="0">
                        <a:solidFill>
                          <a:srgbClr val="365F91"/>
                        </a:solidFill>
                        <a:effectLst/>
                        <a:latin typeface="Times New Roman" pitchFamily="18" charset="0"/>
                        <a:ea typeface="Calibri"/>
                        <a:cs typeface="Times New Roman" pitchFamily="18" charset="0"/>
                      </a:endParaRPr>
                    </a:p>
                  </a:txBody>
                  <a:tcPr marL="31207" marR="31207" marT="0" marB="0"/>
                </a:tc>
                <a:tc>
                  <a:txBody>
                    <a:bodyPr/>
                    <a:lstStyle/>
                    <a:p>
                      <a:pPr algn="ctr">
                        <a:lnSpc>
                          <a:spcPct val="115000"/>
                        </a:lnSpc>
                        <a:spcAft>
                          <a:spcPts val="0"/>
                        </a:spcAft>
                      </a:pPr>
                      <a:r>
                        <a:rPr lang="es-EC" sz="1100">
                          <a:effectLst/>
                          <a:latin typeface="Times New Roman" pitchFamily="18" charset="0"/>
                          <a:cs typeface="Times New Roman" pitchFamily="18" charset="0"/>
                        </a:rPr>
                        <a:t>40</a:t>
                      </a:r>
                      <a:endParaRPr lang="es-EC" sz="1100">
                        <a:solidFill>
                          <a:srgbClr val="365F91"/>
                        </a:solidFill>
                        <a:effectLst/>
                        <a:latin typeface="Times New Roman" pitchFamily="18" charset="0"/>
                        <a:ea typeface="Calibri"/>
                        <a:cs typeface="Times New Roman" pitchFamily="18" charset="0"/>
                      </a:endParaRPr>
                    </a:p>
                  </a:txBody>
                  <a:tcPr marL="31207" marR="31207" marT="0" marB="0"/>
                </a:tc>
                <a:tc>
                  <a:txBody>
                    <a:bodyPr/>
                    <a:lstStyle/>
                    <a:p>
                      <a:pPr algn="ctr">
                        <a:lnSpc>
                          <a:spcPct val="115000"/>
                        </a:lnSpc>
                        <a:spcAft>
                          <a:spcPts val="0"/>
                        </a:spcAft>
                      </a:pPr>
                      <a:r>
                        <a:rPr lang="es-EC" sz="1100">
                          <a:effectLst/>
                          <a:latin typeface="Times New Roman" pitchFamily="18" charset="0"/>
                          <a:cs typeface="Times New Roman" pitchFamily="18" charset="0"/>
                        </a:rPr>
                        <a:t>$         1,05</a:t>
                      </a:r>
                      <a:endParaRPr lang="es-EC" sz="1100">
                        <a:solidFill>
                          <a:srgbClr val="365F91"/>
                        </a:solidFill>
                        <a:effectLst/>
                        <a:latin typeface="Times New Roman" pitchFamily="18" charset="0"/>
                        <a:ea typeface="Calibri"/>
                        <a:cs typeface="Times New Roman" pitchFamily="18" charset="0"/>
                      </a:endParaRPr>
                    </a:p>
                  </a:txBody>
                  <a:tcPr marL="31207" marR="31207" marT="0" marB="0"/>
                </a:tc>
                <a:tc>
                  <a:txBody>
                    <a:bodyPr/>
                    <a:lstStyle/>
                    <a:p>
                      <a:pPr algn="ctr">
                        <a:lnSpc>
                          <a:spcPct val="115000"/>
                        </a:lnSpc>
                        <a:spcAft>
                          <a:spcPts val="0"/>
                        </a:spcAft>
                      </a:pPr>
                      <a:r>
                        <a:rPr lang="es-EC" sz="1100">
                          <a:effectLst/>
                          <a:latin typeface="Times New Roman" pitchFamily="18" charset="0"/>
                          <a:cs typeface="Times New Roman" pitchFamily="18" charset="0"/>
                        </a:rPr>
                        <a:t>$        42,00</a:t>
                      </a:r>
                      <a:endParaRPr lang="es-EC" sz="1100">
                        <a:solidFill>
                          <a:srgbClr val="365F91"/>
                        </a:solidFill>
                        <a:effectLst/>
                        <a:latin typeface="Times New Roman" pitchFamily="18" charset="0"/>
                        <a:ea typeface="Calibri"/>
                        <a:cs typeface="Times New Roman" pitchFamily="18" charset="0"/>
                      </a:endParaRPr>
                    </a:p>
                  </a:txBody>
                  <a:tcPr marL="31207" marR="31207" marT="0" marB="0"/>
                </a:tc>
              </a:tr>
              <a:tr h="224901">
                <a:tc>
                  <a:txBody>
                    <a:bodyPr/>
                    <a:lstStyle/>
                    <a:p>
                      <a:pPr>
                        <a:lnSpc>
                          <a:spcPct val="115000"/>
                        </a:lnSpc>
                        <a:spcAft>
                          <a:spcPts val="0"/>
                        </a:spcAft>
                      </a:pPr>
                      <a:r>
                        <a:rPr lang="es-EC" sz="1100">
                          <a:effectLst/>
                          <a:latin typeface="Times New Roman" pitchFamily="18" charset="0"/>
                          <a:cs typeface="Times New Roman" pitchFamily="18" charset="0"/>
                        </a:rPr>
                        <a:t>Grapas</a:t>
                      </a:r>
                      <a:endParaRPr lang="es-EC" sz="1100">
                        <a:solidFill>
                          <a:srgbClr val="365F91"/>
                        </a:solidFill>
                        <a:effectLst/>
                        <a:latin typeface="Times New Roman" pitchFamily="18" charset="0"/>
                        <a:ea typeface="Calibri"/>
                        <a:cs typeface="Times New Roman" pitchFamily="18" charset="0"/>
                      </a:endParaRPr>
                    </a:p>
                  </a:txBody>
                  <a:tcPr marL="31207" marR="31207" marT="0" marB="0"/>
                </a:tc>
                <a:tc>
                  <a:txBody>
                    <a:bodyPr/>
                    <a:lstStyle/>
                    <a:p>
                      <a:pPr algn="ctr">
                        <a:lnSpc>
                          <a:spcPct val="115000"/>
                        </a:lnSpc>
                        <a:spcAft>
                          <a:spcPts val="0"/>
                        </a:spcAft>
                      </a:pPr>
                      <a:r>
                        <a:rPr lang="es-EC" sz="1100">
                          <a:effectLst/>
                          <a:latin typeface="Times New Roman" pitchFamily="18" charset="0"/>
                          <a:cs typeface="Times New Roman" pitchFamily="18" charset="0"/>
                        </a:rPr>
                        <a:t>unidad</a:t>
                      </a:r>
                      <a:endParaRPr lang="es-EC" sz="1100">
                        <a:solidFill>
                          <a:srgbClr val="365F91"/>
                        </a:solidFill>
                        <a:effectLst/>
                        <a:latin typeface="Times New Roman" pitchFamily="18" charset="0"/>
                        <a:ea typeface="Calibri"/>
                        <a:cs typeface="Times New Roman" pitchFamily="18" charset="0"/>
                      </a:endParaRPr>
                    </a:p>
                  </a:txBody>
                  <a:tcPr marL="31207" marR="31207" marT="0" marB="0"/>
                </a:tc>
                <a:tc>
                  <a:txBody>
                    <a:bodyPr/>
                    <a:lstStyle/>
                    <a:p>
                      <a:pPr algn="ctr">
                        <a:lnSpc>
                          <a:spcPct val="115000"/>
                        </a:lnSpc>
                        <a:spcAft>
                          <a:spcPts val="0"/>
                        </a:spcAft>
                      </a:pPr>
                      <a:r>
                        <a:rPr lang="es-EC" sz="1100">
                          <a:effectLst/>
                          <a:latin typeface="Times New Roman" pitchFamily="18" charset="0"/>
                          <a:cs typeface="Times New Roman" pitchFamily="18" charset="0"/>
                        </a:rPr>
                        <a:t>100</a:t>
                      </a:r>
                      <a:endParaRPr lang="es-EC" sz="1100">
                        <a:solidFill>
                          <a:srgbClr val="365F91"/>
                        </a:solidFill>
                        <a:effectLst/>
                        <a:latin typeface="Times New Roman" pitchFamily="18" charset="0"/>
                        <a:ea typeface="Calibri"/>
                        <a:cs typeface="Times New Roman" pitchFamily="18" charset="0"/>
                      </a:endParaRPr>
                    </a:p>
                  </a:txBody>
                  <a:tcPr marL="31207" marR="31207" marT="0" marB="0"/>
                </a:tc>
                <a:tc>
                  <a:txBody>
                    <a:bodyPr/>
                    <a:lstStyle/>
                    <a:p>
                      <a:pPr algn="ctr">
                        <a:lnSpc>
                          <a:spcPct val="115000"/>
                        </a:lnSpc>
                        <a:spcAft>
                          <a:spcPts val="0"/>
                        </a:spcAft>
                      </a:pPr>
                      <a:r>
                        <a:rPr lang="es-EC" sz="1100">
                          <a:effectLst/>
                          <a:latin typeface="Times New Roman" pitchFamily="18" charset="0"/>
                          <a:cs typeface="Times New Roman" pitchFamily="18" charset="0"/>
                        </a:rPr>
                        <a:t>$         0,01</a:t>
                      </a:r>
                      <a:endParaRPr lang="es-EC" sz="1100">
                        <a:solidFill>
                          <a:srgbClr val="365F91"/>
                        </a:solidFill>
                        <a:effectLst/>
                        <a:latin typeface="Times New Roman" pitchFamily="18" charset="0"/>
                        <a:ea typeface="Calibri"/>
                        <a:cs typeface="Times New Roman" pitchFamily="18" charset="0"/>
                      </a:endParaRPr>
                    </a:p>
                  </a:txBody>
                  <a:tcPr marL="31207" marR="31207" marT="0" marB="0"/>
                </a:tc>
                <a:tc>
                  <a:txBody>
                    <a:bodyPr/>
                    <a:lstStyle/>
                    <a:p>
                      <a:pPr algn="ctr">
                        <a:lnSpc>
                          <a:spcPct val="115000"/>
                        </a:lnSpc>
                        <a:spcAft>
                          <a:spcPts val="0"/>
                        </a:spcAft>
                      </a:pPr>
                      <a:r>
                        <a:rPr lang="es-EC" sz="1100">
                          <a:effectLst/>
                          <a:latin typeface="Times New Roman" pitchFamily="18" charset="0"/>
                          <a:cs typeface="Times New Roman" pitchFamily="18" charset="0"/>
                        </a:rPr>
                        <a:t>$         1,00</a:t>
                      </a:r>
                      <a:endParaRPr lang="es-EC" sz="1100">
                        <a:solidFill>
                          <a:srgbClr val="365F91"/>
                        </a:solidFill>
                        <a:effectLst/>
                        <a:latin typeface="Times New Roman" pitchFamily="18" charset="0"/>
                        <a:ea typeface="Calibri"/>
                        <a:cs typeface="Times New Roman" pitchFamily="18" charset="0"/>
                      </a:endParaRPr>
                    </a:p>
                  </a:txBody>
                  <a:tcPr marL="31207" marR="31207" marT="0" marB="0"/>
                </a:tc>
              </a:tr>
              <a:tr h="224901">
                <a:tc>
                  <a:txBody>
                    <a:bodyPr/>
                    <a:lstStyle/>
                    <a:p>
                      <a:pPr>
                        <a:lnSpc>
                          <a:spcPct val="115000"/>
                        </a:lnSpc>
                        <a:spcAft>
                          <a:spcPts val="0"/>
                        </a:spcAft>
                      </a:pPr>
                      <a:r>
                        <a:rPr lang="es-EC" sz="1100">
                          <a:effectLst/>
                          <a:latin typeface="Times New Roman" pitchFamily="18" charset="0"/>
                          <a:cs typeface="Times New Roman" pitchFamily="18" charset="0"/>
                        </a:rPr>
                        <a:t>Etiquetas</a:t>
                      </a:r>
                      <a:endParaRPr lang="es-EC" sz="1100">
                        <a:solidFill>
                          <a:srgbClr val="365F91"/>
                        </a:solidFill>
                        <a:effectLst/>
                        <a:latin typeface="Times New Roman" pitchFamily="18" charset="0"/>
                        <a:ea typeface="Calibri"/>
                        <a:cs typeface="Times New Roman" pitchFamily="18" charset="0"/>
                      </a:endParaRPr>
                    </a:p>
                  </a:txBody>
                  <a:tcPr marL="31207" marR="31207" marT="0" marB="0"/>
                </a:tc>
                <a:tc>
                  <a:txBody>
                    <a:bodyPr/>
                    <a:lstStyle/>
                    <a:p>
                      <a:pPr algn="ctr">
                        <a:lnSpc>
                          <a:spcPct val="115000"/>
                        </a:lnSpc>
                        <a:spcAft>
                          <a:spcPts val="0"/>
                        </a:spcAft>
                      </a:pPr>
                      <a:r>
                        <a:rPr lang="es-EC" sz="1100">
                          <a:effectLst/>
                          <a:latin typeface="Times New Roman" pitchFamily="18" charset="0"/>
                          <a:cs typeface="Times New Roman" pitchFamily="18" charset="0"/>
                        </a:rPr>
                        <a:t>unidad</a:t>
                      </a:r>
                      <a:endParaRPr lang="es-EC" sz="1100">
                        <a:solidFill>
                          <a:srgbClr val="365F91"/>
                        </a:solidFill>
                        <a:effectLst/>
                        <a:latin typeface="Times New Roman" pitchFamily="18" charset="0"/>
                        <a:ea typeface="Calibri"/>
                        <a:cs typeface="Times New Roman" pitchFamily="18" charset="0"/>
                      </a:endParaRPr>
                    </a:p>
                  </a:txBody>
                  <a:tcPr marL="31207" marR="31207" marT="0" marB="0"/>
                </a:tc>
                <a:tc>
                  <a:txBody>
                    <a:bodyPr/>
                    <a:lstStyle/>
                    <a:p>
                      <a:pPr algn="ctr">
                        <a:lnSpc>
                          <a:spcPct val="115000"/>
                        </a:lnSpc>
                        <a:spcAft>
                          <a:spcPts val="0"/>
                        </a:spcAft>
                      </a:pPr>
                      <a:r>
                        <a:rPr lang="es-EC" sz="1100">
                          <a:effectLst/>
                          <a:latin typeface="Times New Roman" pitchFamily="18" charset="0"/>
                          <a:cs typeface="Times New Roman" pitchFamily="18" charset="0"/>
                        </a:rPr>
                        <a:t>50</a:t>
                      </a:r>
                      <a:endParaRPr lang="es-EC" sz="1100">
                        <a:solidFill>
                          <a:srgbClr val="365F91"/>
                        </a:solidFill>
                        <a:effectLst/>
                        <a:latin typeface="Times New Roman" pitchFamily="18" charset="0"/>
                        <a:ea typeface="Calibri"/>
                        <a:cs typeface="Times New Roman" pitchFamily="18" charset="0"/>
                      </a:endParaRPr>
                    </a:p>
                  </a:txBody>
                  <a:tcPr marL="31207" marR="31207" marT="0" marB="0"/>
                </a:tc>
                <a:tc>
                  <a:txBody>
                    <a:bodyPr/>
                    <a:lstStyle/>
                    <a:p>
                      <a:pPr algn="ctr">
                        <a:lnSpc>
                          <a:spcPct val="115000"/>
                        </a:lnSpc>
                        <a:spcAft>
                          <a:spcPts val="0"/>
                        </a:spcAft>
                      </a:pPr>
                      <a:r>
                        <a:rPr lang="es-EC" sz="1100">
                          <a:effectLst/>
                          <a:latin typeface="Times New Roman" pitchFamily="18" charset="0"/>
                          <a:cs typeface="Times New Roman" pitchFamily="18" charset="0"/>
                        </a:rPr>
                        <a:t>$         0,07</a:t>
                      </a:r>
                      <a:endParaRPr lang="es-EC" sz="1100">
                        <a:solidFill>
                          <a:srgbClr val="365F91"/>
                        </a:solidFill>
                        <a:effectLst/>
                        <a:latin typeface="Times New Roman" pitchFamily="18" charset="0"/>
                        <a:ea typeface="Calibri"/>
                        <a:cs typeface="Times New Roman" pitchFamily="18" charset="0"/>
                      </a:endParaRPr>
                    </a:p>
                  </a:txBody>
                  <a:tcPr marL="31207" marR="31207" marT="0" marB="0"/>
                </a:tc>
                <a:tc>
                  <a:txBody>
                    <a:bodyPr/>
                    <a:lstStyle/>
                    <a:p>
                      <a:pPr algn="ctr">
                        <a:lnSpc>
                          <a:spcPct val="115000"/>
                        </a:lnSpc>
                        <a:spcAft>
                          <a:spcPts val="0"/>
                        </a:spcAft>
                      </a:pPr>
                      <a:r>
                        <a:rPr lang="es-EC" sz="1100">
                          <a:effectLst/>
                          <a:latin typeface="Times New Roman" pitchFamily="18" charset="0"/>
                          <a:cs typeface="Times New Roman" pitchFamily="18" charset="0"/>
                        </a:rPr>
                        <a:t>$         3,45</a:t>
                      </a:r>
                      <a:endParaRPr lang="es-EC" sz="1100">
                        <a:solidFill>
                          <a:srgbClr val="365F91"/>
                        </a:solidFill>
                        <a:effectLst/>
                        <a:latin typeface="Times New Roman" pitchFamily="18" charset="0"/>
                        <a:ea typeface="Calibri"/>
                        <a:cs typeface="Times New Roman" pitchFamily="18" charset="0"/>
                      </a:endParaRPr>
                    </a:p>
                  </a:txBody>
                  <a:tcPr marL="31207" marR="31207" marT="0" marB="0"/>
                </a:tc>
              </a:tr>
              <a:tr h="269881">
                <a:tc>
                  <a:txBody>
                    <a:bodyPr/>
                    <a:lstStyle/>
                    <a:p>
                      <a:pPr>
                        <a:lnSpc>
                          <a:spcPct val="115000"/>
                        </a:lnSpc>
                        <a:spcAft>
                          <a:spcPts val="0"/>
                        </a:spcAft>
                      </a:pPr>
                      <a:r>
                        <a:rPr lang="es-EC" sz="1100">
                          <a:effectLst/>
                          <a:latin typeface="Times New Roman" pitchFamily="18" charset="0"/>
                          <a:cs typeface="Times New Roman" pitchFamily="18" charset="0"/>
                        </a:rPr>
                        <a:t>TOTAL</a:t>
                      </a:r>
                      <a:endParaRPr lang="es-EC" sz="1100">
                        <a:solidFill>
                          <a:srgbClr val="365F91"/>
                        </a:solidFill>
                        <a:effectLst/>
                        <a:latin typeface="Times New Roman" pitchFamily="18" charset="0"/>
                        <a:ea typeface="Calibri"/>
                        <a:cs typeface="Times New Roman" pitchFamily="18" charset="0"/>
                      </a:endParaRPr>
                    </a:p>
                  </a:txBody>
                  <a:tcPr marL="31207" marR="31207" marT="0" marB="0"/>
                </a:tc>
                <a:tc>
                  <a:txBody>
                    <a:bodyPr/>
                    <a:lstStyle/>
                    <a:p>
                      <a:endParaRPr lang="es-EC" sz="1100">
                        <a:solidFill>
                          <a:srgbClr val="365F91"/>
                        </a:solidFill>
                        <a:effectLst/>
                        <a:latin typeface="Times New Roman" pitchFamily="18" charset="0"/>
                        <a:cs typeface="Times New Roman" pitchFamily="18" charset="0"/>
                      </a:endParaRPr>
                    </a:p>
                  </a:txBody>
                  <a:tcPr marL="31207" marR="31207" marT="0" marB="0"/>
                </a:tc>
                <a:tc>
                  <a:txBody>
                    <a:bodyPr/>
                    <a:lstStyle/>
                    <a:p>
                      <a:endParaRPr lang="es-EC" sz="1100">
                        <a:solidFill>
                          <a:srgbClr val="365F91"/>
                        </a:solidFill>
                        <a:effectLst/>
                        <a:latin typeface="Times New Roman" pitchFamily="18" charset="0"/>
                        <a:cs typeface="Times New Roman" pitchFamily="18" charset="0"/>
                      </a:endParaRPr>
                    </a:p>
                  </a:txBody>
                  <a:tcPr marL="31207" marR="31207" marT="0" marB="0"/>
                </a:tc>
                <a:tc>
                  <a:txBody>
                    <a:bodyPr/>
                    <a:lstStyle/>
                    <a:p>
                      <a:endParaRPr lang="es-EC" sz="1100">
                        <a:solidFill>
                          <a:srgbClr val="365F91"/>
                        </a:solidFill>
                        <a:effectLst/>
                        <a:latin typeface="Times New Roman" pitchFamily="18" charset="0"/>
                        <a:cs typeface="Times New Roman" pitchFamily="18" charset="0"/>
                      </a:endParaRPr>
                    </a:p>
                  </a:txBody>
                  <a:tcPr marL="31207" marR="31207"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      93,95</a:t>
                      </a:r>
                      <a:endParaRPr lang="es-EC" sz="1100" dirty="0">
                        <a:solidFill>
                          <a:srgbClr val="365F91"/>
                        </a:solidFill>
                        <a:effectLst/>
                        <a:latin typeface="Times New Roman" pitchFamily="18" charset="0"/>
                        <a:ea typeface="Calibri"/>
                        <a:cs typeface="Times New Roman" pitchFamily="18" charset="0"/>
                      </a:endParaRPr>
                    </a:p>
                  </a:txBody>
                  <a:tcPr marL="31207" marR="31207" marT="0" marB="0"/>
                </a:tc>
              </a:tr>
            </a:tbl>
          </a:graphicData>
        </a:graphic>
      </p:graphicFrame>
      <p:sp>
        <p:nvSpPr>
          <p:cNvPr id="20" name="19 CuadroTexto"/>
          <p:cNvSpPr txBox="1"/>
          <p:nvPr/>
        </p:nvSpPr>
        <p:spPr>
          <a:xfrm>
            <a:off x="827584" y="1024990"/>
            <a:ext cx="2952328" cy="338554"/>
          </a:xfrm>
          <a:prstGeom prst="rect">
            <a:avLst/>
          </a:prstGeom>
          <a:noFill/>
        </p:spPr>
        <p:txBody>
          <a:bodyPr wrap="square" rtlCol="0">
            <a:spAutoFit/>
          </a:bodyPr>
          <a:lstStyle/>
          <a:p>
            <a:pPr algn="ctr"/>
            <a:r>
              <a:rPr lang="es-EC" sz="1600" b="1" dirty="0" smtClean="0"/>
              <a:t>INSUMOS Y MATERIALES</a:t>
            </a:r>
            <a:endParaRPr lang="es-EC" sz="1600" b="1" dirty="0"/>
          </a:p>
        </p:txBody>
      </p:sp>
    </p:spTree>
    <p:extLst>
      <p:ext uri="{BB962C8B-B14F-4D97-AF65-F5344CB8AC3E}">
        <p14:creationId xmlns:p14="http://schemas.microsoft.com/office/powerpoint/2010/main" val="41405244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07704" y="116632"/>
            <a:ext cx="6491064" cy="523527"/>
          </a:xfrm>
        </p:spPr>
        <p:txBody>
          <a:bodyPr>
            <a:noAutofit/>
          </a:bodyPr>
          <a:lstStyle/>
          <a:p>
            <a:r>
              <a:rPr lang="es-EC" sz="2800" b="1" dirty="0" smtClean="0">
                <a:solidFill>
                  <a:schemeClr val="accent1">
                    <a:lumMod val="75000"/>
                  </a:schemeClr>
                </a:solidFill>
                <a:latin typeface="Cooper Black" pitchFamily="18" charset="0"/>
              </a:rPr>
              <a:t>REQUERIMIENTOS</a:t>
            </a:r>
            <a:endParaRPr lang="es-EC" sz="2800" dirty="0"/>
          </a:p>
        </p:txBody>
      </p:sp>
      <p:graphicFrame>
        <p:nvGraphicFramePr>
          <p:cNvPr id="5" name="4 Marcador de contenido"/>
          <p:cNvGraphicFramePr>
            <a:graphicFrameLocks noGrp="1"/>
          </p:cNvGraphicFramePr>
          <p:nvPr>
            <p:ph sz="half" idx="2"/>
            <p:extLst>
              <p:ext uri="{D42A27DB-BD31-4B8C-83A1-F6EECF244321}">
                <p14:modId xmlns:p14="http://schemas.microsoft.com/office/powerpoint/2010/main" val="3703515661"/>
              </p:ext>
            </p:extLst>
          </p:nvPr>
        </p:nvGraphicFramePr>
        <p:xfrm>
          <a:off x="1331642" y="548680"/>
          <a:ext cx="7200798" cy="3084576"/>
        </p:xfrm>
        <a:graphic>
          <a:graphicData uri="http://schemas.openxmlformats.org/drawingml/2006/table">
            <a:tbl>
              <a:tblPr firstRow="1" firstCol="1" bandRow="1">
                <a:solidFill>
                  <a:schemeClr val="bg1"/>
                </a:solidFill>
                <a:tableStyleId>{3B4B98B0-60AC-42C2-AFA5-B58CD77FA1E5}</a:tableStyleId>
              </a:tblPr>
              <a:tblGrid>
                <a:gridCol w="1275585"/>
                <a:gridCol w="953234"/>
                <a:gridCol w="942961"/>
                <a:gridCol w="857239"/>
                <a:gridCol w="1028685"/>
                <a:gridCol w="1114409"/>
                <a:gridCol w="1028685"/>
              </a:tblGrid>
              <a:tr h="112513">
                <a:tc gridSpan="7">
                  <a:txBody>
                    <a:bodyPr/>
                    <a:lstStyle/>
                    <a:p>
                      <a:pPr algn="ctr">
                        <a:lnSpc>
                          <a:spcPct val="115000"/>
                        </a:lnSpc>
                        <a:spcAft>
                          <a:spcPts val="0"/>
                        </a:spcAft>
                      </a:pPr>
                      <a:r>
                        <a:rPr lang="es-EC" sz="1100" dirty="0">
                          <a:effectLst/>
                          <a:latin typeface="Times New Roman" pitchFamily="18" charset="0"/>
                          <a:cs typeface="Times New Roman" pitchFamily="18" charset="0"/>
                        </a:rPr>
                        <a:t>IMPLEMENTOS DE TRABAJO</a:t>
                      </a:r>
                      <a:endParaRPr lang="es-EC" sz="1100" dirty="0">
                        <a:solidFill>
                          <a:srgbClr val="365F91"/>
                        </a:solidFill>
                        <a:effectLst/>
                        <a:latin typeface="Times New Roman" pitchFamily="18" charset="0"/>
                        <a:ea typeface="Calibri"/>
                        <a:cs typeface="Times New Roman" pitchFamily="18" charset="0"/>
                      </a:endParaRPr>
                    </a:p>
                  </a:txBody>
                  <a:tcPr marL="49071" marR="49071"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25025">
                <a:tc rowSpan="2">
                  <a:txBody>
                    <a:bodyPr/>
                    <a:lstStyle/>
                    <a:p>
                      <a:pPr algn="ctr">
                        <a:lnSpc>
                          <a:spcPct val="115000"/>
                        </a:lnSpc>
                        <a:spcAft>
                          <a:spcPts val="0"/>
                        </a:spcAft>
                      </a:pPr>
                      <a:r>
                        <a:rPr lang="es-EC" sz="1100" dirty="0" smtClean="0">
                          <a:effectLst/>
                          <a:latin typeface="Times New Roman" pitchFamily="18" charset="0"/>
                          <a:cs typeface="Times New Roman" pitchFamily="18" charset="0"/>
                        </a:rPr>
                        <a:t>DETALLE</a:t>
                      </a:r>
                      <a:endParaRPr lang="es-EC" sz="1100" dirty="0">
                        <a:solidFill>
                          <a:srgbClr val="365F91"/>
                        </a:solidFill>
                        <a:effectLst/>
                        <a:latin typeface="Times New Roman" pitchFamily="18" charset="0"/>
                        <a:ea typeface="Calibri"/>
                        <a:cs typeface="Times New Roman" pitchFamily="18" charset="0"/>
                      </a:endParaRPr>
                    </a:p>
                  </a:txBody>
                  <a:tcPr marL="49071" marR="49071" marT="0" marB="0"/>
                </a:tc>
                <a:tc rowSpan="2">
                  <a:txBody>
                    <a:bodyPr/>
                    <a:lstStyle/>
                    <a:p>
                      <a:pPr algn="ctr">
                        <a:lnSpc>
                          <a:spcPct val="115000"/>
                        </a:lnSpc>
                        <a:spcAft>
                          <a:spcPts val="0"/>
                        </a:spcAft>
                      </a:pPr>
                      <a:r>
                        <a:rPr lang="es-EC" sz="1100">
                          <a:effectLst/>
                          <a:latin typeface="Times New Roman" pitchFamily="18" charset="0"/>
                          <a:cs typeface="Times New Roman" pitchFamily="18" charset="0"/>
                        </a:rPr>
                        <a:t>UNIDAD DE MEDIDA</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gridSpan="2">
                  <a:txBody>
                    <a:bodyPr/>
                    <a:lstStyle/>
                    <a:p>
                      <a:pPr algn="ctr">
                        <a:lnSpc>
                          <a:spcPct val="115000"/>
                        </a:lnSpc>
                        <a:spcAft>
                          <a:spcPts val="0"/>
                        </a:spcAft>
                      </a:pPr>
                      <a:r>
                        <a:rPr lang="es-EC" sz="1100">
                          <a:effectLst/>
                          <a:latin typeface="Times New Roman" pitchFamily="18" charset="0"/>
                          <a:cs typeface="Times New Roman" pitchFamily="18" charset="0"/>
                        </a:rPr>
                        <a:t>CONSUMO    </a:t>
                      </a:r>
                    </a:p>
                    <a:p>
                      <a:pPr>
                        <a:lnSpc>
                          <a:spcPct val="115000"/>
                        </a:lnSpc>
                        <a:spcAft>
                          <a:spcPts val="0"/>
                        </a:spcAft>
                      </a:pPr>
                      <a:r>
                        <a:rPr lang="es-EC" sz="11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hMerge="1">
                  <a:txBody>
                    <a:bodyPr/>
                    <a:lstStyle/>
                    <a:p>
                      <a:endParaRPr lang="es-EC"/>
                    </a:p>
                  </a:txBody>
                  <a:tcPr/>
                </a:tc>
                <a:tc rowSpan="2">
                  <a:txBody>
                    <a:bodyPr/>
                    <a:lstStyle/>
                    <a:p>
                      <a:pPr algn="ctr">
                        <a:lnSpc>
                          <a:spcPct val="115000"/>
                        </a:lnSpc>
                        <a:spcAft>
                          <a:spcPts val="0"/>
                        </a:spcAft>
                      </a:pPr>
                      <a:r>
                        <a:rPr lang="es-EC" sz="1100">
                          <a:effectLst/>
                          <a:latin typeface="Times New Roman" pitchFamily="18" charset="0"/>
                          <a:cs typeface="Times New Roman" pitchFamily="18" charset="0"/>
                        </a:rPr>
                        <a:t>VALOR UNIT.</a:t>
                      </a:r>
                      <a:endParaRPr lang="es-EC" sz="1100">
                        <a:solidFill>
                          <a:srgbClr val="365F91"/>
                        </a:solidFill>
                        <a:effectLst/>
                        <a:latin typeface="Times New Roman" pitchFamily="18" charset="0"/>
                        <a:ea typeface="Calibri"/>
                        <a:cs typeface="Times New Roman" pitchFamily="18" charset="0"/>
                      </a:endParaRPr>
                    </a:p>
                  </a:txBody>
                  <a:tcPr marL="49071" marR="49071" marT="0" marB="0">
                    <a:solidFill>
                      <a:schemeClr val="accent1">
                        <a:lumMod val="20000"/>
                        <a:lumOff val="80000"/>
                      </a:schemeClr>
                    </a:solidFill>
                  </a:tcPr>
                </a:tc>
                <a:tc gridSpan="2">
                  <a:txBody>
                    <a:bodyPr/>
                    <a:lstStyle/>
                    <a:p>
                      <a:pPr algn="ctr">
                        <a:lnSpc>
                          <a:spcPct val="115000"/>
                        </a:lnSpc>
                        <a:spcAft>
                          <a:spcPts val="0"/>
                        </a:spcAft>
                      </a:pPr>
                      <a:r>
                        <a:rPr lang="es-EC" sz="1100" dirty="0">
                          <a:effectLst/>
                          <a:latin typeface="Times New Roman" pitchFamily="18" charset="0"/>
                          <a:cs typeface="Times New Roman" pitchFamily="18" charset="0"/>
                        </a:rPr>
                        <a:t>VALOR    </a:t>
                      </a:r>
                      <a:endParaRPr lang="es-EC" sz="1100" dirty="0">
                        <a:solidFill>
                          <a:srgbClr val="365F91"/>
                        </a:solidFill>
                        <a:effectLst/>
                        <a:latin typeface="Times New Roman" pitchFamily="18" charset="0"/>
                        <a:ea typeface="Calibri"/>
                        <a:cs typeface="Times New Roman" pitchFamily="18" charset="0"/>
                      </a:endParaRPr>
                    </a:p>
                  </a:txBody>
                  <a:tcPr marL="49071" marR="49071" marT="0" marB="0"/>
                </a:tc>
                <a:tc hMerge="1">
                  <a:txBody>
                    <a:bodyPr/>
                    <a:lstStyle/>
                    <a:p>
                      <a:endParaRPr lang="es-EC"/>
                    </a:p>
                  </a:txBody>
                  <a:tcPr/>
                </a:tc>
              </a:tr>
              <a:tr h="112513">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100" dirty="0">
                          <a:effectLst/>
                          <a:latin typeface="Times New Roman" pitchFamily="18" charset="0"/>
                          <a:cs typeface="Times New Roman" pitchFamily="18" charset="0"/>
                        </a:rPr>
                        <a:t>MENSUAL </a:t>
                      </a:r>
                      <a:endParaRPr lang="es-EC" sz="1100" dirty="0">
                        <a:solidFill>
                          <a:srgbClr val="365F91"/>
                        </a:solidFill>
                        <a:effectLst/>
                        <a:latin typeface="Times New Roman" pitchFamily="18" charset="0"/>
                        <a:ea typeface="Calibri"/>
                        <a:cs typeface="Times New Roman" pitchFamily="18" charset="0"/>
                      </a:endParaRPr>
                    </a:p>
                  </a:txBody>
                  <a:tcPr marL="49071" marR="49071" marT="0" marB="0">
                    <a:solidFill>
                      <a:schemeClr val="accent1">
                        <a:lumMod val="20000"/>
                        <a:lumOff val="80000"/>
                      </a:schemeClr>
                    </a:solidFill>
                  </a:tcPr>
                </a:tc>
                <a:tc>
                  <a:txBody>
                    <a:bodyPr/>
                    <a:lstStyle/>
                    <a:p>
                      <a:pPr algn="ctr">
                        <a:lnSpc>
                          <a:spcPct val="115000"/>
                        </a:lnSpc>
                        <a:spcAft>
                          <a:spcPts val="0"/>
                        </a:spcAft>
                      </a:pPr>
                      <a:r>
                        <a:rPr lang="es-EC" sz="1100" dirty="0">
                          <a:effectLst/>
                          <a:latin typeface="Times New Roman" pitchFamily="18" charset="0"/>
                          <a:cs typeface="Times New Roman" pitchFamily="18" charset="0"/>
                        </a:rPr>
                        <a:t>ANUAL</a:t>
                      </a:r>
                      <a:endParaRPr lang="es-EC" sz="1100" dirty="0">
                        <a:solidFill>
                          <a:srgbClr val="365F91"/>
                        </a:solidFill>
                        <a:effectLst/>
                        <a:latin typeface="Times New Roman" pitchFamily="18" charset="0"/>
                        <a:ea typeface="Calibri"/>
                        <a:cs typeface="Times New Roman" pitchFamily="18" charset="0"/>
                      </a:endParaRPr>
                    </a:p>
                  </a:txBody>
                  <a:tcPr marL="49071" marR="49071" marT="0" marB="0">
                    <a:solidFill>
                      <a:schemeClr val="accent1">
                        <a:lumMod val="20000"/>
                        <a:lumOff val="80000"/>
                      </a:schemeClr>
                    </a:solidFill>
                  </a:tcPr>
                </a:tc>
                <a:tc vMerge="1">
                  <a:txBody>
                    <a:bodyPr/>
                    <a:lstStyle/>
                    <a:p>
                      <a:endParaRPr lang="es-EC"/>
                    </a:p>
                  </a:txBody>
                  <a:tcPr/>
                </a:tc>
                <a:tc>
                  <a:txBody>
                    <a:bodyPr/>
                    <a:lstStyle/>
                    <a:p>
                      <a:pPr algn="ctr">
                        <a:lnSpc>
                          <a:spcPct val="115000"/>
                        </a:lnSpc>
                        <a:spcAft>
                          <a:spcPts val="0"/>
                        </a:spcAft>
                      </a:pPr>
                      <a:r>
                        <a:rPr lang="es-EC" sz="1100" dirty="0">
                          <a:effectLst/>
                          <a:latin typeface="Times New Roman" pitchFamily="18" charset="0"/>
                          <a:cs typeface="Times New Roman" pitchFamily="18" charset="0"/>
                        </a:rPr>
                        <a:t>MENSUAL </a:t>
                      </a:r>
                      <a:endParaRPr lang="es-EC" sz="1100" dirty="0">
                        <a:solidFill>
                          <a:srgbClr val="365F91"/>
                        </a:solidFill>
                        <a:effectLst/>
                        <a:latin typeface="Times New Roman" pitchFamily="18" charset="0"/>
                        <a:ea typeface="Calibri"/>
                        <a:cs typeface="Times New Roman" pitchFamily="18" charset="0"/>
                      </a:endParaRPr>
                    </a:p>
                  </a:txBody>
                  <a:tcPr marL="49071" marR="49071" marT="0" marB="0">
                    <a:solidFill>
                      <a:schemeClr val="accent1">
                        <a:lumMod val="20000"/>
                        <a:lumOff val="80000"/>
                      </a:schemeClr>
                    </a:solidFill>
                  </a:tcPr>
                </a:tc>
                <a:tc>
                  <a:txBody>
                    <a:bodyPr/>
                    <a:lstStyle/>
                    <a:p>
                      <a:pPr algn="ctr">
                        <a:lnSpc>
                          <a:spcPct val="115000"/>
                        </a:lnSpc>
                        <a:spcAft>
                          <a:spcPts val="0"/>
                        </a:spcAft>
                      </a:pPr>
                      <a:r>
                        <a:rPr lang="es-EC" sz="1100" dirty="0">
                          <a:effectLst/>
                          <a:latin typeface="Times New Roman" pitchFamily="18" charset="0"/>
                          <a:cs typeface="Times New Roman" pitchFamily="18" charset="0"/>
                        </a:rPr>
                        <a:t>ANUAL</a:t>
                      </a:r>
                      <a:endParaRPr lang="es-EC" sz="1100" dirty="0">
                        <a:solidFill>
                          <a:srgbClr val="365F91"/>
                        </a:solidFill>
                        <a:effectLst/>
                        <a:latin typeface="Times New Roman" pitchFamily="18" charset="0"/>
                        <a:ea typeface="Calibri"/>
                        <a:cs typeface="Times New Roman" pitchFamily="18" charset="0"/>
                      </a:endParaRPr>
                    </a:p>
                  </a:txBody>
                  <a:tcPr marL="49071" marR="49071" marT="0" marB="0">
                    <a:solidFill>
                      <a:schemeClr val="accent1">
                        <a:lumMod val="20000"/>
                        <a:lumOff val="80000"/>
                      </a:schemeClr>
                    </a:solidFill>
                  </a:tcPr>
                </a:tc>
              </a:tr>
              <a:tr h="112513">
                <a:tc>
                  <a:txBody>
                    <a:bodyPr/>
                    <a:lstStyle/>
                    <a:p>
                      <a:pPr>
                        <a:lnSpc>
                          <a:spcPct val="115000"/>
                        </a:lnSpc>
                        <a:spcAft>
                          <a:spcPts val="0"/>
                        </a:spcAft>
                      </a:pPr>
                      <a:r>
                        <a:rPr lang="es-EC" sz="1100">
                          <a:effectLst/>
                          <a:latin typeface="Times New Roman" pitchFamily="18" charset="0"/>
                          <a:cs typeface="Times New Roman" pitchFamily="18" charset="0"/>
                        </a:rPr>
                        <a:t>Operativos</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a:txBody>
                    <a:bodyPr/>
                    <a:lstStyle/>
                    <a:p>
                      <a:endParaRPr lang="es-EC" sz="1100">
                        <a:solidFill>
                          <a:srgbClr val="365F91"/>
                        </a:solidFill>
                        <a:effectLst/>
                        <a:latin typeface="Times New Roman" pitchFamily="18" charset="0"/>
                        <a:cs typeface="Times New Roman" pitchFamily="18" charset="0"/>
                      </a:endParaRPr>
                    </a:p>
                  </a:txBody>
                  <a:tcPr marL="49071" marR="49071" marT="0" marB="0"/>
                </a:tc>
                <a:tc>
                  <a:txBody>
                    <a:bodyPr/>
                    <a:lstStyle/>
                    <a:p>
                      <a:endParaRPr lang="es-EC" sz="1100">
                        <a:solidFill>
                          <a:srgbClr val="365F91"/>
                        </a:solidFill>
                        <a:effectLst/>
                        <a:latin typeface="Times New Roman" pitchFamily="18" charset="0"/>
                        <a:cs typeface="Times New Roman" pitchFamily="18" charset="0"/>
                      </a:endParaRPr>
                    </a:p>
                  </a:txBody>
                  <a:tcPr marL="49071" marR="49071" marT="0" marB="0"/>
                </a:tc>
                <a:tc>
                  <a:txBody>
                    <a:bodyPr/>
                    <a:lstStyle/>
                    <a:p>
                      <a:endParaRPr lang="es-EC" sz="1100">
                        <a:solidFill>
                          <a:srgbClr val="365F91"/>
                        </a:solidFill>
                        <a:effectLst/>
                        <a:latin typeface="Times New Roman" pitchFamily="18" charset="0"/>
                        <a:cs typeface="Times New Roman" pitchFamily="18" charset="0"/>
                      </a:endParaRPr>
                    </a:p>
                  </a:txBody>
                  <a:tcPr marL="49071" marR="49071" marT="0" marB="0"/>
                </a:tc>
                <a:tc>
                  <a:txBody>
                    <a:bodyPr/>
                    <a:lstStyle/>
                    <a:p>
                      <a:endParaRPr lang="es-EC" sz="1100" dirty="0">
                        <a:solidFill>
                          <a:srgbClr val="365F91"/>
                        </a:solidFill>
                        <a:effectLst/>
                        <a:latin typeface="Times New Roman" pitchFamily="18" charset="0"/>
                        <a:cs typeface="Times New Roman" pitchFamily="18" charset="0"/>
                      </a:endParaRPr>
                    </a:p>
                  </a:txBody>
                  <a:tcPr marL="49071" marR="49071" marT="0" marB="0"/>
                </a:tc>
                <a:tc>
                  <a:txBody>
                    <a:bodyPr/>
                    <a:lstStyle/>
                    <a:p>
                      <a:endParaRPr lang="es-EC" sz="1100">
                        <a:solidFill>
                          <a:srgbClr val="365F91"/>
                        </a:solidFill>
                        <a:effectLst/>
                        <a:latin typeface="Times New Roman" pitchFamily="18" charset="0"/>
                        <a:cs typeface="Times New Roman" pitchFamily="18" charset="0"/>
                      </a:endParaRPr>
                    </a:p>
                  </a:txBody>
                  <a:tcPr marL="49071" marR="49071" marT="0" marB="0"/>
                </a:tc>
                <a:tc>
                  <a:txBody>
                    <a:bodyPr/>
                    <a:lstStyle/>
                    <a:p>
                      <a:endParaRPr lang="es-EC" sz="1100">
                        <a:solidFill>
                          <a:srgbClr val="365F91"/>
                        </a:solidFill>
                        <a:effectLst/>
                        <a:latin typeface="Times New Roman" pitchFamily="18" charset="0"/>
                        <a:cs typeface="Times New Roman" pitchFamily="18" charset="0"/>
                      </a:endParaRPr>
                    </a:p>
                  </a:txBody>
                  <a:tcPr marL="49071" marR="49071" marT="0" marB="0"/>
                </a:tc>
              </a:tr>
              <a:tr h="112513">
                <a:tc>
                  <a:txBody>
                    <a:bodyPr/>
                    <a:lstStyle/>
                    <a:p>
                      <a:pPr>
                        <a:lnSpc>
                          <a:spcPct val="115000"/>
                        </a:lnSpc>
                        <a:spcAft>
                          <a:spcPts val="0"/>
                        </a:spcAft>
                      </a:pPr>
                      <a:r>
                        <a:rPr lang="es-EC" sz="1100">
                          <a:effectLst/>
                          <a:latin typeface="Times New Roman" pitchFamily="18" charset="0"/>
                          <a:cs typeface="Times New Roman" pitchFamily="18" charset="0"/>
                        </a:rPr>
                        <a:t>Mandiles</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a:txBody>
                    <a:bodyPr/>
                    <a:lstStyle/>
                    <a:p>
                      <a:pPr algn="ctr">
                        <a:lnSpc>
                          <a:spcPct val="115000"/>
                        </a:lnSpc>
                        <a:spcAft>
                          <a:spcPts val="0"/>
                        </a:spcAft>
                      </a:pPr>
                      <a:r>
                        <a:rPr lang="es-EC" sz="1100">
                          <a:effectLst/>
                          <a:latin typeface="Times New Roman" pitchFamily="18" charset="0"/>
                          <a:cs typeface="Times New Roman" pitchFamily="18" charset="0"/>
                        </a:rPr>
                        <a:t>unidad</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a:txBody>
                    <a:bodyPr/>
                    <a:lstStyle/>
                    <a:p>
                      <a:pPr algn="ctr">
                        <a:lnSpc>
                          <a:spcPct val="115000"/>
                        </a:lnSpc>
                        <a:spcAft>
                          <a:spcPts val="0"/>
                        </a:spcAft>
                      </a:pPr>
                      <a:r>
                        <a:rPr lang="es-EC" sz="1100">
                          <a:effectLst/>
                          <a:latin typeface="Times New Roman" pitchFamily="18" charset="0"/>
                          <a:cs typeface="Times New Roman" pitchFamily="18" charset="0"/>
                        </a:rPr>
                        <a:t>3,00</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a:txBody>
                    <a:bodyPr/>
                    <a:lstStyle/>
                    <a:p>
                      <a:pPr algn="ctr">
                        <a:lnSpc>
                          <a:spcPct val="115000"/>
                        </a:lnSpc>
                        <a:spcAft>
                          <a:spcPts val="0"/>
                        </a:spcAft>
                      </a:pPr>
                      <a:r>
                        <a:rPr lang="es-EC" sz="1100">
                          <a:effectLst/>
                          <a:latin typeface="Times New Roman" pitchFamily="18" charset="0"/>
                          <a:cs typeface="Times New Roman" pitchFamily="18" charset="0"/>
                        </a:rPr>
                        <a:t>36,00</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a:txBody>
                    <a:bodyPr/>
                    <a:lstStyle/>
                    <a:p>
                      <a:pPr algn="ctr">
                        <a:lnSpc>
                          <a:spcPct val="115000"/>
                        </a:lnSpc>
                        <a:spcAft>
                          <a:spcPts val="0"/>
                        </a:spcAft>
                      </a:pPr>
                      <a:r>
                        <a:rPr lang="es-EC" sz="1100">
                          <a:effectLst/>
                          <a:latin typeface="Times New Roman" pitchFamily="18" charset="0"/>
                          <a:cs typeface="Times New Roman" pitchFamily="18" charset="0"/>
                        </a:rPr>
                        <a:t>$         8,00</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a:txBody>
                    <a:bodyPr/>
                    <a:lstStyle/>
                    <a:p>
                      <a:pPr algn="ctr">
                        <a:lnSpc>
                          <a:spcPct val="115000"/>
                        </a:lnSpc>
                        <a:spcAft>
                          <a:spcPts val="0"/>
                        </a:spcAft>
                      </a:pPr>
                      <a:r>
                        <a:rPr lang="es-EC" sz="1100">
                          <a:effectLst/>
                          <a:latin typeface="Times New Roman" pitchFamily="18" charset="0"/>
                          <a:cs typeface="Times New Roman" pitchFamily="18" charset="0"/>
                        </a:rPr>
                        <a:t>$        24,00</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a:txBody>
                    <a:bodyPr/>
                    <a:lstStyle/>
                    <a:p>
                      <a:pPr algn="ctr">
                        <a:lnSpc>
                          <a:spcPct val="115000"/>
                        </a:lnSpc>
                        <a:spcAft>
                          <a:spcPts val="0"/>
                        </a:spcAft>
                      </a:pPr>
                      <a:r>
                        <a:rPr lang="es-EC" sz="1100">
                          <a:effectLst/>
                          <a:latin typeface="Times New Roman" pitchFamily="18" charset="0"/>
                          <a:cs typeface="Times New Roman" pitchFamily="18" charset="0"/>
                        </a:rPr>
                        <a:t>$        288,00</a:t>
                      </a:r>
                      <a:endParaRPr lang="es-EC" sz="1100">
                        <a:solidFill>
                          <a:srgbClr val="365F91"/>
                        </a:solidFill>
                        <a:effectLst/>
                        <a:latin typeface="Times New Roman" pitchFamily="18" charset="0"/>
                        <a:ea typeface="Calibri"/>
                        <a:cs typeface="Times New Roman" pitchFamily="18" charset="0"/>
                      </a:endParaRPr>
                    </a:p>
                  </a:txBody>
                  <a:tcPr marL="49071" marR="49071" marT="0" marB="0"/>
                </a:tc>
              </a:tr>
              <a:tr h="112513">
                <a:tc>
                  <a:txBody>
                    <a:bodyPr/>
                    <a:lstStyle/>
                    <a:p>
                      <a:pPr>
                        <a:lnSpc>
                          <a:spcPct val="115000"/>
                        </a:lnSpc>
                        <a:spcAft>
                          <a:spcPts val="0"/>
                        </a:spcAft>
                      </a:pPr>
                      <a:r>
                        <a:rPr lang="es-EC" sz="1100">
                          <a:effectLst/>
                          <a:latin typeface="Times New Roman" pitchFamily="18" charset="0"/>
                          <a:cs typeface="Times New Roman" pitchFamily="18" charset="0"/>
                        </a:rPr>
                        <a:t>Botas industriales</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a:txBody>
                    <a:bodyPr/>
                    <a:lstStyle/>
                    <a:p>
                      <a:pPr algn="ctr">
                        <a:lnSpc>
                          <a:spcPct val="115000"/>
                        </a:lnSpc>
                        <a:spcAft>
                          <a:spcPts val="0"/>
                        </a:spcAft>
                      </a:pPr>
                      <a:r>
                        <a:rPr lang="es-EC" sz="1100">
                          <a:effectLst/>
                          <a:latin typeface="Times New Roman" pitchFamily="18" charset="0"/>
                          <a:cs typeface="Times New Roman" pitchFamily="18" charset="0"/>
                        </a:rPr>
                        <a:t>unidad</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a:txBody>
                    <a:bodyPr/>
                    <a:lstStyle/>
                    <a:p>
                      <a:pPr algn="ctr">
                        <a:lnSpc>
                          <a:spcPct val="115000"/>
                        </a:lnSpc>
                        <a:spcAft>
                          <a:spcPts val="0"/>
                        </a:spcAft>
                      </a:pPr>
                      <a:r>
                        <a:rPr lang="es-EC" sz="1100">
                          <a:effectLst/>
                          <a:latin typeface="Times New Roman" pitchFamily="18" charset="0"/>
                          <a:cs typeface="Times New Roman" pitchFamily="18" charset="0"/>
                        </a:rPr>
                        <a:t>3,00</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a:txBody>
                    <a:bodyPr/>
                    <a:lstStyle/>
                    <a:p>
                      <a:pPr algn="ctr">
                        <a:lnSpc>
                          <a:spcPct val="115000"/>
                        </a:lnSpc>
                        <a:spcAft>
                          <a:spcPts val="0"/>
                        </a:spcAft>
                      </a:pPr>
                      <a:r>
                        <a:rPr lang="es-EC" sz="1100">
                          <a:effectLst/>
                          <a:latin typeface="Times New Roman" pitchFamily="18" charset="0"/>
                          <a:cs typeface="Times New Roman" pitchFamily="18" charset="0"/>
                        </a:rPr>
                        <a:t>36,00</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a:txBody>
                    <a:bodyPr/>
                    <a:lstStyle/>
                    <a:p>
                      <a:pPr algn="ctr">
                        <a:lnSpc>
                          <a:spcPct val="115000"/>
                        </a:lnSpc>
                        <a:spcAft>
                          <a:spcPts val="0"/>
                        </a:spcAft>
                      </a:pPr>
                      <a:r>
                        <a:rPr lang="es-EC" sz="1100">
                          <a:effectLst/>
                          <a:latin typeface="Times New Roman" pitchFamily="18" charset="0"/>
                          <a:cs typeface="Times New Roman" pitchFamily="18" charset="0"/>
                        </a:rPr>
                        <a:t>$        16,00</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a:txBody>
                    <a:bodyPr/>
                    <a:lstStyle/>
                    <a:p>
                      <a:pPr algn="ctr">
                        <a:lnSpc>
                          <a:spcPct val="115000"/>
                        </a:lnSpc>
                        <a:spcAft>
                          <a:spcPts val="0"/>
                        </a:spcAft>
                      </a:pPr>
                      <a:r>
                        <a:rPr lang="es-EC" sz="1100">
                          <a:effectLst/>
                          <a:latin typeface="Times New Roman" pitchFamily="18" charset="0"/>
                          <a:cs typeface="Times New Roman" pitchFamily="18" charset="0"/>
                        </a:rPr>
                        <a:t>$        48,00</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        576,00</a:t>
                      </a:r>
                      <a:endParaRPr lang="es-EC" sz="1100" dirty="0">
                        <a:solidFill>
                          <a:srgbClr val="365F91"/>
                        </a:solidFill>
                        <a:effectLst/>
                        <a:latin typeface="Times New Roman" pitchFamily="18" charset="0"/>
                        <a:ea typeface="Calibri"/>
                        <a:cs typeface="Times New Roman" pitchFamily="18" charset="0"/>
                      </a:endParaRPr>
                    </a:p>
                  </a:txBody>
                  <a:tcPr marL="49071" marR="49071" marT="0" marB="0"/>
                </a:tc>
              </a:tr>
              <a:tr h="112513">
                <a:tc>
                  <a:txBody>
                    <a:bodyPr/>
                    <a:lstStyle/>
                    <a:p>
                      <a:pPr>
                        <a:lnSpc>
                          <a:spcPct val="115000"/>
                        </a:lnSpc>
                        <a:spcAft>
                          <a:spcPts val="0"/>
                        </a:spcAft>
                      </a:pPr>
                      <a:r>
                        <a:rPr lang="es-EC" sz="1100">
                          <a:effectLst/>
                          <a:latin typeface="Times New Roman" pitchFamily="18" charset="0"/>
                          <a:cs typeface="Times New Roman" pitchFamily="18" charset="0"/>
                        </a:rPr>
                        <a:t>Guantes</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a:txBody>
                    <a:bodyPr/>
                    <a:lstStyle/>
                    <a:p>
                      <a:pPr algn="ctr">
                        <a:lnSpc>
                          <a:spcPct val="115000"/>
                        </a:lnSpc>
                        <a:spcAft>
                          <a:spcPts val="0"/>
                        </a:spcAft>
                      </a:pPr>
                      <a:r>
                        <a:rPr lang="es-EC" sz="1100">
                          <a:effectLst/>
                          <a:latin typeface="Times New Roman" pitchFamily="18" charset="0"/>
                          <a:cs typeface="Times New Roman" pitchFamily="18" charset="0"/>
                        </a:rPr>
                        <a:t>unidad</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a:txBody>
                    <a:bodyPr/>
                    <a:lstStyle/>
                    <a:p>
                      <a:pPr algn="ctr">
                        <a:lnSpc>
                          <a:spcPct val="115000"/>
                        </a:lnSpc>
                        <a:spcAft>
                          <a:spcPts val="0"/>
                        </a:spcAft>
                      </a:pPr>
                      <a:r>
                        <a:rPr lang="es-EC" sz="1100">
                          <a:effectLst/>
                          <a:latin typeface="Times New Roman" pitchFamily="18" charset="0"/>
                          <a:cs typeface="Times New Roman" pitchFamily="18" charset="0"/>
                        </a:rPr>
                        <a:t>3,00</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a:txBody>
                    <a:bodyPr/>
                    <a:lstStyle/>
                    <a:p>
                      <a:pPr algn="ctr">
                        <a:lnSpc>
                          <a:spcPct val="115000"/>
                        </a:lnSpc>
                        <a:spcAft>
                          <a:spcPts val="0"/>
                        </a:spcAft>
                      </a:pPr>
                      <a:r>
                        <a:rPr lang="es-EC" sz="1100">
                          <a:effectLst/>
                          <a:latin typeface="Times New Roman" pitchFamily="18" charset="0"/>
                          <a:cs typeface="Times New Roman" pitchFamily="18" charset="0"/>
                        </a:rPr>
                        <a:t>36,00</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a:txBody>
                    <a:bodyPr/>
                    <a:lstStyle/>
                    <a:p>
                      <a:pPr algn="ctr">
                        <a:lnSpc>
                          <a:spcPct val="115000"/>
                        </a:lnSpc>
                        <a:spcAft>
                          <a:spcPts val="0"/>
                        </a:spcAft>
                      </a:pPr>
                      <a:r>
                        <a:rPr lang="es-EC" sz="1100">
                          <a:effectLst/>
                          <a:latin typeface="Times New Roman" pitchFamily="18" charset="0"/>
                          <a:cs typeface="Times New Roman" pitchFamily="18" charset="0"/>
                        </a:rPr>
                        <a:t>$         1,20</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         3,60</a:t>
                      </a:r>
                      <a:endParaRPr lang="es-EC" sz="1100" dirty="0">
                        <a:solidFill>
                          <a:srgbClr val="365F91"/>
                        </a:solidFill>
                        <a:effectLst/>
                        <a:latin typeface="Times New Roman" pitchFamily="18" charset="0"/>
                        <a:ea typeface="Calibri"/>
                        <a:cs typeface="Times New Roman" pitchFamily="18" charset="0"/>
                      </a:endParaRPr>
                    </a:p>
                  </a:txBody>
                  <a:tcPr marL="49071" marR="49071" marT="0" marB="0"/>
                </a:tc>
                <a:tc>
                  <a:txBody>
                    <a:bodyPr/>
                    <a:lstStyle/>
                    <a:p>
                      <a:pPr algn="ctr">
                        <a:lnSpc>
                          <a:spcPct val="115000"/>
                        </a:lnSpc>
                        <a:spcAft>
                          <a:spcPts val="0"/>
                        </a:spcAft>
                      </a:pPr>
                      <a:r>
                        <a:rPr lang="es-EC" sz="1100">
                          <a:effectLst/>
                          <a:latin typeface="Times New Roman" pitchFamily="18" charset="0"/>
                          <a:cs typeface="Times New Roman" pitchFamily="18" charset="0"/>
                        </a:rPr>
                        <a:t>$          43,20</a:t>
                      </a:r>
                      <a:endParaRPr lang="es-EC" sz="1100">
                        <a:solidFill>
                          <a:srgbClr val="365F91"/>
                        </a:solidFill>
                        <a:effectLst/>
                        <a:latin typeface="Times New Roman" pitchFamily="18" charset="0"/>
                        <a:ea typeface="Calibri"/>
                        <a:cs typeface="Times New Roman" pitchFamily="18" charset="0"/>
                      </a:endParaRPr>
                    </a:p>
                  </a:txBody>
                  <a:tcPr marL="49071" marR="49071" marT="0" marB="0"/>
                </a:tc>
              </a:tr>
              <a:tr h="112513">
                <a:tc>
                  <a:txBody>
                    <a:bodyPr/>
                    <a:lstStyle/>
                    <a:p>
                      <a:pPr>
                        <a:lnSpc>
                          <a:spcPct val="115000"/>
                        </a:lnSpc>
                        <a:spcAft>
                          <a:spcPts val="0"/>
                        </a:spcAft>
                      </a:pPr>
                      <a:r>
                        <a:rPr lang="es-EC" sz="1100">
                          <a:effectLst/>
                          <a:latin typeface="Times New Roman" pitchFamily="18" charset="0"/>
                          <a:cs typeface="Times New Roman" pitchFamily="18" charset="0"/>
                        </a:rPr>
                        <a:t>Casco</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a:txBody>
                    <a:bodyPr/>
                    <a:lstStyle/>
                    <a:p>
                      <a:pPr algn="ctr">
                        <a:lnSpc>
                          <a:spcPct val="115000"/>
                        </a:lnSpc>
                        <a:spcAft>
                          <a:spcPts val="0"/>
                        </a:spcAft>
                      </a:pPr>
                      <a:r>
                        <a:rPr lang="es-EC" sz="1100">
                          <a:effectLst/>
                          <a:latin typeface="Times New Roman" pitchFamily="18" charset="0"/>
                          <a:cs typeface="Times New Roman" pitchFamily="18" charset="0"/>
                        </a:rPr>
                        <a:t>unidad</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a:txBody>
                    <a:bodyPr/>
                    <a:lstStyle/>
                    <a:p>
                      <a:pPr algn="ctr">
                        <a:lnSpc>
                          <a:spcPct val="115000"/>
                        </a:lnSpc>
                        <a:spcAft>
                          <a:spcPts val="0"/>
                        </a:spcAft>
                      </a:pPr>
                      <a:r>
                        <a:rPr lang="es-EC" sz="1100">
                          <a:effectLst/>
                          <a:latin typeface="Times New Roman" pitchFamily="18" charset="0"/>
                          <a:cs typeface="Times New Roman" pitchFamily="18" charset="0"/>
                        </a:rPr>
                        <a:t>3,00</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a:txBody>
                    <a:bodyPr/>
                    <a:lstStyle/>
                    <a:p>
                      <a:pPr algn="ctr">
                        <a:lnSpc>
                          <a:spcPct val="115000"/>
                        </a:lnSpc>
                        <a:spcAft>
                          <a:spcPts val="0"/>
                        </a:spcAft>
                      </a:pPr>
                      <a:r>
                        <a:rPr lang="es-EC" sz="1100">
                          <a:effectLst/>
                          <a:latin typeface="Times New Roman" pitchFamily="18" charset="0"/>
                          <a:cs typeface="Times New Roman" pitchFamily="18" charset="0"/>
                        </a:rPr>
                        <a:t>36,00</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a:txBody>
                    <a:bodyPr/>
                    <a:lstStyle/>
                    <a:p>
                      <a:pPr algn="ctr">
                        <a:lnSpc>
                          <a:spcPct val="115000"/>
                        </a:lnSpc>
                        <a:spcAft>
                          <a:spcPts val="0"/>
                        </a:spcAft>
                      </a:pPr>
                      <a:r>
                        <a:rPr lang="es-EC" sz="1100">
                          <a:effectLst/>
                          <a:latin typeface="Times New Roman" pitchFamily="18" charset="0"/>
                          <a:cs typeface="Times New Roman" pitchFamily="18" charset="0"/>
                        </a:rPr>
                        <a:t>$         3,00</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a:txBody>
                    <a:bodyPr/>
                    <a:lstStyle/>
                    <a:p>
                      <a:pPr algn="ctr">
                        <a:lnSpc>
                          <a:spcPct val="115000"/>
                        </a:lnSpc>
                        <a:spcAft>
                          <a:spcPts val="0"/>
                        </a:spcAft>
                      </a:pPr>
                      <a:r>
                        <a:rPr lang="es-EC" sz="1100">
                          <a:effectLst/>
                          <a:latin typeface="Times New Roman" pitchFamily="18" charset="0"/>
                          <a:cs typeface="Times New Roman" pitchFamily="18" charset="0"/>
                        </a:rPr>
                        <a:t>$         9,00</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a:txBody>
                    <a:bodyPr/>
                    <a:lstStyle/>
                    <a:p>
                      <a:pPr algn="ctr">
                        <a:lnSpc>
                          <a:spcPct val="115000"/>
                        </a:lnSpc>
                        <a:spcAft>
                          <a:spcPts val="0"/>
                        </a:spcAft>
                      </a:pPr>
                      <a:r>
                        <a:rPr lang="es-EC" sz="1100">
                          <a:effectLst/>
                          <a:latin typeface="Times New Roman" pitchFamily="18" charset="0"/>
                          <a:cs typeface="Times New Roman" pitchFamily="18" charset="0"/>
                        </a:rPr>
                        <a:t>$        108,00</a:t>
                      </a:r>
                      <a:endParaRPr lang="es-EC" sz="1100">
                        <a:solidFill>
                          <a:srgbClr val="365F91"/>
                        </a:solidFill>
                        <a:effectLst/>
                        <a:latin typeface="Times New Roman" pitchFamily="18" charset="0"/>
                        <a:ea typeface="Calibri"/>
                        <a:cs typeface="Times New Roman" pitchFamily="18" charset="0"/>
                      </a:endParaRPr>
                    </a:p>
                  </a:txBody>
                  <a:tcPr marL="49071" marR="49071" marT="0" marB="0"/>
                </a:tc>
              </a:tr>
              <a:tr h="225025">
                <a:tc>
                  <a:txBody>
                    <a:bodyPr/>
                    <a:lstStyle/>
                    <a:p>
                      <a:pPr>
                        <a:lnSpc>
                          <a:spcPct val="115000"/>
                        </a:lnSpc>
                        <a:spcAft>
                          <a:spcPts val="0"/>
                        </a:spcAft>
                      </a:pPr>
                      <a:r>
                        <a:rPr lang="es-EC" sz="1100">
                          <a:effectLst/>
                          <a:latin typeface="Times New Roman" pitchFamily="18" charset="0"/>
                          <a:cs typeface="Times New Roman" pitchFamily="18" charset="0"/>
                        </a:rPr>
                        <a:t>Costales de Polipropileno</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a:txBody>
                    <a:bodyPr/>
                    <a:lstStyle/>
                    <a:p>
                      <a:pPr algn="ctr">
                        <a:lnSpc>
                          <a:spcPct val="115000"/>
                        </a:lnSpc>
                        <a:spcAft>
                          <a:spcPts val="0"/>
                        </a:spcAft>
                      </a:pPr>
                      <a:r>
                        <a:rPr lang="es-EC" sz="1100">
                          <a:effectLst/>
                          <a:latin typeface="Times New Roman" pitchFamily="18" charset="0"/>
                          <a:cs typeface="Times New Roman" pitchFamily="18" charset="0"/>
                        </a:rPr>
                        <a:t>unidad</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a:txBody>
                    <a:bodyPr/>
                    <a:lstStyle/>
                    <a:p>
                      <a:endParaRPr lang="es-EC" sz="1100">
                        <a:solidFill>
                          <a:srgbClr val="365F91"/>
                        </a:solidFill>
                        <a:effectLst/>
                        <a:latin typeface="Times New Roman" pitchFamily="18" charset="0"/>
                        <a:cs typeface="Times New Roman" pitchFamily="18" charset="0"/>
                      </a:endParaRPr>
                    </a:p>
                  </a:txBody>
                  <a:tcPr marL="49071" marR="49071" marT="0" marB="0"/>
                </a:tc>
                <a:tc>
                  <a:txBody>
                    <a:bodyPr/>
                    <a:lstStyle/>
                    <a:p>
                      <a:pPr algn="ctr">
                        <a:lnSpc>
                          <a:spcPct val="115000"/>
                        </a:lnSpc>
                        <a:spcAft>
                          <a:spcPts val="0"/>
                        </a:spcAft>
                      </a:pPr>
                      <a:r>
                        <a:rPr lang="es-EC" sz="1100">
                          <a:effectLst/>
                          <a:latin typeface="Times New Roman" pitchFamily="18" charset="0"/>
                          <a:cs typeface="Times New Roman" pitchFamily="18" charset="0"/>
                        </a:rPr>
                        <a:t>130,00</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a:txBody>
                    <a:bodyPr/>
                    <a:lstStyle/>
                    <a:p>
                      <a:pPr algn="ctr">
                        <a:lnSpc>
                          <a:spcPct val="115000"/>
                        </a:lnSpc>
                        <a:spcAft>
                          <a:spcPts val="0"/>
                        </a:spcAft>
                      </a:pPr>
                      <a:r>
                        <a:rPr lang="es-EC" sz="1100">
                          <a:effectLst/>
                          <a:latin typeface="Times New Roman" pitchFamily="18" charset="0"/>
                          <a:cs typeface="Times New Roman" pitchFamily="18" charset="0"/>
                        </a:rPr>
                        <a:t>$         0,10</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a:txBody>
                    <a:bodyPr/>
                    <a:lstStyle/>
                    <a:p>
                      <a:pPr algn="ctr">
                        <a:lnSpc>
                          <a:spcPct val="115000"/>
                        </a:lnSpc>
                        <a:spcAft>
                          <a:spcPts val="0"/>
                        </a:spcAft>
                      </a:pPr>
                      <a:r>
                        <a:rPr lang="es-EC" sz="11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a:txBody>
                    <a:bodyPr/>
                    <a:lstStyle/>
                    <a:p>
                      <a:pPr algn="ctr">
                        <a:lnSpc>
                          <a:spcPct val="115000"/>
                        </a:lnSpc>
                        <a:spcAft>
                          <a:spcPts val="0"/>
                        </a:spcAft>
                      </a:pPr>
                      <a:r>
                        <a:rPr lang="es-EC" sz="1100">
                          <a:effectLst/>
                          <a:latin typeface="Times New Roman" pitchFamily="18" charset="0"/>
                          <a:cs typeface="Times New Roman" pitchFamily="18" charset="0"/>
                        </a:rPr>
                        <a:t>$          13,00</a:t>
                      </a:r>
                      <a:endParaRPr lang="es-EC" sz="1100">
                        <a:solidFill>
                          <a:srgbClr val="365F91"/>
                        </a:solidFill>
                        <a:effectLst/>
                        <a:latin typeface="Times New Roman" pitchFamily="18" charset="0"/>
                        <a:ea typeface="Calibri"/>
                        <a:cs typeface="Times New Roman" pitchFamily="18" charset="0"/>
                      </a:endParaRPr>
                    </a:p>
                  </a:txBody>
                  <a:tcPr marL="49071" marR="49071" marT="0" marB="0"/>
                </a:tc>
              </a:tr>
              <a:tr h="337538">
                <a:tc>
                  <a:txBody>
                    <a:bodyPr/>
                    <a:lstStyle/>
                    <a:p>
                      <a:pPr>
                        <a:lnSpc>
                          <a:spcPct val="115000"/>
                        </a:lnSpc>
                        <a:spcAft>
                          <a:spcPts val="0"/>
                        </a:spcAft>
                      </a:pPr>
                      <a:r>
                        <a:rPr lang="es-EC" sz="1100">
                          <a:effectLst/>
                          <a:latin typeface="Times New Roman" pitchFamily="18" charset="0"/>
                          <a:cs typeface="Times New Roman" pitchFamily="18" charset="0"/>
                        </a:rPr>
                        <a:t>Recipientes para recolección de desechos</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a:txBody>
                    <a:bodyPr/>
                    <a:lstStyle/>
                    <a:p>
                      <a:pPr algn="ctr">
                        <a:lnSpc>
                          <a:spcPct val="115000"/>
                        </a:lnSpc>
                        <a:spcAft>
                          <a:spcPts val="0"/>
                        </a:spcAft>
                      </a:pPr>
                      <a:r>
                        <a:rPr lang="es-EC" sz="1100">
                          <a:effectLst/>
                          <a:latin typeface="Times New Roman" pitchFamily="18" charset="0"/>
                          <a:cs typeface="Times New Roman" pitchFamily="18" charset="0"/>
                        </a:rPr>
                        <a:t>unidad</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a:txBody>
                    <a:bodyPr/>
                    <a:lstStyle/>
                    <a:p>
                      <a:endParaRPr lang="es-EC" sz="1100">
                        <a:solidFill>
                          <a:srgbClr val="365F91"/>
                        </a:solidFill>
                        <a:effectLst/>
                        <a:latin typeface="Times New Roman" pitchFamily="18" charset="0"/>
                        <a:cs typeface="Times New Roman" pitchFamily="18" charset="0"/>
                      </a:endParaRPr>
                    </a:p>
                  </a:txBody>
                  <a:tcPr marL="49071" marR="49071" marT="0" marB="0"/>
                </a:tc>
                <a:tc>
                  <a:txBody>
                    <a:bodyPr/>
                    <a:lstStyle/>
                    <a:p>
                      <a:pPr algn="ctr">
                        <a:lnSpc>
                          <a:spcPct val="115000"/>
                        </a:lnSpc>
                        <a:spcAft>
                          <a:spcPts val="0"/>
                        </a:spcAft>
                      </a:pPr>
                      <a:r>
                        <a:rPr lang="es-EC" sz="1100">
                          <a:effectLst/>
                          <a:latin typeface="Times New Roman" pitchFamily="18" charset="0"/>
                          <a:cs typeface="Times New Roman" pitchFamily="18" charset="0"/>
                        </a:rPr>
                        <a:t>230,00</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a:txBody>
                    <a:bodyPr/>
                    <a:lstStyle/>
                    <a:p>
                      <a:pPr algn="ctr">
                        <a:lnSpc>
                          <a:spcPct val="115000"/>
                        </a:lnSpc>
                        <a:spcAft>
                          <a:spcPts val="0"/>
                        </a:spcAft>
                      </a:pPr>
                      <a:r>
                        <a:rPr lang="es-EC" sz="1100">
                          <a:effectLst/>
                          <a:latin typeface="Times New Roman" pitchFamily="18" charset="0"/>
                          <a:cs typeface="Times New Roman" pitchFamily="18" charset="0"/>
                        </a:rPr>
                        <a:t>$        15,00</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            -</a:t>
                      </a:r>
                      <a:endParaRPr lang="es-EC" sz="1100" dirty="0">
                        <a:solidFill>
                          <a:srgbClr val="365F91"/>
                        </a:solidFill>
                        <a:effectLst/>
                        <a:latin typeface="Times New Roman" pitchFamily="18" charset="0"/>
                        <a:ea typeface="Calibri"/>
                        <a:cs typeface="Times New Roman" pitchFamily="18" charset="0"/>
                      </a:endParaRPr>
                    </a:p>
                  </a:txBody>
                  <a:tcPr marL="49071" marR="49071" marT="0" marB="0"/>
                </a:tc>
                <a:tc>
                  <a:txBody>
                    <a:bodyPr/>
                    <a:lstStyle/>
                    <a:p>
                      <a:pPr algn="ctr">
                        <a:lnSpc>
                          <a:spcPct val="115000"/>
                        </a:lnSpc>
                        <a:spcAft>
                          <a:spcPts val="0"/>
                        </a:spcAft>
                      </a:pPr>
                      <a:r>
                        <a:rPr lang="es-EC" sz="1100">
                          <a:effectLst/>
                          <a:latin typeface="Times New Roman" pitchFamily="18" charset="0"/>
                          <a:cs typeface="Times New Roman" pitchFamily="18" charset="0"/>
                        </a:rPr>
                        <a:t>$     3.450,00</a:t>
                      </a:r>
                      <a:endParaRPr lang="es-EC" sz="1100">
                        <a:solidFill>
                          <a:srgbClr val="365F91"/>
                        </a:solidFill>
                        <a:effectLst/>
                        <a:latin typeface="Times New Roman" pitchFamily="18" charset="0"/>
                        <a:ea typeface="Calibri"/>
                        <a:cs typeface="Times New Roman" pitchFamily="18" charset="0"/>
                      </a:endParaRPr>
                    </a:p>
                  </a:txBody>
                  <a:tcPr marL="49071" marR="49071" marT="0" marB="0"/>
                </a:tc>
              </a:tr>
              <a:tr h="112513">
                <a:tc>
                  <a:txBody>
                    <a:bodyPr/>
                    <a:lstStyle/>
                    <a:p>
                      <a:pPr>
                        <a:lnSpc>
                          <a:spcPct val="115000"/>
                        </a:lnSpc>
                        <a:spcAft>
                          <a:spcPts val="0"/>
                        </a:spcAft>
                      </a:pPr>
                      <a:r>
                        <a:rPr lang="es-EC" sz="1100">
                          <a:effectLst/>
                          <a:latin typeface="Times New Roman" pitchFamily="18" charset="0"/>
                          <a:cs typeface="Times New Roman" pitchFamily="18" charset="0"/>
                        </a:rPr>
                        <a:t>Enzunchadora</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a:txBody>
                    <a:bodyPr/>
                    <a:lstStyle/>
                    <a:p>
                      <a:pPr algn="ctr">
                        <a:lnSpc>
                          <a:spcPct val="115000"/>
                        </a:lnSpc>
                        <a:spcAft>
                          <a:spcPts val="0"/>
                        </a:spcAft>
                      </a:pPr>
                      <a:r>
                        <a:rPr lang="es-EC" sz="1100">
                          <a:effectLst/>
                          <a:latin typeface="Times New Roman" pitchFamily="18" charset="0"/>
                          <a:cs typeface="Times New Roman" pitchFamily="18" charset="0"/>
                        </a:rPr>
                        <a:t>unidad</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a:txBody>
                    <a:bodyPr/>
                    <a:lstStyle/>
                    <a:p>
                      <a:endParaRPr lang="es-EC" sz="1100">
                        <a:solidFill>
                          <a:srgbClr val="365F91"/>
                        </a:solidFill>
                        <a:effectLst/>
                        <a:latin typeface="Times New Roman" pitchFamily="18" charset="0"/>
                        <a:cs typeface="Times New Roman" pitchFamily="18" charset="0"/>
                      </a:endParaRPr>
                    </a:p>
                  </a:txBody>
                  <a:tcPr marL="49071" marR="49071" marT="0" marB="0"/>
                </a:tc>
                <a:tc>
                  <a:txBody>
                    <a:bodyPr/>
                    <a:lstStyle/>
                    <a:p>
                      <a:pPr algn="ctr">
                        <a:lnSpc>
                          <a:spcPct val="115000"/>
                        </a:lnSpc>
                        <a:spcAft>
                          <a:spcPts val="0"/>
                        </a:spcAft>
                      </a:pPr>
                      <a:r>
                        <a:rPr lang="es-EC" sz="1100">
                          <a:effectLst/>
                          <a:latin typeface="Times New Roman" pitchFamily="18" charset="0"/>
                          <a:cs typeface="Times New Roman" pitchFamily="18" charset="0"/>
                        </a:rPr>
                        <a:t>2,00</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a:txBody>
                    <a:bodyPr/>
                    <a:lstStyle/>
                    <a:p>
                      <a:pPr algn="ctr">
                        <a:lnSpc>
                          <a:spcPct val="115000"/>
                        </a:lnSpc>
                        <a:spcAft>
                          <a:spcPts val="0"/>
                        </a:spcAft>
                      </a:pPr>
                      <a:r>
                        <a:rPr lang="es-EC" sz="1100">
                          <a:effectLst/>
                          <a:latin typeface="Times New Roman" pitchFamily="18" charset="0"/>
                          <a:cs typeface="Times New Roman" pitchFamily="18" charset="0"/>
                        </a:rPr>
                        <a:t>$      340,00</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a:txBody>
                    <a:bodyPr/>
                    <a:lstStyle/>
                    <a:p>
                      <a:pPr algn="ctr">
                        <a:lnSpc>
                          <a:spcPct val="115000"/>
                        </a:lnSpc>
                        <a:spcAft>
                          <a:spcPts val="0"/>
                        </a:spcAft>
                      </a:pPr>
                      <a:r>
                        <a:rPr lang="es-EC" sz="11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a:txBody>
                    <a:bodyPr/>
                    <a:lstStyle/>
                    <a:p>
                      <a:pPr algn="ctr">
                        <a:lnSpc>
                          <a:spcPct val="115000"/>
                        </a:lnSpc>
                        <a:spcAft>
                          <a:spcPts val="0"/>
                        </a:spcAft>
                      </a:pPr>
                      <a:r>
                        <a:rPr lang="es-EC" sz="1100">
                          <a:effectLst/>
                          <a:latin typeface="Times New Roman" pitchFamily="18" charset="0"/>
                          <a:cs typeface="Times New Roman" pitchFamily="18" charset="0"/>
                        </a:rPr>
                        <a:t>$        680,00</a:t>
                      </a:r>
                      <a:endParaRPr lang="es-EC" sz="1100">
                        <a:solidFill>
                          <a:srgbClr val="365F91"/>
                        </a:solidFill>
                        <a:effectLst/>
                        <a:latin typeface="Times New Roman" pitchFamily="18" charset="0"/>
                        <a:ea typeface="Calibri"/>
                        <a:cs typeface="Times New Roman" pitchFamily="18" charset="0"/>
                      </a:endParaRPr>
                    </a:p>
                  </a:txBody>
                  <a:tcPr marL="49071" marR="49071" marT="0" marB="0"/>
                </a:tc>
              </a:tr>
              <a:tr h="112513">
                <a:tc>
                  <a:txBody>
                    <a:bodyPr/>
                    <a:lstStyle/>
                    <a:p>
                      <a:pPr algn="ctr">
                        <a:lnSpc>
                          <a:spcPct val="115000"/>
                        </a:lnSpc>
                        <a:spcAft>
                          <a:spcPts val="0"/>
                        </a:spcAft>
                      </a:pPr>
                      <a:r>
                        <a:rPr lang="es-EC" sz="1100">
                          <a:effectLst/>
                          <a:latin typeface="Times New Roman" pitchFamily="18" charset="0"/>
                          <a:cs typeface="Times New Roman" pitchFamily="18" charset="0"/>
                        </a:rPr>
                        <a:t>TOTAL</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a:txBody>
                    <a:bodyPr/>
                    <a:lstStyle/>
                    <a:p>
                      <a:pPr algn="ctr">
                        <a:lnSpc>
                          <a:spcPct val="115000"/>
                        </a:lnSpc>
                        <a:spcAft>
                          <a:spcPts val="0"/>
                        </a:spcAft>
                      </a:pPr>
                      <a:r>
                        <a:rPr lang="es-EC" sz="11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a:txBody>
                    <a:bodyPr/>
                    <a:lstStyle/>
                    <a:p>
                      <a:pPr algn="ctr">
                        <a:lnSpc>
                          <a:spcPct val="115000"/>
                        </a:lnSpc>
                        <a:spcAft>
                          <a:spcPts val="0"/>
                        </a:spcAft>
                      </a:pPr>
                      <a:r>
                        <a:rPr lang="es-EC" sz="11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a:txBody>
                    <a:bodyPr/>
                    <a:lstStyle/>
                    <a:p>
                      <a:pPr algn="ctr">
                        <a:lnSpc>
                          <a:spcPct val="115000"/>
                        </a:lnSpc>
                        <a:spcAft>
                          <a:spcPts val="0"/>
                        </a:spcAft>
                      </a:pPr>
                      <a:r>
                        <a:rPr lang="es-EC" sz="11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a:txBody>
                    <a:bodyPr/>
                    <a:lstStyle/>
                    <a:p>
                      <a:pPr algn="ctr">
                        <a:lnSpc>
                          <a:spcPct val="115000"/>
                        </a:lnSpc>
                        <a:spcAft>
                          <a:spcPts val="0"/>
                        </a:spcAft>
                      </a:pPr>
                      <a:r>
                        <a:rPr lang="es-EC" sz="11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a:txBody>
                    <a:bodyPr/>
                    <a:lstStyle/>
                    <a:p>
                      <a:pPr algn="ctr">
                        <a:lnSpc>
                          <a:spcPct val="115000"/>
                        </a:lnSpc>
                        <a:spcAft>
                          <a:spcPts val="0"/>
                        </a:spcAft>
                      </a:pPr>
                      <a:r>
                        <a:rPr lang="es-EC" sz="1100">
                          <a:effectLst/>
                          <a:latin typeface="Times New Roman" pitchFamily="18" charset="0"/>
                          <a:cs typeface="Times New Roman" pitchFamily="18" charset="0"/>
                        </a:rPr>
                        <a:t> $      84,60 </a:t>
                      </a:r>
                      <a:endParaRPr lang="es-EC" sz="1100">
                        <a:solidFill>
                          <a:srgbClr val="365F91"/>
                        </a:solidFill>
                        <a:effectLst/>
                        <a:latin typeface="Times New Roman" pitchFamily="18" charset="0"/>
                        <a:ea typeface="Calibri"/>
                        <a:cs typeface="Times New Roman" pitchFamily="18" charset="0"/>
                      </a:endParaRPr>
                    </a:p>
                  </a:txBody>
                  <a:tcPr marL="49071" marR="49071"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 $   5.158,20 </a:t>
                      </a:r>
                      <a:endParaRPr lang="es-EC" sz="1100" dirty="0">
                        <a:solidFill>
                          <a:srgbClr val="365F91"/>
                        </a:solidFill>
                        <a:effectLst/>
                        <a:latin typeface="Times New Roman" pitchFamily="18" charset="0"/>
                        <a:ea typeface="Calibri"/>
                        <a:cs typeface="Times New Roman" pitchFamily="18" charset="0"/>
                      </a:endParaRPr>
                    </a:p>
                  </a:txBody>
                  <a:tcPr marL="49071" marR="49071" marT="0" marB="0"/>
                </a:tc>
              </a:tr>
            </a:tbl>
          </a:graphicData>
        </a:graphic>
      </p:graphicFrame>
      <p:graphicFrame>
        <p:nvGraphicFramePr>
          <p:cNvPr id="6" name="5 Marcador de contenido"/>
          <p:cNvGraphicFramePr>
            <a:graphicFrameLocks noGrp="1"/>
          </p:cNvGraphicFramePr>
          <p:nvPr>
            <p:ph sz="quarter" idx="4"/>
            <p:extLst>
              <p:ext uri="{D42A27DB-BD31-4B8C-83A1-F6EECF244321}">
                <p14:modId xmlns:p14="http://schemas.microsoft.com/office/powerpoint/2010/main" val="2000739176"/>
              </p:ext>
            </p:extLst>
          </p:nvPr>
        </p:nvGraphicFramePr>
        <p:xfrm>
          <a:off x="1331640" y="3645024"/>
          <a:ext cx="7272808" cy="3277362"/>
        </p:xfrm>
        <a:graphic>
          <a:graphicData uri="http://schemas.openxmlformats.org/drawingml/2006/table">
            <a:tbl>
              <a:tblPr firstRow="1" firstCol="1" bandRow="1">
                <a:solidFill>
                  <a:schemeClr val="bg1"/>
                </a:solidFill>
                <a:tableStyleId>{3B4B98B0-60AC-42C2-AFA5-B58CD77FA1E5}</a:tableStyleId>
              </a:tblPr>
              <a:tblGrid>
                <a:gridCol w="2249146"/>
                <a:gridCol w="1287390"/>
                <a:gridCol w="1294018"/>
                <a:gridCol w="1268458"/>
                <a:gridCol w="1173796"/>
              </a:tblGrid>
              <a:tr h="177566">
                <a:tc gridSpan="5">
                  <a:txBody>
                    <a:bodyPr/>
                    <a:lstStyle/>
                    <a:p>
                      <a:pPr algn="ctr">
                        <a:lnSpc>
                          <a:spcPct val="115000"/>
                        </a:lnSpc>
                        <a:spcAft>
                          <a:spcPts val="0"/>
                        </a:spcAft>
                      </a:pPr>
                      <a:r>
                        <a:rPr lang="es-EC" sz="1100" dirty="0">
                          <a:effectLst/>
                          <a:latin typeface="Times New Roman" pitchFamily="18" charset="0"/>
                          <a:cs typeface="Times New Roman" pitchFamily="18" charset="0"/>
                        </a:rPr>
                        <a:t>SUMINISTROS DE LIMPIEZA</a:t>
                      </a:r>
                      <a:endParaRPr lang="es-EC" sz="1100" dirty="0">
                        <a:solidFill>
                          <a:srgbClr val="365F91"/>
                        </a:solidFill>
                        <a:effectLst/>
                        <a:latin typeface="Times New Roman" pitchFamily="18" charset="0"/>
                        <a:ea typeface="Calibri"/>
                        <a:cs typeface="Times New Roman" pitchFamily="18" charset="0"/>
                      </a:endParaRPr>
                    </a:p>
                  </a:txBody>
                  <a:tcPr marL="51616" marR="51616"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77566">
                <a:tc rowSpan="2">
                  <a:txBody>
                    <a:bodyPr/>
                    <a:lstStyle/>
                    <a:p>
                      <a:pPr algn="ctr">
                        <a:lnSpc>
                          <a:spcPct val="115000"/>
                        </a:lnSpc>
                        <a:spcAft>
                          <a:spcPts val="0"/>
                        </a:spcAft>
                      </a:pPr>
                      <a:r>
                        <a:rPr lang="es-EC" sz="1100" dirty="0" smtClean="0">
                          <a:effectLst/>
                          <a:latin typeface="Times New Roman" pitchFamily="18" charset="0"/>
                          <a:cs typeface="Times New Roman" pitchFamily="18" charset="0"/>
                        </a:rPr>
                        <a:t>DETALLE</a:t>
                      </a:r>
                      <a:endParaRPr lang="es-EC" sz="1100" dirty="0">
                        <a:solidFill>
                          <a:srgbClr val="365F91"/>
                        </a:solidFill>
                        <a:effectLst/>
                        <a:latin typeface="Times New Roman" pitchFamily="18" charset="0"/>
                        <a:ea typeface="Calibri"/>
                        <a:cs typeface="Times New Roman" pitchFamily="18" charset="0"/>
                      </a:endParaRPr>
                    </a:p>
                  </a:txBody>
                  <a:tcPr marL="51616" marR="51616" marT="0" marB="0"/>
                </a:tc>
                <a:tc rowSpan="2">
                  <a:txBody>
                    <a:bodyPr/>
                    <a:lstStyle/>
                    <a:p>
                      <a:pPr algn="ctr">
                        <a:lnSpc>
                          <a:spcPct val="115000"/>
                        </a:lnSpc>
                        <a:spcAft>
                          <a:spcPts val="0"/>
                        </a:spcAft>
                      </a:pPr>
                      <a:r>
                        <a:rPr lang="es-EC" sz="1100" dirty="0">
                          <a:effectLst/>
                          <a:latin typeface="Times New Roman" pitchFamily="18" charset="0"/>
                          <a:cs typeface="Times New Roman" pitchFamily="18" charset="0"/>
                        </a:rPr>
                        <a:t>UNIDAD DE MEDIDA</a:t>
                      </a:r>
                      <a:endParaRPr lang="es-EC" sz="1100" dirty="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gn="ctr">
                        <a:lnSpc>
                          <a:spcPct val="115000"/>
                        </a:lnSpc>
                        <a:spcAft>
                          <a:spcPts val="0"/>
                        </a:spcAft>
                      </a:pPr>
                      <a:r>
                        <a:rPr lang="es-EC" sz="1100">
                          <a:effectLst/>
                          <a:latin typeface="Times New Roman" pitchFamily="18" charset="0"/>
                          <a:cs typeface="Times New Roman" pitchFamily="18" charset="0"/>
                        </a:rPr>
                        <a:t>CONSUMO   </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rowSpan="2">
                  <a:txBody>
                    <a:bodyPr/>
                    <a:lstStyle/>
                    <a:p>
                      <a:pPr algn="ctr">
                        <a:lnSpc>
                          <a:spcPct val="115000"/>
                        </a:lnSpc>
                        <a:spcAft>
                          <a:spcPts val="0"/>
                        </a:spcAft>
                      </a:pPr>
                      <a:r>
                        <a:rPr lang="es-EC" sz="1100">
                          <a:effectLst/>
                          <a:latin typeface="Times New Roman" pitchFamily="18" charset="0"/>
                          <a:cs typeface="Times New Roman" pitchFamily="18" charset="0"/>
                        </a:rPr>
                        <a:t>VALOR UNITARIO</a:t>
                      </a:r>
                      <a:endParaRPr lang="es-EC" sz="1100">
                        <a:solidFill>
                          <a:srgbClr val="365F91"/>
                        </a:solidFill>
                        <a:effectLst/>
                        <a:latin typeface="Times New Roman" pitchFamily="18" charset="0"/>
                        <a:ea typeface="Calibri"/>
                        <a:cs typeface="Times New Roman" pitchFamily="18" charset="0"/>
                      </a:endParaRPr>
                    </a:p>
                  </a:txBody>
                  <a:tcPr marL="51616" marR="51616" marT="0" marB="0">
                    <a:solidFill>
                      <a:schemeClr val="accent1">
                        <a:lumMod val="20000"/>
                        <a:lumOff val="80000"/>
                      </a:schemeClr>
                    </a:solidFill>
                  </a:tcPr>
                </a:tc>
                <a:tc>
                  <a:txBody>
                    <a:bodyPr/>
                    <a:lstStyle/>
                    <a:p>
                      <a:pPr algn="ctr">
                        <a:lnSpc>
                          <a:spcPct val="115000"/>
                        </a:lnSpc>
                        <a:spcAft>
                          <a:spcPts val="0"/>
                        </a:spcAft>
                      </a:pPr>
                      <a:r>
                        <a:rPr lang="es-EC" sz="1100" dirty="0">
                          <a:effectLst/>
                          <a:latin typeface="Times New Roman" pitchFamily="18" charset="0"/>
                          <a:cs typeface="Times New Roman" pitchFamily="18" charset="0"/>
                        </a:rPr>
                        <a:t>VALOR</a:t>
                      </a:r>
                      <a:endParaRPr lang="es-EC" sz="1100" dirty="0">
                        <a:solidFill>
                          <a:srgbClr val="365F91"/>
                        </a:solidFill>
                        <a:effectLst/>
                        <a:latin typeface="Times New Roman" pitchFamily="18" charset="0"/>
                        <a:ea typeface="Calibri"/>
                        <a:cs typeface="Times New Roman" pitchFamily="18" charset="0"/>
                      </a:endParaRPr>
                    </a:p>
                  </a:txBody>
                  <a:tcPr marL="51616" marR="51616" marT="0" marB="0"/>
                </a:tc>
              </a:tr>
              <a:tr h="183284">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100" dirty="0">
                          <a:effectLst/>
                          <a:latin typeface="Times New Roman" pitchFamily="18" charset="0"/>
                          <a:cs typeface="Times New Roman" pitchFamily="18" charset="0"/>
                        </a:rPr>
                        <a:t>MENSUAL</a:t>
                      </a:r>
                      <a:endParaRPr lang="es-EC" sz="1100" dirty="0">
                        <a:solidFill>
                          <a:srgbClr val="365F91"/>
                        </a:solidFill>
                        <a:effectLst/>
                        <a:latin typeface="Times New Roman" pitchFamily="18" charset="0"/>
                        <a:ea typeface="Calibri"/>
                        <a:cs typeface="Times New Roman" pitchFamily="18" charset="0"/>
                      </a:endParaRPr>
                    </a:p>
                  </a:txBody>
                  <a:tcPr marL="51616" marR="51616" marT="0" marB="0">
                    <a:solidFill>
                      <a:schemeClr val="accent1">
                        <a:lumMod val="20000"/>
                        <a:lumOff val="80000"/>
                      </a:schemeClr>
                    </a:solidFill>
                  </a:tcPr>
                </a:tc>
                <a:tc vMerge="1">
                  <a:txBody>
                    <a:bodyPr/>
                    <a:lstStyle/>
                    <a:p>
                      <a:endParaRPr lang="es-EC"/>
                    </a:p>
                  </a:txBody>
                  <a:tcPr/>
                </a:tc>
                <a:tc>
                  <a:txBody>
                    <a:bodyPr/>
                    <a:lstStyle/>
                    <a:p>
                      <a:pPr algn="ctr">
                        <a:lnSpc>
                          <a:spcPct val="115000"/>
                        </a:lnSpc>
                        <a:spcAft>
                          <a:spcPts val="0"/>
                        </a:spcAft>
                      </a:pPr>
                      <a:r>
                        <a:rPr lang="es-EC" sz="1100" dirty="0">
                          <a:effectLst/>
                          <a:latin typeface="Times New Roman" pitchFamily="18" charset="0"/>
                          <a:cs typeface="Times New Roman" pitchFamily="18" charset="0"/>
                        </a:rPr>
                        <a:t>MENSUAL</a:t>
                      </a:r>
                      <a:endParaRPr lang="es-EC" sz="1100" dirty="0">
                        <a:solidFill>
                          <a:srgbClr val="365F91"/>
                        </a:solidFill>
                        <a:effectLst/>
                        <a:latin typeface="Times New Roman" pitchFamily="18" charset="0"/>
                        <a:ea typeface="Calibri"/>
                        <a:cs typeface="Times New Roman" pitchFamily="18" charset="0"/>
                      </a:endParaRPr>
                    </a:p>
                  </a:txBody>
                  <a:tcPr marL="51616" marR="51616" marT="0" marB="0">
                    <a:solidFill>
                      <a:schemeClr val="accent1">
                        <a:lumMod val="20000"/>
                        <a:lumOff val="80000"/>
                      </a:schemeClr>
                    </a:solidFill>
                  </a:tcPr>
                </a:tc>
              </a:tr>
              <a:tr h="177566">
                <a:tc>
                  <a:txBody>
                    <a:bodyPr/>
                    <a:lstStyle/>
                    <a:p>
                      <a:pPr>
                        <a:lnSpc>
                          <a:spcPct val="115000"/>
                        </a:lnSpc>
                        <a:spcAft>
                          <a:spcPts val="0"/>
                        </a:spcAft>
                      </a:pPr>
                      <a:r>
                        <a:rPr lang="es-EC" sz="1100">
                          <a:effectLst/>
                          <a:latin typeface="Times New Roman" pitchFamily="18" charset="0"/>
                          <a:cs typeface="Times New Roman" pitchFamily="18" charset="0"/>
                        </a:rPr>
                        <a:t>Administrativos</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nSpc>
                          <a:spcPct val="115000"/>
                        </a:lnSpc>
                        <a:spcAft>
                          <a:spcPts val="0"/>
                        </a:spcAft>
                      </a:pPr>
                      <a:r>
                        <a:rPr lang="es-EC" sz="11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gn="ctr">
                        <a:lnSpc>
                          <a:spcPct val="115000"/>
                        </a:lnSpc>
                        <a:spcAft>
                          <a:spcPts val="0"/>
                        </a:spcAft>
                      </a:pPr>
                      <a:r>
                        <a:rPr lang="es-EC" sz="11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gn="r">
                        <a:lnSpc>
                          <a:spcPct val="115000"/>
                        </a:lnSpc>
                        <a:spcAft>
                          <a:spcPts val="0"/>
                        </a:spcAft>
                      </a:pPr>
                      <a:r>
                        <a:rPr lang="es-EC" sz="11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gn="r">
                        <a:lnSpc>
                          <a:spcPct val="115000"/>
                        </a:lnSpc>
                        <a:spcAft>
                          <a:spcPts val="0"/>
                        </a:spcAft>
                      </a:pPr>
                      <a:r>
                        <a:rPr lang="es-EC" sz="11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51616" marR="51616" marT="0" marB="0"/>
                </a:tc>
              </a:tr>
              <a:tr h="177566">
                <a:tc>
                  <a:txBody>
                    <a:bodyPr/>
                    <a:lstStyle/>
                    <a:p>
                      <a:pPr>
                        <a:lnSpc>
                          <a:spcPct val="115000"/>
                        </a:lnSpc>
                        <a:spcAft>
                          <a:spcPts val="0"/>
                        </a:spcAft>
                      </a:pPr>
                      <a:r>
                        <a:rPr lang="es-EC" sz="1100">
                          <a:effectLst/>
                          <a:latin typeface="Times New Roman" pitchFamily="18" charset="0"/>
                          <a:cs typeface="Times New Roman" pitchFamily="18" charset="0"/>
                        </a:rPr>
                        <a:t>Fundas de basura</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nSpc>
                          <a:spcPct val="115000"/>
                        </a:lnSpc>
                        <a:spcAft>
                          <a:spcPts val="0"/>
                        </a:spcAft>
                      </a:pPr>
                      <a:r>
                        <a:rPr lang="es-EC" sz="1100">
                          <a:effectLst/>
                          <a:latin typeface="Times New Roman" pitchFamily="18" charset="0"/>
                          <a:cs typeface="Times New Roman" pitchFamily="18" charset="0"/>
                        </a:rPr>
                        <a:t>unidad</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gn="ctr">
                        <a:lnSpc>
                          <a:spcPct val="115000"/>
                        </a:lnSpc>
                        <a:spcAft>
                          <a:spcPts val="0"/>
                        </a:spcAft>
                      </a:pPr>
                      <a:r>
                        <a:rPr lang="es-EC" sz="1100">
                          <a:effectLst/>
                          <a:latin typeface="Times New Roman" pitchFamily="18" charset="0"/>
                          <a:cs typeface="Times New Roman" pitchFamily="18" charset="0"/>
                        </a:rPr>
                        <a:t>10,00</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gn="r">
                        <a:lnSpc>
                          <a:spcPct val="115000"/>
                        </a:lnSpc>
                        <a:spcAft>
                          <a:spcPts val="0"/>
                        </a:spcAft>
                      </a:pPr>
                      <a:r>
                        <a:rPr lang="es-EC" sz="1100">
                          <a:effectLst/>
                          <a:latin typeface="Times New Roman" pitchFamily="18" charset="0"/>
                          <a:cs typeface="Times New Roman" pitchFamily="18" charset="0"/>
                        </a:rPr>
                        <a:t> $           0,06 </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gn="r">
                        <a:lnSpc>
                          <a:spcPct val="115000"/>
                        </a:lnSpc>
                        <a:spcAft>
                          <a:spcPts val="0"/>
                        </a:spcAft>
                      </a:pPr>
                      <a:r>
                        <a:rPr lang="es-EC" sz="1100">
                          <a:effectLst/>
                          <a:latin typeface="Times New Roman" pitchFamily="18" charset="0"/>
                          <a:cs typeface="Times New Roman" pitchFamily="18" charset="0"/>
                        </a:rPr>
                        <a:t> $         0,60 </a:t>
                      </a:r>
                      <a:endParaRPr lang="es-EC" sz="1100">
                        <a:solidFill>
                          <a:srgbClr val="365F91"/>
                        </a:solidFill>
                        <a:effectLst/>
                        <a:latin typeface="Times New Roman" pitchFamily="18" charset="0"/>
                        <a:ea typeface="Calibri"/>
                        <a:cs typeface="Times New Roman" pitchFamily="18" charset="0"/>
                      </a:endParaRPr>
                    </a:p>
                  </a:txBody>
                  <a:tcPr marL="51616" marR="51616" marT="0" marB="0"/>
                </a:tc>
              </a:tr>
              <a:tr h="177566">
                <a:tc>
                  <a:txBody>
                    <a:bodyPr/>
                    <a:lstStyle/>
                    <a:p>
                      <a:pPr>
                        <a:lnSpc>
                          <a:spcPct val="115000"/>
                        </a:lnSpc>
                        <a:spcAft>
                          <a:spcPts val="0"/>
                        </a:spcAft>
                      </a:pPr>
                      <a:r>
                        <a:rPr lang="es-EC" sz="1100">
                          <a:effectLst/>
                          <a:latin typeface="Times New Roman" pitchFamily="18" charset="0"/>
                          <a:cs typeface="Times New Roman" pitchFamily="18" charset="0"/>
                        </a:rPr>
                        <a:t>Detergente </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nSpc>
                          <a:spcPct val="115000"/>
                        </a:lnSpc>
                        <a:spcAft>
                          <a:spcPts val="0"/>
                        </a:spcAft>
                      </a:pPr>
                      <a:r>
                        <a:rPr lang="es-EC" sz="1100">
                          <a:effectLst/>
                          <a:latin typeface="Times New Roman" pitchFamily="18" charset="0"/>
                          <a:cs typeface="Times New Roman" pitchFamily="18" charset="0"/>
                        </a:rPr>
                        <a:t>350 g.</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gn="ctr">
                        <a:lnSpc>
                          <a:spcPct val="115000"/>
                        </a:lnSpc>
                        <a:spcAft>
                          <a:spcPts val="0"/>
                        </a:spcAft>
                      </a:pPr>
                      <a:r>
                        <a:rPr lang="es-EC" sz="1100">
                          <a:effectLst/>
                          <a:latin typeface="Times New Roman" pitchFamily="18" charset="0"/>
                          <a:cs typeface="Times New Roman" pitchFamily="18" charset="0"/>
                        </a:rPr>
                        <a:t>1,00</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gn="r">
                        <a:lnSpc>
                          <a:spcPct val="115000"/>
                        </a:lnSpc>
                        <a:spcAft>
                          <a:spcPts val="0"/>
                        </a:spcAft>
                      </a:pPr>
                      <a:r>
                        <a:rPr lang="es-EC" sz="1100">
                          <a:effectLst/>
                          <a:latin typeface="Times New Roman" pitchFamily="18" charset="0"/>
                          <a:cs typeface="Times New Roman" pitchFamily="18" charset="0"/>
                        </a:rPr>
                        <a:t> $           1,05 </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gn="r">
                        <a:lnSpc>
                          <a:spcPct val="115000"/>
                        </a:lnSpc>
                        <a:spcAft>
                          <a:spcPts val="0"/>
                        </a:spcAft>
                      </a:pPr>
                      <a:r>
                        <a:rPr lang="es-EC" sz="1100">
                          <a:effectLst/>
                          <a:latin typeface="Times New Roman" pitchFamily="18" charset="0"/>
                          <a:cs typeface="Times New Roman" pitchFamily="18" charset="0"/>
                        </a:rPr>
                        <a:t> $         1,05 </a:t>
                      </a:r>
                      <a:endParaRPr lang="es-EC" sz="1100">
                        <a:solidFill>
                          <a:srgbClr val="365F91"/>
                        </a:solidFill>
                        <a:effectLst/>
                        <a:latin typeface="Times New Roman" pitchFamily="18" charset="0"/>
                        <a:ea typeface="Calibri"/>
                        <a:cs typeface="Times New Roman" pitchFamily="18" charset="0"/>
                      </a:endParaRPr>
                    </a:p>
                  </a:txBody>
                  <a:tcPr marL="51616" marR="51616" marT="0" marB="0"/>
                </a:tc>
              </a:tr>
              <a:tr h="177566">
                <a:tc>
                  <a:txBody>
                    <a:bodyPr/>
                    <a:lstStyle/>
                    <a:p>
                      <a:pPr>
                        <a:lnSpc>
                          <a:spcPct val="115000"/>
                        </a:lnSpc>
                        <a:spcAft>
                          <a:spcPts val="0"/>
                        </a:spcAft>
                      </a:pPr>
                      <a:r>
                        <a:rPr lang="es-EC" sz="1100">
                          <a:effectLst/>
                          <a:latin typeface="Times New Roman" pitchFamily="18" charset="0"/>
                          <a:cs typeface="Times New Roman" pitchFamily="18" charset="0"/>
                        </a:rPr>
                        <a:t>Cloro</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nSpc>
                          <a:spcPct val="115000"/>
                        </a:lnSpc>
                        <a:spcAft>
                          <a:spcPts val="0"/>
                        </a:spcAft>
                      </a:pPr>
                      <a:r>
                        <a:rPr lang="es-EC" sz="1100">
                          <a:effectLst/>
                          <a:latin typeface="Times New Roman" pitchFamily="18" charset="0"/>
                          <a:cs typeface="Times New Roman" pitchFamily="18" charset="0"/>
                        </a:rPr>
                        <a:t> 1000 ml.</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endParaRPr lang="es-EC" sz="1100">
                        <a:solidFill>
                          <a:srgbClr val="365F91"/>
                        </a:solidFill>
                        <a:effectLst/>
                        <a:latin typeface="Times New Roman" pitchFamily="18" charset="0"/>
                        <a:cs typeface="Times New Roman" pitchFamily="18" charset="0"/>
                      </a:endParaRPr>
                    </a:p>
                  </a:txBody>
                  <a:tcPr marL="51616" marR="51616" marT="0" marB="0"/>
                </a:tc>
                <a:tc>
                  <a:txBody>
                    <a:bodyPr/>
                    <a:lstStyle/>
                    <a:p>
                      <a:pPr algn="r">
                        <a:lnSpc>
                          <a:spcPct val="115000"/>
                        </a:lnSpc>
                        <a:spcAft>
                          <a:spcPts val="0"/>
                        </a:spcAft>
                      </a:pPr>
                      <a:r>
                        <a:rPr lang="es-EC" sz="1100">
                          <a:effectLst/>
                          <a:latin typeface="Times New Roman" pitchFamily="18" charset="0"/>
                          <a:cs typeface="Times New Roman" pitchFamily="18" charset="0"/>
                        </a:rPr>
                        <a:t> $           0,75 </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gn="r">
                        <a:lnSpc>
                          <a:spcPct val="115000"/>
                        </a:lnSpc>
                        <a:spcAft>
                          <a:spcPts val="0"/>
                        </a:spcAft>
                      </a:pPr>
                      <a:r>
                        <a:rPr lang="es-EC" sz="1100" dirty="0">
                          <a:effectLst/>
                          <a:latin typeface="Times New Roman" pitchFamily="18" charset="0"/>
                          <a:cs typeface="Times New Roman" pitchFamily="18" charset="0"/>
                        </a:rPr>
                        <a:t> $         0,75 </a:t>
                      </a:r>
                      <a:endParaRPr lang="es-EC" sz="1100" dirty="0">
                        <a:solidFill>
                          <a:srgbClr val="365F91"/>
                        </a:solidFill>
                        <a:effectLst/>
                        <a:latin typeface="Times New Roman" pitchFamily="18" charset="0"/>
                        <a:ea typeface="Calibri"/>
                        <a:cs typeface="Times New Roman" pitchFamily="18" charset="0"/>
                      </a:endParaRPr>
                    </a:p>
                  </a:txBody>
                  <a:tcPr marL="51616" marR="51616" marT="0" marB="0"/>
                </a:tc>
              </a:tr>
              <a:tr h="177566">
                <a:tc>
                  <a:txBody>
                    <a:bodyPr/>
                    <a:lstStyle/>
                    <a:p>
                      <a:pPr>
                        <a:lnSpc>
                          <a:spcPct val="115000"/>
                        </a:lnSpc>
                        <a:spcAft>
                          <a:spcPts val="0"/>
                        </a:spcAft>
                      </a:pPr>
                      <a:r>
                        <a:rPr lang="es-EC" sz="1100">
                          <a:effectLst/>
                          <a:latin typeface="Times New Roman" pitchFamily="18" charset="0"/>
                          <a:cs typeface="Times New Roman" pitchFamily="18" charset="0"/>
                        </a:rPr>
                        <a:t>Desinfectante </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nSpc>
                          <a:spcPct val="115000"/>
                        </a:lnSpc>
                        <a:spcAft>
                          <a:spcPts val="0"/>
                        </a:spcAft>
                      </a:pPr>
                      <a:r>
                        <a:rPr lang="es-EC" sz="1100">
                          <a:effectLst/>
                          <a:latin typeface="Times New Roman" pitchFamily="18" charset="0"/>
                          <a:cs typeface="Times New Roman" pitchFamily="18" charset="0"/>
                        </a:rPr>
                        <a:t>800 ml.</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gn="ctr">
                        <a:lnSpc>
                          <a:spcPct val="115000"/>
                        </a:lnSpc>
                        <a:spcAft>
                          <a:spcPts val="0"/>
                        </a:spcAft>
                      </a:pPr>
                      <a:r>
                        <a:rPr lang="es-EC" sz="1100">
                          <a:effectLst/>
                          <a:latin typeface="Times New Roman" pitchFamily="18" charset="0"/>
                          <a:cs typeface="Times New Roman" pitchFamily="18" charset="0"/>
                        </a:rPr>
                        <a:t>1,00</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gn="r">
                        <a:lnSpc>
                          <a:spcPct val="115000"/>
                        </a:lnSpc>
                        <a:spcAft>
                          <a:spcPts val="0"/>
                        </a:spcAft>
                      </a:pPr>
                      <a:r>
                        <a:rPr lang="es-EC" sz="1100">
                          <a:effectLst/>
                          <a:latin typeface="Times New Roman" pitchFamily="18" charset="0"/>
                          <a:cs typeface="Times New Roman" pitchFamily="18" charset="0"/>
                        </a:rPr>
                        <a:t> $           1,10 </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gn="r">
                        <a:lnSpc>
                          <a:spcPct val="115000"/>
                        </a:lnSpc>
                        <a:spcAft>
                          <a:spcPts val="0"/>
                        </a:spcAft>
                      </a:pPr>
                      <a:r>
                        <a:rPr lang="es-EC" sz="1100">
                          <a:effectLst/>
                          <a:latin typeface="Times New Roman" pitchFamily="18" charset="0"/>
                          <a:cs typeface="Times New Roman" pitchFamily="18" charset="0"/>
                        </a:rPr>
                        <a:t> $         1,10 </a:t>
                      </a:r>
                      <a:endParaRPr lang="es-EC" sz="1100">
                        <a:solidFill>
                          <a:srgbClr val="365F91"/>
                        </a:solidFill>
                        <a:effectLst/>
                        <a:latin typeface="Times New Roman" pitchFamily="18" charset="0"/>
                        <a:ea typeface="Calibri"/>
                        <a:cs typeface="Times New Roman" pitchFamily="18" charset="0"/>
                      </a:endParaRPr>
                    </a:p>
                  </a:txBody>
                  <a:tcPr marL="51616" marR="51616" marT="0" marB="0"/>
                </a:tc>
              </a:tr>
              <a:tr h="177566">
                <a:tc>
                  <a:txBody>
                    <a:bodyPr/>
                    <a:lstStyle/>
                    <a:p>
                      <a:pPr>
                        <a:lnSpc>
                          <a:spcPct val="115000"/>
                        </a:lnSpc>
                        <a:spcAft>
                          <a:spcPts val="0"/>
                        </a:spcAft>
                      </a:pPr>
                      <a:r>
                        <a:rPr lang="es-EC" sz="1100">
                          <a:effectLst/>
                          <a:latin typeface="Times New Roman" pitchFamily="18" charset="0"/>
                          <a:cs typeface="Times New Roman" pitchFamily="18" charset="0"/>
                        </a:rPr>
                        <a:t>Jabón liquido</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nSpc>
                          <a:spcPct val="115000"/>
                        </a:lnSpc>
                        <a:spcAft>
                          <a:spcPts val="0"/>
                        </a:spcAft>
                      </a:pPr>
                      <a:r>
                        <a:rPr lang="es-EC" sz="1100">
                          <a:effectLst/>
                          <a:latin typeface="Times New Roman" pitchFamily="18" charset="0"/>
                          <a:cs typeface="Times New Roman" pitchFamily="18" charset="0"/>
                        </a:rPr>
                        <a:t>300 ml.</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gn="ctr">
                        <a:lnSpc>
                          <a:spcPct val="115000"/>
                        </a:lnSpc>
                        <a:spcAft>
                          <a:spcPts val="0"/>
                        </a:spcAft>
                      </a:pPr>
                      <a:r>
                        <a:rPr lang="es-EC" sz="1100">
                          <a:effectLst/>
                          <a:latin typeface="Times New Roman" pitchFamily="18" charset="0"/>
                          <a:cs typeface="Times New Roman" pitchFamily="18" charset="0"/>
                        </a:rPr>
                        <a:t>2,00</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gn="r">
                        <a:lnSpc>
                          <a:spcPct val="115000"/>
                        </a:lnSpc>
                        <a:spcAft>
                          <a:spcPts val="0"/>
                        </a:spcAft>
                      </a:pPr>
                      <a:r>
                        <a:rPr lang="es-EC" sz="1100">
                          <a:effectLst/>
                          <a:latin typeface="Times New Roman" pitchFamily="18" charset="0"/>
                          <a:cs typeface="Times New Roman" pitchFamily="18" charset="0"/>
                        </a:rPr>
                        <a:t> $           3,00 </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gn="r">
                        <a:lnSpc>
                          <a:spcPct val="115000"/>
                        </a:lnSpc>
                        <a:spcAft>
                          <a:spcPts val="0"/>
                        </a:spcAft>
                      </a:pPr>
                      <a:r>
                        <a:rPr lang="es-EC" sz="1100">
                          <a:effectLst/>
                          <a:latin typeface="Times New Roman" pitchFamily="18" charset="0"/>
                          <a:cs typeface="Times New Roman" pitchFamily="18" charset="0"/>
                        </a:rPr>
                        <a:t> $         6,00 </a:t>
                      </a:r>
                      <a:endParaRPr lang="es-EC" sz="1100">
                        <a:solidFill>
                          <a:srgbClr val="365F91"/>
                        </a:solidFill>
                        <a:effectLst/>
                        <a:latin typeface="Times New Roman" pitchFamily="18" charset="0"/>
                        <a:ea typeface="Calibri"/>
                        <a:cs typeface="Times New Roman" pitchFamily="18" charset="0"/>
                      </a:endParaRPr>
                    </a:p>
                  </a:txBody>
                  <a:tcPr marL="51616" marR="51616" marT="0" marB="0"/>
                </a:tc>
              </a:tr>
              <a:tr h="177566">
                <a:tc>
                  <a:txBody>
                    <a:bodyPr/>
                    <a:lstStyle/>
                    <a:p>
                      <a:pPr>
                        <a:lnSpc>
                          <a:spcPct val="115000"/>
                        </a:lnSpc>
                        <a:spcAft>
                          <a:spcPts val="0"/>
                        </a:spcAft>
                      </a:pPr>
                      <a:r>
                        <a:rPr lang="es-EC" sz="1100">
                          <a:effectLst/>
                          <a:latin typeface="Times New Roman" pitchFamily="18" charset="0"/>
                          <a:cs typeface="Times New Roman" pitchFamily="18" charset="0"/>
                        </a:rPr>
                        <a:t>Operativos</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nSpc>
                          <a:spcPct val="115000"/>
                        </a:lnSpc>
                        <a:spcAft>
                          <a:spcPts val="0"/>
                        </a:spcAft>
                      </a:pPr>
                      <a:r>
                        <a:rPr lang="es-EC" sz="11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gn="ctr">
                        <a:lnSpc>
                          <a:spcPct val="115000"/>
                        </a:lnSpc>
                        <a:spcAft>
                          <a:spcPts val="0"/>
                        </a:spcAft>
                      </a:pPr>
                      <a:r>
                        <a:rPr lang="es-EC" sz="11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gn="r">
                        <a:lnSpc>
                          <a:spcPct val="115000"/>
                        </a:lnSpc>
                        <a:spcAft>
                          <a:spcPts val="0"/>
                        </a:spcAft>
                      </a:pPr>
                      <a:r>
                        <a:rPr lang="es-EC" sz="11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gn="r">
                        <a:lnSpc>
                          <a:spcPct val="115000"/>
                        </a:lnSpc>
                        <a:spcAft>
                          <a:spcPts val="0"/>
                        </a:spcAft>
                      </a:pPr>
                      <a:r>
                        <a:rPr lang="es-EC" sz="11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51616" marR="51616" marT="0" marB="0"/>
                </a:tc>
              </a:tr>
              <a:tr h="177566">
                <a:tc>
                  <a:txBody>
                    <a:bodyPr/>
                    <a:lstStyle/>
                    <a:p>
                      <a:pPr>
                        <a:lnSpc>
                          <a:spcPct val="115000"/>
                        </a:lnSpc>
                        <a:spcAft>
                          <a:spcPts val="0"/>
                        </a:spcAft>
                      </a:pPr>
                      <a:r>
                        <a:rPr lang="es-EC" sz="1100">
                          <a:effectLst/>
                          <a:latin typeface="Times New Roman" pitchFamily="18" charset="0"/>
                          <a:cs typeface="Times New Roman" pitchFamily="18" charset="0"/>
                        </a:rPr>
                        <a:t>Fundas de basura</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nSpc>
                          <a:spcPct val="115000"/>
                        </a:lnSpc>
                        <a:spcAft>
                          <a:spcPts val="0"/>
                        </a:spcAft>
                      </a:pPr>
                      <a:r>
                        <a:rPr lang="es-EC" sz="1100">
                          <a:effectLst/>
                          <a:latin typeface="Times New Roman" pitchFamily="18" charset="0"/>
                          <a:cs typeface="Times New Roman" pitchFamily="18" charset="0"/>
                        </a:rPr>
                        <a:t>unidad</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gn="ctr">
                        <a:lnSpc>
                          <a:spcPct val="115000"/>
                        </a:lnSpc>
                        <a:spcAft>
                          <a:spcPts val="0"/>
                        </a:spcAft>
                      </a:pPr>
                      <a:r>
                        <a:rPr lang="es-EC" sz="1100">
                          <a:effectLst/>
                          <a:latin typeface="Times New Roman" pitchFamily="18" charset="0"/>
                          <a:cs typeface="Times New Roman" pitchFamily="18" charset="0"/>
                        </a:rPr>
                        <a:t>20,00</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gn="r">
                        <a:lnSpc>
                          <a:spcPct val="115000"/>
                        </a:lnSpc>
                        <a:spcAft>
                          <a:spcPts val="0"/>
                        </a:spcAft>
                      </a:pPr>
                      <a:r>
                        <a:rPr lang="es-EC" sz="1100">
                          <a:effectLst/>
                          <a:latin typeface="Times New Roman" pitchFamily="18" charset="0"/>
                          <a:cs typeface="Times New Roman" pitchFamily="18" charset="0"/>
                        </a:rPr>
                        <a:t> $           0,06 </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gn="r">
                        <a:lnSpc>
                          <a:spcPct val="115000"/>
                        </a:lnSpc>
                        <a:spcAft>
                          <a:spcPts val="0"/>
                        </a:spcAft>
                      </a:pPr>
                      <a:r>
                        <a:rPr lang="es-EC" sz="1100" dirty="0">
                          <a:effectLst/>
                          <a:latin typeface="Times New Roman" pitchFamily="18" charset="0"/>
                          <a:cs typeface="Times New Roman" pitchFamily="18" charset="0"/>
                        </a:rPr>
                        <a:t> $         1,20 </a:t>
                      </a:r>
                      <a:endParaRPr lang="es-EC" sz="1100" dirty="0">
                        <a:solidFill>
                          <a:srgbClr val="365F91"/>
                        </a:solidFill>
                        <a:effectLst/>
                        <a:latin typeface="Times New Roman" pitchFamily="18" charset="0"/>
                        <a:ea typeface="Calibri"/>
                        <a:cs typeface="Times New Roman" pitchFamily="18" charset="0"/>
                      </a:endParaRPr>
                    </a:p>
                  </a:txBody>
                  <a:tcPr marL="51616" marR="51616" marT="0" marB="0"/>
                </a:tc>
              </a:tr>
              <a:tr h="177566">
                <a:tc>
                  <a:txBody>
                    <a:bodyPr/>
                    <a:lstStyle/>
                    <a:p>
                      <a:pPr>
                        <a:lnSpc>
                          <a:spcPct val="115000"/>
                        </a:lnSpc>
                        <a:spcAft>
                          <a:spcPts val="0"/>
                        </a:spcAft>
                      </a:pPr>
                      <a:r>
                        <a:rPr lang="es-EC" sz="1100">
                          <a:effectLst/>
                          <a:latin typeface="Times New Roman" pitchFamily="18" charset="0"/>
                          <a:cs typeface="Times New Roman" pitchFamily="18" charset="0"/>
                        </a:rPr>
                        <a:t>Detergente </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nSpc>
                          <a:spcPct val="115000"/>
                        </a:lnSpc>
                        <a:spcAft>
                          <a:spcPts val="0"/>
                        </a:spcAft>
                      </a:pPr>
                      <a:r>
                        <a:rPr lang="es-EC" sz="1100">
                          <a:effectLst/>
                          <a:latin typeface="Times New Roman" pitchFamily="18" charset="0"/>
                          <a:cs typeface="Times New Roman" pitchFamily="18" charset="0"/>
                        </a:rPr>
                        <a:t>350 g.</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gn="ctr">
                        <a:lnSpc>
                          <a:spcPct val="115000"/>
                        </a:lnSpc>
                        <a:spcAft>
                          <a:spcPts val="0"/>
                        </a:spcAft>
                      </a:pPr>
                      <a:r>
                        <a:rPr lang="es-EC" sz="1100">
                          <a:effectLst/>
                          <a:latin typeface="Times New Roman" pitchFamily="18" charset="0"/>
                          <a:cs typeface="Times New Roman" pitchFamily="18" charset="0"/>
                        </a:rPr>
                        <a:t>2,00</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gn="r">
                        <a:lnSpc>
                          <a:spcPct val="115000"/>
                        </a:lnSpc>
                        <a:spcAft>
                          <a:spcPts val="0"/>
                        </a:spcAft>
                      </a:pPr>
                      <a:r>
                        <a:rPr lang="es-EC" sz="1100">
                          <a:effectLst/>
                          <a:latin typeface="Times New Roman" pitchFamily="18" charset="0"/>
                          <a:cs typeface="Times New Roman" pitchFamily="18" charset="0"/>
                        </a:rPr>
                        <a:t> $           1,05 </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gn="r">
                        <a:lnSpc>
                          <a:spcPct val="115000"/>
                        </a:lnSpc>
                        <a:spcAft>
                          <a:spcPts val="0"/>
                        </a:spcAft>
                      </a:pPr>
                      <a:r>
                        <a:rPr lang="es-EC" sz="1100">
                          <a:effectLst/>
                          <a:latin typeface="Times New Roman" pitchFamily="18" charset="0"/>
                          <a:cs typeface="Times New Roman" pitchFamily="18" charset="0"/>
                        </a:rPr>
                        <a:t> $         2,10 </a:t>
                      </a:r>
                      <a:endParaRPr lang="es-EC" sz="1100">
                        <a:solidFill>
                          <a:srgbClr val="365F91"/>
                        </a:solidFill>
                        <a:effectLst/>
                        <a:latin typeface="Times New Roman" pitchFamily="18" charset="0"/>
                        <a:ea typeface="Calibri"/>
                        <a:cs typeface="Times New Roman" pitchFamily="18" charset="0"/>
                      </a:endParaRPr>
                    </a:p>
                  </a:txBody>
                  <a:tcPr marL="51616" marR="51616" marT="0" marB="0"/>
                </a:tc>
              </a:tr>
              <a:tr h="177566">
                <a:tc>
                  <a:txBody>
                    <a:bodyPr/>
                    <a:lstStyle/>
                    <a:p>
                      <a:pPr>
                        <a:lnSpc>
                          <a:spcPct val="115000"/>
                        </a:lnSpc>
                        <a:spcAft>
                          <a:spcPts val="0"/>
                        </a:spcAft>
                      </a:pPr>
                      <a:r>
                        <a:rPr lang="es-EC" sz="1100">
                          <a:effectLst/>
                          <a:latin typeface="Times New Roman" pitchFamily="18" charset="0"/>
                          <a:cs typeface="Times New Roman" pitchFamily="18" charset="0"/>
                        </a:rPr>
                        <a:t>Cloro</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nSpc>
                          <a:spcPct val="115000"/>
                        </a:lnSpc>
                        <a:spcAft>
                          <a:spcPts val="0"/>
                        </a:spcAft>
                      </a:pPr>
                      <a:r>
                        <a:rPr lang="es-EC" sz="1100">
                          <a:effectLst/>
                          <a:latin typeface="Times New Roman" pitchFamily="18" charset="0"/>
                          <a:cs typeface="Times New Roman" pitchFamily="18" charset="0"/>
                        </a:rPr>
                        <a:t> 1000 ml.</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gn="ctr">
                        <a:lnSpc>
                          <a:spcPct val="115000"/>
                        </a:lnSpc>
                        <a:spcAft>
                          <a:spcPts val="0"/>
                        </a:spcAft>
                      </a:pPr>
                      <a:r>
                        <a:rPr lang="es-EC" sz="1100">
                          <a:effectLst/>
                          <a:latin typeface="Times New Roman" pitchFamily="18" charset="0"/>
                          <a:cs typeface="Times New Roman" pitchFamily="18" charset="0"/>
                        </a:rPr>
                        <a:t>2,00</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gn="r">
                        <a:lnSpc>
                          <a:spcPct val="115000"/>
                        </a:lnSpc>
                        <a:spcAft>
                          <a:spcPts val="0"/>
                        </a:spcAft>
                      </a:pPr>
                      <a:r>
                        <a:rPr lang="es-EC" sz="1100">
                          <a:effectLst/>
                          <a:latin typeface="Times New Roman" pitchFamily="18" charset="0"/>
                          <a:cs typeface="Times New Roman" pitchFamily="18" charset="0"/>
                        </a:rPr>
                        <a:t> $           0,75 </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gn="r">
                        <a:lnSpc>
                          <a:spcPct val="115000"/>
                        </a:lnSpc>
                        <a:spcAft>
                          <a:spcPts val="0"/>
                        </a:spcAft>
                      </a:pPr>
                      <a:r>
                        <a:rPr lang="es-EC" sz="1100">
                          <a:effectLst/>
                          <a:latin typeface="Times New Roman" pitchFamily="18" charset="0"/>
                          <a:cs typeface="Times New Roman" pitchFamily="18" charset="0"/>
                        </a:rPr>
                        <a:t> $         1,50 </a:t>
                      </a:r>
                      <a:endParaRPr lang="es-EC" sz="1100">
                        <a:solidFill>
                          <a:srgbClr val="365F91"/>
                        </a:solidFill>
                        <a:effectLst/>
                        <a:latin typeface="Times New Roman" pitchFamily="18" charset="0"/>
                        <a:ea typeface="Calibri"/>
                        <a:cs typeface="Times New Roman" pitchFamily="18" charset="0"/>
                      </a:endParaRPr>
                    </a:p>
                  </a:txBody>
                  <a:tcPr marL="51616" marR="51616" marT="0" marB="0"/>
                </a:tc>
              </a:tr>
              <a:tr h="177566">
                <a:tc>
                  <a:txBody>
                    <a:bodyPr/>
                    <a:lstStyle/>
                    <a:p>
                      <a:pPr>
                        <a:lnSpc>
                          <a:spcPct val="115000"/>
                        </a:lnSpc>
                        <a:spcAft>
                          <a:spcPts val="0"/>
                        </a:spcAft>
                      </a:pPr>
                      <a:r>
                        <a:rPr lang="es-EC" sz="1100">
                          <a:effectLst/>
                          <a:latin typeface="Times New Roman" pitchFamily="18" charset="0"/>
                          <a:cs typeface="Times New Roman" pitchFamily="18" charset="0"/>
                        </a:rPr>
                        <a:t>Desinfectante </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nSpc>
                          <a:spcPct val="115000"/>
                        </a:lnSpc>
                        <a:spcAft>
                          <a:spcPts val="0"/>
                        </a:spcAft>
                      </a:pPr>
                      <a:r>
                        <a:rPr lang="es-EC" sz="1100">
                          <a:effectLst/>
                          <a:latin typeface="Times New Roman" pitchFamily="18" charset="0"/>
                          <a:cs typeface="Times New Roman" pitchFamily="18" charset="0"/>
                        </a:rPr>
                        <a:t>800 ml.</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gn="ctr">
                        <a:lnSpc>
                          <a:spcPct val="115000"/>
                        </a:lnSpc>
                        <a:spcAft>
                          <a:spcPts val="0"/>
                        </a:spcAft>
                      </a:pPr>
                      <a:r>
                        <a:rPr lang="es-EC" sz="1100">
                          <a:effectLst/>
                          <a:latin typeface="Times New Roman" pitchFamily="18" charset="0"/>
                          <a:cs typeface="Times New Roman" pitchFamily="18" charset="0"/>
                        </a:rPr>
                        <a:t>2,00</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gn="r">
                        <a:lnSpc>
                          <a:spcPct val="115000"/>
                        </a:lnSpc>
                        <a:spcAft>
                          <a:spcPts val="0"/>
                        </a:spcAft>
                      </a:pPr>
                      <a:r>
                        <a:rPr lang="es-EC" sz="1100">
                          <a:effectLst/>
                          <a:latin typeface="Times New Roman" pitchFamily="18" charset="0"/>
                          <a:cs typeface="Times New Roman" pitchFamily="18" charset="0"/>
                        </a:rPr>
                        <a:t> $           1,10 </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gn="r">
                        <a:lnSpc>
                          <a:spcPct val="115000"/>
                        </a:lnSpc>
                        <a:spcAft>
                          <a:spcPts val="0"/>
                        </a:spcAft>
                      </a:pPr>
                      <a:r>
                        <a:rPr lang="es-EC" sz="1100">
                          <a:effectLst/>
                          <a:latin typeface="Times New Roman" pitchFamily="18" charset="0"/>
                          <a:cs typeface="Times New Roman" pitchFamily="18" charset="0"/>
                        </a:rPr>
                        <a:t> $         2,20 </a:t>
                      </a:r>
                      <a:endParaRPr lang="es-EC" sz="1100">
                        <a:solidFill>
                          <a:srgbClr val="365F91"/>
                        </a:solidFill>
                        <a:effectLst/>
                        <a:latin typeface="Times New Roman" pitchFamily="18" charset="0"/>
                        <a:ea typeface="Calibri"/>
                        <a:cs typeface="Times New Roman" pitchFamily="18" charset="0"/>
                      </a:endParaRPr>
                    </a:p>
                  </a:txBody>
                  <a:tcPr marL="51616" marR="51616" marT="0" marB="0"/>
                </a:tc>
              </a:tr>
              <a:tr h="177566">
                <a:tc>
                  <a:txBody>
                    <a:bodyPr/>
                    <a:lstStyle/>
                    <a:p>
                      <a:pPr>
                        <a:lnSpc>
                          <a:spcPct val="115000"/>
                        </a:lnSpc>
                        <a:spcAft>
                          <a:spcPts val="0"/>
                        </a:spcAft>
                      </a:pPr>
                      <a:r>
                        <a:rPr lang="es-EC" sz="1100">
                          <a:effectLst/>
                          <a:latin typeface="Times New Roman" pitchFamily="18" charset="0"/>
                          <a:cs typeface="Times New Roman" pitchFamily="18" charset="0"/>
                        </a:rPr>
                        <a:t>Jabón liquido</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nSpc>
                          <a:spcPct val="115000"/>
                        </a:lnSpc>
                        <a:spcAft>
                          <a:spcPts val="0"/>
                        </a:spcAft>
                      </a:pPr>
                      <a:r>
                        <a:rPr lang="es-EC" sz="1100">
                          <a:effectLst/>
                          <a:latin typeface="Times New Roman" pitchFamily="18" charset="0"/>
                          <a:cs typeface="Times New Roman" pitchFamily="18" charset="0"/>
                        </a:rPr>
                        <a:t>300 ml.</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gn="ctr">
                        <a:lnSpc>
                          <a:spcPct val="115000"/>
                        </a:lnSpc>
                        <a:spcAft>
                          <a:spcPts val="0"/>
                        </a:spcAft>
                      </a:pPr>
                      <a:r>
                        <a:rPr lang="es-EC" sz="1100">
                          <a:effectLst/>
                          <a:latin typeface="Times New Roman" pitchFamily="18" charset="0"/>
                          <a:cs typeface="Times New Roman" pitchFamily="18" charset="0"/>
                        </a:rPr>
                        <a:t>4,00</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gn="r">
                        <a:lnSpc>
                          <a:spcPct val="115000"/>
                        </a:lnSpc>
                        <a:spcAft>
                          <a:spcPts val="0"/>
                        </a:spcAft>
                      </a:pPr>
                      <a:r>
                        <a:rPr lang="es-EC" sz="1100">
                          <a:effectLst/>
                          <a:latin typeface="Times New Roman" pitchFamily="18" charset="0"/>
                          <a:cs typeface="Times New Roman" pitchFamily="18" charset="0"/>
                        </a:rPr>
                        <a:t> $           3,00 </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gn="r">
                        <a:lnSpc>
                          <a:spcPct val="115000"/>
                        </a:lnSpc>
                        <a:spcAft>
                          <a:spcPts val="0"/>
                        </a:spcAft>
                      </a:pPr>
                      <a:r>
                        <a:rPr lang="es-EC" sz="1100">
                          <a:effectLst/>
                          <a:latin typeface="Times New Roman" pitchFamily="18" charset="0"/>
                          <a:cs typeface="Times New Roman" pitchFamily="18" charset="0"/>
                        </a:rPr>
                        <a:t> $        12,00 </a:t>
                      </a:r>
                      <a:endParaRPr lang="es-EC" sz="1100">
                        <a:solidFill>
                          <a:srgbClr val="365F91"/>
                        </a:solidFill>
                        <a:effectLst/>
                        <a:latin typeface="Times New Roman" pitchFamily="18" charset="0"/>
                        <a:ea typeface="Calibri"/>
                        <a:cs typeface="Times New Roman" pitchFamily="18" charset="0"/>
                      </a:endParaRPr>
                    </a:p>
                  </a:txBody>
                  <a:tcPr marL="51616" marR="51616" marT="0" marB="0"/>
                </a:tc>
              </a:tr>
              <a:tr h="177566">
                <a:tc>
                  <a:txBody>
                    <a:bodyPr/>
                    <a:lstStyle/>
                    <a:p>
                      <a:pPr>
                        <a:lnSpc>
                          <a:spcPct val="115000"/>
                        </a:lnSpc>
                        <a:spcAft>
                          <a:spcPts val="0"/>
                        </a:spcAft>
                      </a:pPr>
                      <a:r>
                        <a:rPr lang="es-EC" sz="1100">
                          <a:effectLst/>
                          <a:latin typeface="Times New Roman" pitchFamily="18" charset="0"/>
                          <a:cs typeface="Times New Roman" pitchFamily="18" charset="0"/>
                        </a:rPr>
                        <a:t>Trapeador</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nSpc>
                          <a:spcPct val="115000"/>
                        </a:lnSpc>
                        <a:spcAft>
                          <a:spcPts val="0"/>
                        </a:spcAft>
                      </a:pPr>
                      <a:r>
                        <a:rPr lang="es-EC" sz="1100">
                          <a:effectLst/>
                          <a:latin typeface="Times New Roman" pitchFamily="18" charset="0"/>
                          <a:cs typeface="Times New Roman" pitchFamily="18" charset="0"/>
                        </a:rPr>
                        <a:t>unidad</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gn="ctr">
                        <a:lnSpc>
                          <a:spcPct val="115000"/>
                        </a:lnSpc>
                        <a:spcAft>
                          <a:spcPts val="0"/>
                        </a:spcAft>
                      </a:pPr>
                      <a:r>
                        <a:rPr lang="es-EC" sz="1100">
                          <a:effectLst/>
                          <a:latin typeface="Times New Roman" pitchFamily="18" charset="0"/>
                          <a:cs typeface="Times New Roman" pitchFamily="18" charset="0"/>
                        </a:rPr>
                        <a:t>2,00</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gn="r">
                        <a:lnSpc>
                          <a:spcPct val="115000"/>
                        </a:lnSpc>
                        <a:spcAft>
                          <a:spcPts val="0"/>
                        </a:spcAft>
                      </a:pPr>
                      <a:r>
                        <a:rPr lang="es-EC" sz="1100">
                          <a:effectLst/>
                          <a:latin typeface="Times New Roman" pitchFamily="18" charset="0"/>
                          <a:cs typeface="Times New Roman" pitchFamily="18" charset="0"/>
                        </a:rPr>
                        <a:t> $           1,50 </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gn="r">
                        <a:lnSpc>
                          <a:spcPct val="115000"/>
                        </a:lnSpc>
                        <a:spcAft>
                          <a:spcPts val="0"/>
                        </a:spcAft>
                      </a:pPr>
                      <a:r>
                        <a:rPr lang="es-EC" sz="1100">
                          <a:effectLst/>
                          <a:latin typeface="Times New Roman" pitchFamily="18" charset="0"/>
                          <a:cs typeface="Times New Roman" pitchFamily="18" charset="0"/>
                        </a:rPr>
                        <a:t> $         3,00 </a:t>
                      </a:r>
                      <a:endParaRPr lang="es-EC" sz="1100">
                        <a:solidFill>
                          <a:srgbClr val="365F91"/>
                        </a:solidFill>
                        <a:effectLst/>
                        <a:latin typeface="Times New Roman" pitchFamily="18" charset="0"/>
                        <a:ea typeface="Calibri"/>
                        <a:cs typeface="Times New Roman" pitchFamily="18" charset="0"/>
                      </a:endParaRPr>
                    </a:p>
                  </a:txBody>
                  <a:tcPr marL="51616" marR="51616" marT="0" marB="0"/>
                </a:tc>
              </a:tr>
              <a:tr h="177566">
                <a:tc>
                  <a:txBody>
                    <a:bodyPr/>
                    <a:lstStyle/>
                    <a:p>
                      <a:pPr algn="ctr">
                        <a:lnSpc>
                          <a:spcPct val="115000"/>
                        </a:lnSpc>
                        <a:spcAft>
                          <a:spcPts val="0"/>
                        </a:spcAft>
                      </a:pPr>
                      <a:r>
                        <a:rPr lang="es-EC" sz="1100">
                          <a:effectLst/>
                          <a:latin typeface="Times New Roman" pitchFamily="18" charset="0"/>
                          <a:cs typeface="Times New Roman" pitchFamily="18" charset="0"/>
                        </a:rPr>
                        <a:t>TOTAL</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gn="ctr">
                        <a:lnSpc>
                          <a:spcPct val="115000"/>
                        </a:lnSpc>
                        <a:spcAft>
                          <a:spcPts val="0"/>
                        </a:spcAft>
                      </a:pPr>
                      <a:r>
                        <a:rPr lang="es-EC" sz="11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gn="ctr">
                        <a:lnSpc>
                          <a:spcPct val="115000"/>
                        </a:lnSpc>
                        <a:spcAft>
                          <a:spcPts val="0"/>
                        </a:spcAft>
                      </a:pPr>
                      <a:r>
                        <a:rPr lang="es-EC" sz="11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gn="ctr">
                        <a:lnSpc>
                          <a:spcPct val="115000"/>
                        </a:lnSpc>
                        <a:spcAft>
                          <a:spcPts val="0"/>
                        </a:spcAft>
                      </a:pPr>
                      <a:r>
                        <a:rPr lang="es-EC" sz="11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51616" marR="51616"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 $      31,50 </a:t>
                      </a:r>
                      <a:endParaRPr lang="es-EC" sz="1100" dirty="0">
                        <a:solidFill>
                          <a:srgbClr val="365F91"/>
                        </a:solidFill>
                        <a:effectLst/>
                        <a:latin typeface="Times New Roman" pitchFamily="18" charset="0"/>
                        <a:ea typeface="Calibri"/>
                        <a:cs typeface="Times New Roman" pitchFamily="18" charset="0"/>
                      </a:endParaRPr>
                    </a:p>
                  </a:txBody>
                  <a:tcPr marL="51616" marR="51616" marT="0" marB="0"/>
                </a:tc>
              </a:tr>
            </a:tbl>
          </a:graphicData>
        </a:graphic>
      </p:graphicFrame>
    </p:spTree>
    <p:extLst>
      <p:ext uri="{BB962C8B-B14F-4D97-AF65-F5344CB8AC3E}">
        <p14:creationId xmlns:p14="http://schemas.microsoft.com/office/powerpoint/2010/main" val="4292270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332656"/>
            <a:ext cx="6491064" cy="379511"/>
          </a:xfrm>
        </p:spPr>
        <p:txBody>
          <a:bodyPr>
            <a:noAutofit/>
          </a:bodyPr>
          <a:lstStyle/>
          <a:p>
            <a:r>
              <a:rPr lang="es-EC" sz="2800" b="1" dirty="0" smtClean="0">
                <a:solidFill>
                  <a:schemeClr val="accent1">
                    <a:lumMod val="75000"/>
                  </a:schemeClr>
                </a:solidFill>
                <a:latin typeface="Cooper Black" pitchFamily="18" charset="0"/>
              </a:rPr>
              <a:t>REQUERIMIENTOS</a:t>
            </a:r>
            <a:endParaRPr lang="es-EC" sz="2800" dirty="0"/>
          </a:p>
        </p:txBody>
      </p:sp>
      <p:graphicFrame>
        <p:nvGraphicFramePr>
          <p:cNvPr id="7" name="6 Marcador de contenido"/>
          <p:cNvGraphicFramePr>
            <a:graphicFrameLocks noGrp="1"/>
          </p:cNvGraphicFramePr>
          <p:nvPr>
            <p:ph sz="half" idx="2"/>
            <p:extLst>
              <p:ext uri="{D42A27DB-BD31-4B8C-83A1-F6EECF244321}">
                <p14:modId xmlns:p14="http://schemas.microsoft.com/office/powerpoint/2010/main" val="3730536808"/>
              </p:ext>
            </p:extLst>
          </p:nvPr>
        </p:nvGraphicFramePr>
        <p:xfrm>
          <a:off x="1187624" y="980728"/>
          <a:ext cx="7200800" cy="3855720"/>
        </p:xfrm>
        <a:graphic>
          <a:graphicData uri="http://schemas.openxmlformats.org/drawingml/2006/table">
            <a:tbl>
              <a:tblPr firstRow="1" firstCol="1" bandRow="1">
                <a:solidFill>
                  <a:schemeClr val="bg1"/>
                </a:solidFill>
                <a:tableStyleId>{3B4B98B0-60AC-42C2-AFA5-B58CD77FA1E5}</a:tableStyleId>
              </a:tblPr>
              <a:tblGrid>
                <a:gridCol w="1986621"/>
                <a:gridCol w="1270840"/>
                <a:gridCol w="1532483"/>
                <a:gridCol w="1252149"/>
                <a:gridCol w="1158707"/>
              </a:tblGrid>
              <a:tr h="97728">
                <a:tc gridSpan="5">
                  <a:txBody>
                    <a:bodyPr/>
                    <a:lstStyle/>
                    <a:p>
                      <a:pPr algn="ctr">
                        <a:lnSpc>
                          <a:spcPct val="115000"/>
                        </a:lnSpc>
                        <a:spcAft>
                          <a:spcPts val="0"/>
                        </a:spcAft>
                      </a:pPr>
                      <a:r>
                        <a:rPr lang="es-EC" sz="1100" dirty="0">
                          <a:effectLst/>
                          <a:latin typeface="Times New Roman" pitchFamily="18" charset="0"/>
                          <a:cs typeface="Times New Roman" pitchFamily="18" charset="0"/>
                        </a:rPr>
                        <a:t>SUMINISTROS DE OFICINA </a:t>
                      </a:r>
                      <a:endParaRPr lang="es-EC" sz="1100" dirty="0">
                        <a:solidFill>
                          <a:srgbClr val="365F91"/>
                        </a:solidFill>
                        <a:effectLst/>
                        <a:latin typeface="Times New Roman" pitchFamily="18" charset="0"/>
                        <a:ea typeface="Calibri"/>
                        <a:cs typeface="Times New Roman" pitchFamily="18" charset="0"/>
                      </a:endParaRPr>
                    </a:p>
                  </a:txBody>
                  <a:tcPr marL="44158" marR="44158"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97728">
                <a:tc rowSpan="2">
                  <a:txBody>
                    <a:bodyPr/>
                    <a:lstStyle/>
                    <a:p>
                      <a:pPr algn="ctr">
                        <a:lnSpc>
                          <a:spcPct val="115000"/>
                        </a:lnSpc>
                        <a:spcAft>
                          <a:spcPts val="0"/>
                        </a:spcAft>
                      </a:pPr>
                      <a:r>
                        <a:rPr lang="es-EC" sz="1100" dirty="0" smtClean="0">
                          <a:effectLst/>
                          <a:latin typeface="Times New Roman" pitchFamily="18" charset="0"/>
                          <a:cs typeface="Times New Roman" pitchFamily="18" charset="0"/>
                        </a:rPr>
                        <a:t>DETALLE</a:t>
                      </a:r>
                      <a:endParaRPr lang="es-EC" sz="1100" dirty="0">
                        <a:solidFill>
                          <a:srgbClr val="365F91"/>
                        </a:solidFill>
                        <a:effectLst/>
                        <a:latin typeface="Times New Roman" pitchFamily="18" charset="0"/>
                        <a:ea typeface="Calibri"/>
                        <a:cs typeface="Times New Roman" pitchFamily="18" charset="0"/>
                      </a:endParaRPr>
                    </a:p>
                  </a:txBody>
                  <a:tcPr marL="44158" marR="44158" marT="0" marB="0"/>
                </a:tc>
                <a:tc rowSpan="2">
                  <a:txBody>
                    <a:bodyPr/>
                    <a:lstStyle/>
                    <a:p>
                      <a:pPr algn="ctr">
                        <a:lnSpc>
                          <a:spcPct val="115000"/>
                        </a:lnSpc>
                        <a:spcAft>
                          <a:spcPts val="0"/>
                        </a:spcAft>
                      </a:pPr>
                      <a:r>
                        <a:rPr lang="es-EC" sz="1100">
                          <a:effectLst/>
                          <a:latin typeface="Times New Roman" pitchFamily="18" charset="0"/>
                          <a:cs typeface="Times New Roman" pitchFamily="18" charset="0"/>
                        </a:rPr>
                        <a:t>UNIDAD DE MEDIDA</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nSpc>
                          <a:spcPct val="115000"/>
                        </a:lnSpc>
                        <a:spcAft>
                          <a:spcPts val="0"/>
                        </a:spcAft>
                      </a:pPr>
                      <a:r>
                        <a:rPr lang="es-EC" sz="1100">
                          <a:effectLst/>
                          <a:latin typeface="Times New Roman" pitchFamily="18" charset="0"/>
                          <a:cs typeface="Times New Roman" pitchFamily="18" charset="0"/>
                        </a:rPr>
                        <a:t>CONSUMO    </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rowSpan="2">
                  <a:txBody>
                    <a:bodyPr/>
                    <a:lstStyle/>
                    <a:p>
                      <a:pPr algn="ctr">
                        <a:lnSpc>
                          <a:spcPct val="115000"/>
                        </a:lnSpc>
                        <a:spcAft>
                          <a:spcPts val="0"/>
                        </a:spcAft>
                      </a:pPr>
                      <a:r>
                        <a:rPr lang="es-EC" sz="1100">
                          <a:effectLst/>
                          <a:latin typeface="Times New Roman" pitchFamily="18" charset="0"/>
                          <a:cs typeface="Times New Roman" pitchFamily="18" charset="0"/>
                        </a:rPr>
                        <a:t>VALOR UNITARIO</a:t>
                      </a:r>
                      <a:endParaRPr lang="es-EC" sz="1100">
                        <a:solidFill>
                          <a:srgbClr val="365F91"/>
                        </a:solidFill>
                        <a:effectLst/>
                        <a:latin typeface="Times New Roman" pitchFamily="18" charset="0"/>
                        <a:ea typeface="Calibri"/>
                        <a:cs typeface="Times New Roman" pitchFamily="18" charset="0"/>
                      </a:endParaRPr>
                    </a:p>
                  </a:txBody>
                  <a:tcPr marL="44158" marR="44158" marT="0" marB="0">
                    <a:solidFill>
                      <a:schemeClr val="accent1">
                        <a:lumMod val="20000"/>
                        <a:lumOff val="80000"/>
                      </a:schemeClr>
                    </a:solidFill>
                  </a:tcPr>
                </a:tc>
                <a:tc>
                  <a:txBody>
                    <a:bodyPr/>
                    <a:lstStyle/>
                    <a:p>
                      <a:pPr algn="r">
                        <a:lnSpc>
                          <a:spcPct val="115000"/>
                        </a:lnSpc>
                        <a:spcAft>
                          <a:spcPts val="0"/>
                        </a:spcAft>
                      </a:pPr>
                      <a:r>
                        <a:rPr lang="es-EC" sz="1100">
                          <a:effectLst/>
                          <a:latin typeface="Times New Roman" pitchFamily="18" charset="0"/>
                          <a:cs typeface="Times New Roman" pitchFamily="18" charset="0"/>
                        </a:rPr>
                        <a:t>VALOR    </a:t>
                      </a:r>
                      <a:endParaRPr lang="es-EC" sz="1100">
                        <a:solidFill>
                          <a:srgbClr val="365F91"/>
                        </a:solidFill>
                        <a:effectLst/>
                        <a:latin typeface="Times New Roman" pitchFamily="18" charset="0"/>
                        <a:ea typeface="Calibri"/>
                        <a:cs typeface="Times New Roman" pitchFamily="18" charset="0"/>
                      </a:endParaRPr>
                    </a:p>
                  </a:txBody>
                  <a:tcPr marL="44158" marR="44158" marT="0" marB="0"/>
                </a:tc>
              </a:tr>
              <a:tr h="106230">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100" dirty="0">
                          <a:effectLst/>
                          <a:latin typeface="Times New Roman" pitchFamily="18" charset="0"/>
                          <a:cs typeface="Times New Roman" pitchFamily="18" charset="0"/>
                        </a:rPr>
                        <a:t>MENSUAL </a:t>
                      </a:r>
                      <a:endParaRPr lang="es-EC" sz="1100" dirty="0">
                        <a:solidFill>
                          <a:srgbClr val="365F91"/>
                        </a:solidFill>
                        <a:effectLst/>
                        <a:latin typeface="Times New Roman" pitchFamily="18" charset="0"/>
                        <a:ea typeface="Calibri"/>
                        <a:cs typeface="Times New Roman" pitchFamily="18" charset="0"/>
                      </a:endParaRPr>
                    </a:p>
                  </a:txBody>
                  <a:tcPr marL="44158" marR="44158" marT="0" marB="0">
                    <a:solidFill>
                      <a:schemeClr val="accent1">
                        <a:lumMod val="20000"/>
                        <a:lumOff val="80000"/>
                      </a:schemeClr>
                    </a:solidFill>
                  </a:tcPr>
                </a:tc>
                <a:tc vMerge="1">
                  <a:txBody>
                    <a:bodyPr/>
                    <a:lstStyle/>
                    <a:p>
                      <a:endParaRPr lang="es-EC"/>
                    </a:p>
                  </a:txBody>
                  <a:tcPr/>
                </a:tc>
                <a:tc>
                  <a:txBody>
                    <a:bodyPr/>
                    <a:lstStyle/>
                    <a:p>
                      <a:pPr algn="ctr">
                        <a:lnSpc>
                          <a:spcPct val="115000"/>
                        </a:lnSpc>
                        <a:spcAft>
                          <a:spcPts val="0"/>
                        </a:spcAft>
                      </a:pPr>
                      <a:r>
                        <a:rPr lang="es-EC" sz="1100" dirty="0">
                          <a:effectLst/>
                          <a:latin typeface="Times New Roman" pitchFamily="18" charset="0"/>
                          <a:cs typeface="Times New Roman" pitchFamily="18" charset="0"/>
                        </a:rPr>
                        <a:t>MENSUAL </a:t>
                      </a:r>
                      <a:endParaRPr lang="es-EC" sz="1100" dirty="0">
                        <a:solidFill>
                          <a:srgbClr val="365F91"/>
                        </a:solidFill>
                        <a:effectLst/>
                        <a:latin typeface="Times New Roman" pitchFamily="18" charset="0"/>
                        <a:ea typeface="Calibri"/>
                        <a:cs typeface="Times New Roman" pitchFamily="18" charset="0"/>
                      </a:endParaRPr>
                    </a:p>
                  </a:txBody>
                  <a:tcPr marL="44158" marR="44158" marT="0" marB="0">
                    <a:solidFill>
                      <a:schemeClr val="accent1">
                        <a:lumMod val="20000"/>
                        <a:lumOff val="80000"/>
                      </a:schemeClr>
                    </a:solidFill>
                  </a:tcPr>
                </a:tc>
              </a:tr>
              <a:tr h="97728">
                <a:tc>
                  <a:txBody>
                    <a:bodyPr/>
                    <a:lstStyle/>
                    <a:p>
                      <a:pPr>
                        <a:lnSpc>
                          <a:spcPct val="115000"/>
                        </a:lnSpc>
                        <a:spcAft>
                          <a:spcPts val="0"/>
                        </a:spcAft>
                      </a:pPr>
                      <a:r>
                        <a:rPr lang="es-EC" sz="1100">
                          <a:effectLst/>
                          <a:latin typeface="Times New Roman" pitchFamily="18" charset="0"/>
                          <a:cs typeface="Times New Roman" pitchFamily="18" charset="0"/>
                        </a:rPr>
                        <a:t>Administrativos</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endParaRPr lang="es-EC" sz="1100">
                        <a:solidFill>
                          <a:srgbClr val="365F91"/>
                        </a:solidFill>
                        <a:effectLst/>
                        <a:latin typeface="Times New Roman" pitchFamily="18" charset="0"/>
                        <a:cs typeface="Times New Roman" pitchFamily="18" charset="0"/>
                      </a:endParaRPr>
                    </a:p>
                  </a:txBody>
                  <a:tcPr marL="44158" marR="44158" marT="0" marB="0"/>
                </a:tc>
                <a:tc>
                  <a:txBody>
                    <a:bodyPr/>
                    <a:lstStyle/>
                    <a:p>
                      <a:endParaRPr lang="es-EC" sz="1100">
                        <a:solidFill>
                          <a:srgbClr val="365F91"/>
                        </a:solidFill>
                        <a:effectLst/>
                        <a:latin typeface="Times New Roman" pitchFamily="18" charset="0"/>
                        <a:cs typeface="Times New Roman" pitchFamily="18" charset="0"/>
                      </a:endParaRPr>
                    </a:p>
                  </a:txBody>
                  <a:tcPr marL="44158" marR="44158" marT="0" marB="0"/>
                </a:tc>
                <a:tc>
                  <a:txBody>
                    <a:bodyPr/>
                    <a:lstStyle/>
                    <a:p>
                      <a:endParaRPr lang="es-EC" sz="1100">
                        <a:solidFill>
                          <a:srgbClr val="365F91"/>
                        </a:solidFill>
                        <a:effectLst/>
                        <a:latin typeface="Times New Roman" pitchFamily="18" charset="0"/>
                        <a:cs typeface="Times New Roman" pitchFamily="18" charset="0"/>
                      </a:endParaRPr>
                    </a:p>
                  </a:txBody>
                  <a:tcPr marL="44158" marR="44158" marT="0" marB="0"/>
                </a:tc>
                <a:tc>
                  <a:txBody>
                    <a:bodyPr/>
                    <a:lstStyle/>
                    <a:p>
                      <a:endParaRPr lang="es-EC" sz="1100">
                        <a:solidFill>
                          <a:srgbClr val="365F91"/>
                        </a:solidFill>
                        <a:effectLst/>
                        <a:latin typeface="Times New Roman" pitchFamily="18" charset="0"/>
                        <a:cs typeface="Times New Roman" pitchFamily="18" charset="0"/>
                      </a:endParaRPr>
                    </a:p>
                  </a:txBody>
                  <a:tcPr marL="44158" marR="44158" marT="0" marB="0"/>
                </a:tc>
              </a:tr>
              <a:tr h="97728">
                <a:tc>
                  <a:txBody>
                    <a:bodyPr/>
                    <a:lstStyle/>
                    <a:p>
                      <a:pPr>
                        <a:lnSpc>
                          <a:spcPct val="115000"/>
                        </a:lnSpc>
                        <a:spcAft>
                          <a:spcPts val="0"/>
                        </a:spcAft>
                      </a:pPr>
                      <a:r>
                        <a:rPr lang="es-EC" sz="1100">
                          <a:effectLst/>
                          <a:latin typeface="Times New Roman" pitchFamily="18" charset="0"/>
                          <a:cs typeface="Times New Roman" pitchFamily="18" charset="0"/>
                        </a:rPr>
                        <a:t>Tinta de impresora</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unidad</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1,00</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         25,00</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        25,00</a:t>
                      </a:r>
                      <a:endParaRPr lang="es-EC" sz="1100">
                        <a:solidFill>
                          <a:srgbClr val="365F91"/>
                        </a:solidFill>
                        <a:effectLst/>
                        <a:latin typeface="Times New Roman" pitchFamily="18" charset="0"/>
                        <a:ea typeface="Calibri"/>
                        <a:cs typeface="Times New Roman" pitchFamily="18" charset="0"/>
                      </a:endParaRPr>
                    </a:p>
                  </a:txBody>
                  <a:tcPr marL="44158" marR="44158" marT="0" marB="0"/>
                </a:tc>
              </a:tr>
              <a:tr h="97728">
                <a:tc>
                  <a:txBody>
                    <a:bodyPr/>
                    <a:lstStyle/>
                    <a:p>
                      <a:pPr>
                        <a:lnSpc>
                          <a:spcPct val="115000"/>
                        </a:lnSpc>
                        <a:spcAft>
                          <a:spcPts val="0"/>
                        </a:spcAft>
                      </a:pPr>
                      <a:r>
                        <a:rPr lang="es-EC" sz="1100">
                          <a:effectLst/>
                          <a:latin typeface="Times New Roman" pitchFamily="18" charset="0"/>
                          <a:cs typeface="Times New Roman" pitchFamily="18" charset="0"/>
                        </a:rPr>
                        <a:t>Resma de papel bond</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unidad</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2,00</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           3,80</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         7,60</a:t>
                      </a:r>
                      <a:endParaRPr lang="es-EC" sz="1100">
                        <a:solidFill>
                          <a:srgbClr val="365F91"/>
                        </a:solidFill>
                        <a:effectLst/>
                        <a:latin typeface="Times New Roman" pitchFamily="18" charset="0"/>
                        <a:ea typeface="Calibri"/>
                        <a:cs typeface="Times New Roman" pitchFamily="18" charset="0"/>
                      </a:endParaRPr>
                    </a:p>
                  </a:txBody>
                  <a:tcPr marL="44158" marR="44158" marT="0" marB="0"/>
                </a:tc>
              </a:tr>
              <a:tr h="97728">
                <a:tc>
                  <a:txBody>
                    <a:bodyPr/>
                    <a:lstStyle/>
                    <a:p>
                      <a:pPr>
                        <a:lnSpc>
                          <a:spcPct val="115000"/>
                        </a:lnSpc>
                        <a:spcAft>
                          <a:spcPts val="0"/>
                        </a:spcAft>
                      </a:pPr>
                      <a:r>
                        <a:rPr lang="es-EC" sz="1100" dirty="0">
                          <a:effectLst/>
                          <a:latin typeface="Times New Roman" pitchFamily="18" charset="0"/>
                          <a:cs typeface="Times New Roman" pitchFamily="18" charset="0"/>
                        </a:rPr>
                        <a:t>Folders de cartón</a:t>
                      </a:r>
                      <a:endParaRPr lang="es-EC" sz="1100" dirty="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unidad</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5,00</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           0,15</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         0,75</a:t>
                      </a:r>
                      <a:endParaRPr lang="es-EC" sz="1100">
                        <a:solidFill>
                          <a:srgbClr val="365F91"/>
                        </a:solidFill>
                        <a:effectLst/>
                        <a:latin typeface="Times New Roman" pitchFamily="18" charset="0"/>
                        <a:ea typeface="Calibri"/>
                        <a:cs typeface="Times New Roman" pitchFamily="18" charset="0"/>
                      </a:endParaRPr>
                    </a:p>
                  </a:txBody>
                  <a:tcPr marL="44158" marR="44158" marT="0" marB="0"/>
                </a:tc>
              </a:tr>
              <a:tr h="97728">
                <a:tc>
                  <a:txBody>
                    <a:bodyPr/>
                    <a:lstStyle/>
                    <a:p>
                      <a:pPr>
                        <a:lnSpc>
                          <a:spcPct val="115000"/>
                        </a:lnSpc>
                        <a:spcAft>
                          <a:spcPts val="0"/>
                        </a:spcAft>
                      </a:pPr>
                      <a:r>
                        <a:rPr lang="es-EC" sz="1100">
                          <a:effectLst/>
                          <a:latin typeface="Times New Roman" pitchFamily="18" charset="0"/>
                          <a:cs typeface="Times New Roman" pitchFamily="18" charset="0"/>
                        </a:rPr>
                        <a:t>Hojas impresas</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unidad</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50,00</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           0,15</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         7,50</a:t>
                      </a:r>
                      <a:endParaRPr lang="es-EC" sz="1100">
                        <a:solidFill>
                          <a:srgbClr val="365F91"/>
                        </a:solidFill>
                        <a:effectLst/>
                        <a:latin typeface="Times New Roman" pitchFamily="18" charset="0"/>
                        <a:ea typeface="Calibri"/>
                        <a:cs typeface="Times New Roman" pitchFamily="18" charset="0"/>
                      </a:endParaRPr>
                    </a:p>
                  </a:txBody>
                  <a:tcPr marL="44158" marR="44158" marT="0" marB="0"/>
                </a:tc>
              </a:tr>
              <a:tr h="97728">
                <a:tc>
                  <a:txBody>
                    <a:bodyPr/>
                    <a:lstStyle/>
                    <a:p>
                      <a:pPr>
                        <a:lnSpc>
                          <a:spcPct val="115000"/>
                        </a:lnSpc>
                        <a:spcAft>
                          <a:spcPts val="0"/>
                        </a:spcAft>
                      </a:pPr>
                      <a:r>
                        <a:rPr lang="es-EC" sz="1100">
                          <a:effectLst/>
                          <a:latin typeface="Times New Roman" pitchFamily="18" charset="0"/>
                          <a:cs typeface="Times New Roman" pitchFamily="18" charset="0"/>
                        </a:rPr>
                        <a:t>Sobres</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unidad</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20,00</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           0,10</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         2,00</a:t>
                      </a:r>
                      <a:endParaRPr lang="es-EC" sz="1100">
                        <a:solidFill>
                          <a:srgbClr val="365F91"/>
                        </a:solidFill>
                        <a:effectLst/>
                        <a:latin typeface="Times New Roman" pitchFamily="18" charset="0"/>
                        <a:ea typeface="Calibri"/>
                        <a:cs typeface="Times New Roman" pitchFamily="18" charset="0"/>
                      </a:endParaRPr>
                    </a:p>
                  </a:txBody>
                  <a:tcPr marL="44158" marR="44158" marT="0" marB="0"/>
                </a:tc>
              </a:tr>
              <a:tr h="124312">
                <a:tc>
                  <a:txBody>
                    <a:bodyPr/>
                    <a:lstStyle/>
                    <a:p>
                      <a:pPr>
                        <a:lnSpc>
                          <a:spcPct val="115000"/>
                        </a:lnSpc>
                        <a:spcAft>
                          <a:spcPts val="0"/>
                        </a:spcAft>
                      </a:pPr>
                      <a:r>
                        <a:rPr lang="es-EC" sz="1100">
                          <a:effectLst/>
                          <a:latin typeface="Times New Roman" pitchFamily="18" charset="0"/>
                          <a:cs typeface="Times New Roman" pitchFamily="18" charset="0"/>
                        </a:rPr>
                        <a:t>Tarjetas de presentación</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unidad</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25,00</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           0,15</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         3,75</a:t>
                      </a:r>
                      <a:endParaRPr lang="es-EC" sz="1100">
                        <a:solidFill>
                          <a:srgbClr val="365F91"/>
                        </a:solidFill>
                        <a:effectLst/>
                        <a:latin typeface="Times New Roman" pitchFamily="18" charset="0"/>
                        <a:ea typeface="Calibri"/>
                        <a:cs typeface="Times New Roman" pitchFamily="18" charset="0"/>
                      </a:endParaRPr>
                    </a:p>
                  </a:txBody>
                  <a:tcPr marL="44158" marR="44158" marT="0" marB="0"/>
                </a:tc>
              </a:tr>
              <a:tr h="124312">
                <a:tc>
                  <a:txBody>
                    <a:bodyPr/>
                    <a:lstStyle/>
                    <a:p>
                      <a:pPr>
                        <a:lnSpc>
                          <a:spcPct val="115000"/>
                        </a:lnSpc>
                        <a:spcAft>
                          <a:spcPts val="0"/>
                        </a:spcAft>
                      </a:pPr>
                      <a:r>
                        <a:rPr lang="es-EC" sz="1100">
                          <a:effectLst/>
                          <a:latin typeface="Times New Roman" pitchFamily="18" charset="0"/>
                          <a:cs typeface="Times New Roman" pitchFamily="18" charset="0"/>
                        </a:rPr>
                        <a:t>Comprobantes de Venta</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unidad</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5,00</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         12,00</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        60,00</a:t>
                      </a:r>
                      <a:endParaRPr lang="es-EC" sz="1100">
                        <a:solidFill>
                          <a:srgbClr val="365F91"/>
                        </a:solidFill>
                        <a:effectLst/>
                        <a:latin typeface="Times New Roman" pitchFamily="18" charset="0"/>
                        <a:ea typeface="Calibri"/>
                        <a:cs typeface="Times New Roman" pitchFamily="18" charset="0"/>
                      </a:endParaRPr>
                    </a:p>
                  </a:txBody>
                  <a:tcPr marL="44158" marR="44158" marT="0" marB="0"/>
                </a:tc>
              </a:tr>
              <a:tr h="97728">
                <a:tc>
                  <a:txBody>
                    <a:bodyPr/>
                    <a:lstStyle/>
                    <a:p>
                      <a:pPr>
                        <a:lnSpc>
                          <a:spcPct val="115000"/>
                        </a:lnSpc>
                        <a:spcAft>
                          <a:spcPts val="0"/>
                        </a:spcAft>
                      </a:pPr>
                      <a:r>
                        <a:rPr lang="es-EC" sz="1100">
                          <a:effectLst/>
                          <a:latin typeface="Times New Roman" pitchFamily="18" charset="0"/>
                          <a:cs typeface="Times New Roman" pitchFamily="18" charset="0"/>
                        </a:rPr>
                        <a:t>Esferos </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unidad</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12,00</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           0,30</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         3,60</a:t>
                      </a:r>
                      <a:endParaRPr lang="es-EC" sz="1100">
                        <a:solidFill>
                          <a:srgbClr val="365F91"/>
                        </a:solidFill>
                        <a:effectLst/>
                        <a:latin typeface="Times New Roman" pitchFamily="18" charset="0"/>
                        <a:ea typeface="Calibri"/>
                        <a:cs typeface="Times New Roman" pitchFamily="18" charset="0"/>
                      </a:endParaRPr>
                    </a:p>
                  </a:txBody>
                  <a:tcPr marL="44158" marR="44158" marT="0" marB="0"/>
                </a:tc>
              </a:tr>
              <a:tr h="97728">
                <a:tc>
                  <a:txBody>
                    <a:bodyPr/>
                    <a:lstStyle/>
                    <a:p>
                      <a:pPr>
                        <a:lnSpc>
                          <a:spcPct val="115000"/>
                        </a:lnSpc>
                        <a:spcAft>
                          <a:spcPts val="0"/>
                        </a:spcAft>
                      </a:pPr>
                      <a:r>
                        <a:rPr lang="es-EC" sz="1100">
                          <a:effectLst/>
                          <a:latin typeface="Times New Roman" pitchFamily="18" charset="0"/>
                          <a:cs typeface="Times New Roman" pitchFamily="18" charset="0"/>
                        </a:rPr>
                        <a:t>Cuadernos</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unidad</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2,00</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           1,20</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         2,40</a:t>
                      </a:r>
                      <a:endParaRPr lang="es-EC" sz="1100">
                        <a:solidFill>
                          <a:srgbClr val="365F91"/>
                        </a:solidFill>
                        <a:effectLst/>
                        <a:latin typeface="Times New Roman" pitchFamily="18" charset="0"/>
                        <a:ea typeface="Calibri"/>
                        <a:cs typeface="Times New Roman" pitchFamily="18" charset="0"/>
                      </a:endParaRPr>
                    </a:p>
                  </a:txBody>
                  <a:tcPr marL="44158" marR="44158" marT="0" marB="0"/>
                </a:tc>
              </a:tr>
              <a:tr h="97728">
                <a:tc>
                  <a:txBody>
                    <a:bodyPr/>
                    <a:lstStyle/>
                    <a:p>
                      <a:pPr>
                        <a:lnSpc>
                          <a:spcPct val="115000"/>
                        </a:lnSpc>
                        <a:spcAft>
                          <a:spcPts val="0"/>
                        </a:spcAft>
                      </a:pPr>
                      <a:r>
                        <a:rPr lang="es-EC" sz="1100">
                          <a:effectLst/>
                          <a:latin typeface="Times New Roman" pitchFamily="18" charset="0"/>
                          <a:cs typeface="Times New Roman" pitchFamily="18" charset="0"/>
                        </a:rPr>
                        <a:t>Operativos</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endParaRPr lang="es-EC" sz="1100">
                        <a:solidFill>
                          <a:srgbClr val="365F91"/>
                        </a:solidFill>
                        <a:effectLst/>
                        <a:latin typeface="Times New Roman" pitchFamily="18" charset="0"/>
                        <a:cs typeface="Times New Roman" pitchFamily="18" charset="0"/>
                      </a:endParaRPr>
                    </a:p>
                  </a:txBody>
                  <a:tcPr marL="44158" marR="44158" marT="0" marB="0"/>
                </a:tc>
                <a:tc>
                  <a:txBody>
                    <a:bodyPr/>
                    <a:lstStyle/>
                    <a:p>
                      <a:endParaRPr lang="es-EC" sz="1100">
                        <a:solidFill>
                          <a:srgbClr val="365F91"/>
                        </a:solidFill>
                        <a:effectLst/>
                        <a:latin typeface="Times New Roman" pitchFamily="18" charset="0"/>
                        <a:cs typeface="Times New Roman" pitchFamily="18" charset="0"/>
                      </a:endParaRPr>
                    </a:p>
                  </a:txBody>
                  <a:tcPr marL="44158" marR="44158" marT="0" marB="0"/>
                </a:tc>
                <a:tc>
                  <a:txBody>
                    <a:bodyPr/>
                    <a:lstStyle/>
                    <a:p>
                      <a:endParaRPr lang="es-EC" sz="1100">
                        <a:solidFill>
                          <a:srgbClr val="365F91"/>
                        </a:solidFill>
                        <a:effectLst/>
                        <a:latin typeface="Times New Roman" pitchFamily="18" charset="0"/>
                        <a:cs typeface="Times New Roman" pitchFamily="18" charset="0"/>
                      </a:endParaRPr>
                    </a:p>
                  </a:txBody>
                  <a:tcPr marL="44158" marR="44158" marT="0" marB="0"/>
                </a:tc>
                <a:tc>
                  <a:txBody>
                    <a:bodyPr/>
                    <a:lstStyle/>
                    <a:p>
                      <a:endParaRPr lang="es-EC" sz="1100">
                        <a:solidFill>
                          <a:srgbClr val="365F91"/>
                        </a:solidFill>
                        <a:effectLst/>
                        <a:latin typeface="Times New Roman" pitchFamily="18" charset="0"/>
                        <a:cs typeface="Times New Roman" pitchFamily="18" charset="0"/>
                      </a:endParaRPr>
                    </a:p>
                  </a:txBody>
                  <a:tcPr marL="44158" marR="44158" marT="0" marB="0"/>
                </a:tc>
              </a:tr>
              <a:tr h="97728">
                <a:tc>
                  <a:txBody>
                    <a:bodyPr/>
                    <a:lstStyle/>
                    <a:p>
                      <a:pPr>
                        <a:lnSpc>
                          <a:spcPct val="115000"/>
                        </a:lnSpc>
                        <a:spcAft>
                          <a:spcPts val="0"/>
                        </a:spcAft>
                      </a:pPr>
                      <a:r>
                        <a:rPr lang="es-EC" sz="1100">
                          <a:effectLst/>
                          <a:latin typeface="Times New Roman" pitchFamily="18" charset="0"/>
                          <a:cs typeface="Times New Roman" pitchFamily="18" charset="0"/>
                        </a:rPr>
                        <a:t>Tinta de impresora</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unidad</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1,00</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         25,00</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        25,00</a:t>
                      </a:r>
                      <a:endParaRPr lang="es-EC" sz="1100">
                        <a:solidFill>
                          <a:srgbClr val="365F91"/>
                        </a:solidFill>
                        <a:effectLst/>
                        <a:latin typeface="Times New Roman" pitchFamily="18" charset="0"/>
                        <a:ea typeface="Calibri"/>
                        <a:cs typeface="Times New Roman" pitchFamily="18" charset="0"/>
                      </a:endParaRPr>
                    </a:p>
                  </a:txBody>
                  <a:tcPr marL="44158" marR="44158" marT="0" marB="0"/>
                </a:tc>
              </a:tr>
              <a:tr h="97728">
                <a:tc>
                  <a:txBody>
                    <a:bodyPr/>
                    <a:lstStyle/>
                    <a:p>
                      <a:pPr>
                        <a:lnSpc>
                          <a:spcPct val="115000"/>
                        </a:lnSpc>
                        <a:spcAft>
                          <a:spcPts val="0"/>
                        </a:spcAft>
                      </a:pPr>
                      <a:r>
                        <a:rPr lang="es-EC" sz="1100">
                          <a:effectLst/>
                          <a:latin typeface="Times New Roman" pitchFamily="18" charset="0"/>
                          <a:cs typeface="Times New Roman" pitchFamily="18" charset="0"/>
                        </a:rPr>
                        <a:t>Resma de papel bond</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unidad</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2,00</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           3,80</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         7,60</a:t>
                      </a:r>
                      <a:endParaRPr lang="es-EC" sz="1100">
                        <a:solidFill>
                          <a:srgbClr val="365F91"/>
                        </a:solidFill>
                        <a:effectLst/>
                        <a:latin typeface="Times New Roman" pitchFamily="18" charset="0"/>
                        <a:ea typeface="Calibri"/>
                        <a:cs typeface="Times New Roman" pitchFamily="18" charset="0"/>
                      </a:endParaRPr>
                    </a:p>
                  </a:txBody>
                  <a:tcPr marL="44158" marR="44158" marT="0" marB="0"/>
                </a:tc>
              </a:tr>
              <a:tr h="97728">
                <a:tc>
                  <a:txBody>
                    <a:bodyPr/>
                    <a:lstStyle/>
                    <a:p>
                      <a:pPr>
                        <a:lnSpc>
                          <a:spcPct val="115000"/>
                        </a:lnSpc>
                        <a:spcAft>
                          <a:spcPts val="0"/>
                        </a:spcAft>
                      </a:pPr>
                      <a:r>
                        <a:rPr lang="es-EC" sz="1100">
                          <a:effectLst/>
                          <a:latin typeface="Times New Roman" pitchFamily="18" charset="0"/>
                          <a:cs typeface="Times New Roman" pitchFamily="18" charset="0"/>
                        </a:rPr>
                        <a:t>Folders de cartón</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unidad</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5,00</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           0,15</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         0,75</a:t>
                      </a:r>
                      <a:endParaRPr lang="es-EC" sz="1100">
                        <a:solidFill>
                          <a:srgbClr val="365F91"/>
                        </a:solidFill>
                        <a:effectLst/>
                        <a:latin typeface="Times New Roman" pitchFamily="18" charset="0"/>
                        <a:ea typeface="Calibri"/>
                        <a:cs typeface="Times New Roman" pitchFamily="18" charset="0"/>
                      </a:endParaRPr>
                    </a:p>
                  </a:txBody>
                  <a:tcPr marL="44158" marR="44158" marT="0" marB="0"/>
                </a:tc>
              </a:tr>
              <a:tr h="97728">
                <a:tc>
                  <a:txBody>
                    <a:bodyPr/>
                    <a:lstStyle/>
                    <a:p>
                      <a:pPr>
                        <a:lnSpc>
                          <a:spcPct val="115000"/>
                        </a:lnSpc>
                        <a:spcAft>
                          <a:spcPts val="0"/>
                        </a:spcAft>
                      </a:pPr>
                      <a:r>
                        <a:rPr lang="es-EC" sz="1100">
                          <a:effectLst/>
                          <a:latin typeface="Times New Roman" pitchFamily="18" charset="0"/>
                          <a:cs typeface="Times New Roman" pitchFamily="18" charset="0"/>
                        </a:rPr>
                        <a:t>Esferos </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unidad</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12,00</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           0,30</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         3,60</a:t>
                      </a:r>
                      <a:endParaRPr lang="es-EC" sz="1100">
                        <a:solidFill>
                          <a:srgbClr val="365F91"/>
                        </a:solidFill>
                        <a:effectLst/>
                        <a:latin typeface="Times New Roman" pitchFamily="18" charset="0"/>
                        <a:ea typeface="Calibri"/>
                        <a:cs typeface="Times New Roman" pitchFamily="18" charset="0"/>
                      </a:endParaRPr>
                    </a:p>
                  </a:txBody>
                  <a:tcPr marL="44158" marR="44158" marT="0" marB="0"/>
                </a:tc>
              </a:tr>
              <a:tr h="97728">
                <a:tc>
                  <a:txBody>
                    <a:bodyPr/>
                    <a:lstStyle/>
                    <a:p>
                      <a:pPr>
                        <a:lnSpc>
                          <a:spcPct val="115000"/>
                        </a:lnSpc>
                        <a:spcAft>
                          <a:spcPts val="0"/>
                        </a:spcAft>
                      </a:pPr>
                      <a:r>
                        <a:rPr lang="es-EC" sz="1100">
                          <a:effectLst/>
                          <a:latin typeface="Times New Roman" pitchFamily="18" charset="0"/>
                          <a:cs typeface="Times New Roman" pitchFamily="18" charset="0"/>
                        </a:rPr>
                        <a:t>Cuadernos</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unidad</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1,00</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           1,20</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pPr algn="ctr">
                        <a:lnSpc>
                          <a:spcPct val="115000"/>
                        </a:lnSpc>
                        <a:spcAft>
                          <a:spcPts val="0"/>
                        </a:spcAft>
                      </a:pPr>
                      <a:r>
                        <a:rPr lang="es-EC" sz="1100">
                          <a:effectLst/>
                          <a:latin typeface="Times New Roman" pitchFamily="18" charset="0"/>
                          <a:cs typeface="Times New Roman" pitchFamily="18" charset="0"/>
                        </a:rPr>
                        <a:t>$         1,20</a:t>
                      </a:r>
                      <a:endParaRPr lang="es-EC" sz="1100">
                        <a:solidFill>
                          <a:srgbClr val="365F91"/>
                        </a:solidFill>
                        <a:effectLst/>
                        <a:latin typeface="Times New Roman" pitchFamily="18" charset="0"/>
                        <a:ea typeface="Calibri"/>
                        <a:cs typeface="Times New Roman" pitchFamily="18" charset="0"/>
                      </a:endParaRPr>
                    </a:p>
                  </a:txBody>
                  <a:tcPr marL="44158" marR="44158" marT="0" marB="0"/>
                </a:tc>
              </a:tr>
              <a:tr h="97728">
                <a:tc>
                  <a:txBody>
                    <a:bodyPr/>
                    <a:lstStyle/>
                    <a:p>
                      <a:pPr>
                        <a:lnSpc>
                          <a:spcPct val="115000"/>
                        </a:lnSpc>
                        <a:spcAft>
                          <a:spcPts val="0"/>
                        </a:spcAft>
                      </a:pPr>
                      <a:r>
                        <a:rPr lang="es-EC" sz="1100">
                          <a:effectLst/>
                          <a:latin typeface="Times New Roman" pitchFamily="18" charset="0"/>
                          <a:cs typeface="Times New Roman" pitchFamily="18" charset="0"/>
                        </a:rPr>
                        <a:t>TOTAL</a:t>
                      </a:r>
                      <a:endParaRPr lang="es-EC" sz="1100">
                        <a:solidFill>
                          <a:srgbClr val="365F91"/>
                        </a:solidFill>
                        <a:effectLst/>
                        <a:latin typeface="Times New Roman" pitchFamily="18" charset="0"/>
                        <a:ea typeface="Calibri"/>
                        <a:cs typeface="Times New Roman" pitchFamily="18" charset="0"/>
                      </a:endParaRPr>
                    </a:p>
                  </a:txBody>
                  <a:tcPr marL="44158" marR="44158" marT="0" marB="0"/>
                </a:tc>
                <a:tc>
                  <a:txBody>
                    <a:bodyPr/>
                    <a:lstStyle/>
                    <a:p>
                      <a:endParaRPr lang="es-EC" sz="1100">
                        <a:solidFill>
                          <a:srgbClr val="365F91"/>
                        </a:solidFill>
                        <a:effectLst/>
                        <a:latin typeface="Times New Roman" pitchFamily="18" charset="0"/>
                        <a:cs typeface="Times New Roman" pitchFamily="18" charset="0"/>
                      </a:endParaRPr>
                    </a:p>
                  </a:txBody>
                  <a:tcPr marL="44158" marR="44158" marT="0" marB="0"/>
                </a:tc>
                <a:tc>
                  <a:txBody>
                    <a:bodyPr/>
                    <a:lstStyle/>
                    <a:p>
                      <a:endParaRPr lang="es-EC" sz="1100">
                        <a:solidFill>
                          <a:srgbClr val="365F91"/>
                        </a:solidFill>
                        <a:effectLst/>
                        <a:latin typeface="Times New Roman" pitchFamily="18" charset="0"/>
                        <a:cs typeface="Times New Roman" pitchFamily="18" charset="0"/>
                      </a:endParaRPr>
                    </a:p>
                  </a:txBody>
                  <a:tcPr marL="44158" marR="44158" marT="0" marB="0"/>
                </a:tc>
                <a:tc>
                  <a:txBody>
                    <a:bodyPr/>
                    <a:lstStyle/>
                    <a:p>
                      <a:endParaRPr lang="es-EC" sz="1100">
                        <a:solidFill>
                          <a:srgbClr val="365F91"/>
                        </a:solidFill>
                        <a:effectLst/>
                        <a:latin typeface="Times New Roman" pitchFamily="18" charset="0"/>
                        <a:cs typeface="Times New Roman" pitchFamily="18" charset="0"/>
                      </a:endParaRPr>
                    </a:p>
                  </a:txBody>
                  <a:tcPr marL="44158" marR="44158"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    112,60</a:t>
                      </a:r>
                      <a:endParaRPr lang="es-EC" sz="1100" dirty="0">
                        <a:solidFill>
                          <a:srgbClr val="365F91"/>
                        </a:solidFill>
                        <a:effectLst/>
                        <a:latin typeface="Times New Roman" pitchFamily="18" charset="0"/>
                        <a:ea typeface="Calibri"/>
                        <a:cs typeface="Times New Roman" pitchFamily="18" charset="0"/>
                      </a:endParaRPr>
                    </a:p>
                  </a:txBody>
                  <a:tcPr marL="44158" marR="44158" marT="0" marB="0"/>
                </a:tc>
              </a:tr>
            </a:tbl>
          </a:graphicData>
        </a:graphic>
      </p:graphicFrame>
    </p:spTree>
    <p:extLst>
      <p:ext uri="{BB962C8B-B14F-4D97-AF65-F5344CB8AC3E}">
        <p14:creationId xmlns:p14="http://schemas.microsoft.com/office/powerpoint/2010/main" val="23591223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231325"/>
            <a:ext cx="6491064" cy="523527"/>
          </a:xfrm>
        </p:spPr>
        <p:txBody>
          <a:bodyPr>
            <a:noAutofit/>
          </a:bodyPr>
          <a:lstStyle/>
          <a:p>
            <a:r>
              <a:rPr lang="es-EC" sz="2800" b="1" dirty="0" smtClean="0">
                <a:solidFill>
                  <a:schemeClr val="accent1">
                    <a:lumMod val="75000"/>
                  </a:schemeClr>
                </a:solidFill>
                <a:latin typeface="Cooper Black" pitchFamily="18" charset="0"/>
              </a:rPr>
              <a:t>REQUERIMIENTOS</a:t>
            </a:r>
            <a:endParaRPr lang="es-EC" sz="2800" dirty="0"/>
          </a:p>
        </p:txBody>
      </p:sp>
      <p:graphicFrame>
        <p:nvGraphicFramePr>
          <p:cNvPr id="8" name="7 Marcador de contenido"/>
          <p:cNvGraphicFramePr>
            <a:graphicFrameLocks noGrp="1"/>
          </p:cNvGraphicFramePr>
          <p:nvPr>
            <p:ph sz="quarter" idx="4"/>
            <p:extLst>
              <p:ext uri="{D42A27DB-BD31-4B8C-83A1-F6EECF244321}">
                <p14:modId xmlns:p14="http://schemas.microsoft.com/office/powerpoint/2010/main" val="4052347195"/>
              </p:ext>
            </p:extLst>
          </p:nvPr>
        </p:nvGraphicFramePr>
        <p:xfrm>
          <a:off x="1907705" y="3792680"/>
          <a:ext cx="6408711" cy="2804672"/>
        </p:xfrm>
        <a:graphic>
          <a:graphicData uri="http://schemas.openxmlformats.org/drawingml/2006/table">
            <a:tbl>
              <a:tblPr firstRow="1" firstCol="1" bandRow="1">
                <a:solidFill>
                  <a:schemeClr val="bg1"/>
                </a:solidFill>
                <a:tableStyleId>{3B4B98B0-60AC-42C2-AFA5-B58CD77FA1E5}</a:tableStyleId>
              </a:tblPr>
              <a:tblGrid>
                <a:gridCol w="2020808"/>
                <a:gridCol w="1052673"/>
                <a:gridCol w="1275403"/>
                <a:gridCol w="1068119"/>
                <a:gridCol w="991708"/>
              </a:tblGrid>
              <a:tr h="174535">
                <a:tc gridSpan="5">
                  <a:txBody>
                    <a:bodyPr/>
                    <a:lstStyle/>
                    <a:p>
                      <a:pPr algn="ctr">
                        <a:lnSpc>
                          <a:spcPct val="115000"/>
                        </a:lnSpc>
                        <a:spcAft>
                          <a:spcPts val="0"/>
                        </a:spcAft>
                      </a:pPr>
                      <a:r>
                        <a:rPr lang="es-EC" sz="1100" dirty="0">
                          <a:effectLst/>
                          <a:latin typeface="Times New Roman" pitchFamily="18" charset="0"/>
                          <a:cs typeface="Times New Roman" pitchFamily="18" charset="0"/>
                        </a:rPr>
                        <a:t>MANTENIMIENTO</a:t>
                      </a:r>
                      <a:endParaRPr lang="es-EC" sz="1100" dirty="0">
                        <a:solidFill>
                          <a:srgbClr val="365F91"/>
                        </a:solidFill>
                        <a:effectLst/>
                        <a:latin typeface="Times New Roman" pitchFamily="18" charset="0"/>
                        <a:ea typeface="Calibri"/>
                        <a:cs typeface="Times New Roman" pitchFamily="18" charset="0"/>
                      </a:endParaRPr>
                    </a:p>
                  </a:txBody>
                  <a:tcPr marL="50300" marR="5030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3261">
                <a:tc rowSpan="2">
                  <a:txBody>
                    <a:bodyPr/>
                    <a:lstStyle/>
                    <a:p>
                      <a:pPr algn="ctr">
                        <a:lnSpc>
                          <a:spcPct val="115000"/>
                        </a:lnSpc>
                        <a:spcAft>
                          <a:spcPts val="0"/>
                        </a:spcAft>
                      </a:pPr>
                      <a:r>
                        <a:rPr lang="es-EC" sz="1100" dirty="0" smtClean="0">
                          <a:effectLst/>
                          <a:latin typeface="Times New Roman" pitchFamily="18" charset="0"/>
                          <a:cs typeface="Times New Roman" pitchFamily="18" charset="0"/>
                        </a:rPr>
                        <a:t>DETALLE</a:t>
                      </a:r>
                      <a:endParaRPr lang="es-EC" sz="1100" dirty="0">
                        <a:solidFill>
                          <a:srgbClr val="365F91"/>
                        </a:solidFill>
                        <a:effectLst/>
                        <a:latin typeface="Times New Roman" pitchFamily="18" charset="0"/>
                        <a:ea typeface="Calibri"/>
                        <a:cs typeface="Times New Roman" pitchFamily="18" charset="0"/>
                      </a:endParaRPr>
                    </a:p>
                  </a:txBody>
                  <a:tcPr marL="50300" marR="50300" marT="0" marB="0"/>
                </a:tc>
                <a:tc rowSpan="2">
                  <a:txBody>
                    <a:bodyPr/>
                    <a:lstStyle/>
                    <a:p>
                      <a:pPr algn="ctr">
                        <a:lnSpc>
                          <a:spcPct val="115000"/>
                        </a:lnSpc>
                        <a:spcAft>
                          <a:spcPts val="0"/>
                        </a:spcAft>
                      </a:pPr>
                      <a:r>
                        <a:rPr lang="es-EC" sz="1100">
                          <a:effectLst/>
                          <a:latin typeface="Times New Roman" pitchFamily="18" charset="0"/>
                          <a:cs typeface="Times New Roman" pitchFamily="18" charset="0"/>
                        </a:rPr>
                        <a:t>UNIDAD DE MEDIDA</a:t>
                      </a:r>
                      <a:endParaRPr lang="es-EC" sz="1100">
                        <a:solidFill>
                          <a:srgbClr val="365F91"/>
                        </a:solidFill>
                        <a:effectLst/>
                        <a:latin typeface="Times New Roman" pitchFamily="18" charset="0"/>
                        <a:ea typeface="Calibri"/>
                        <a:cs typeface="Times New Roman" pitchFamily="18" charset="0"/>
                      </a:endParaRPr>
                    </a:p>
                  </a:txBody>
                  <a:tcPr marL="50300" marR="50300" marT="0" marB="0"/>
                </a:tc>
                <a:tc>
                  <a:txBody>
                    <a:bodyPr/>
                    <a:lstStyle/>
                    <a:p>
                      <a:pPr>
                        <a:lnSpc>
                          <a:spcPct val="115000"/>
                        </a:lnSpc>
                        <a:spcAft>
                          <a:spcPts val="0"/>
                        </a:spcAft>
                      </a:pPr>
                      <a:r>
                        <a:rPr lang="es-EC" sz="1100">
                          <a:effectLst/>
                          <a:latin typeface="Times New Roman" pitchFamily="18" charset="0"/>
                          <a:cs typeface="Times New Roman" pitchFamily="18" charset="0"/>
                        </a:rPr>
                        <a:t>CONSUMO    </a:t>
                      </a:r>
                      <a:endParaRPr lang="es-EC" sz="1100">
                        <a:solidFill>
                          <a:srgbClr val="365F91"/>
                        </a:solidFill>
                        <a:effectLst/>
                        <a:latin typeface="Times New Roman" pitchFamily="18" charset="0"/>
                        <a:ea typeface="Calibri"/>
                        <a:cs typeface="Times New Roman" pitchFamily="18" charset="0"/>
                      </a:endParaRPr>
                    </a:p>
                  </a:txBody>
                  <a:tcPr marL="50300" marR="50300" marT="0" marB="0"/>
                </a:tc>
                <a:tc rowSpan="2">
                  <a:txBody>
                    <a:bodyPr/>
                    <a:lstStyle/>
                    <a:p>
                      <a:pPr algn="ctr">
                        <a:lnSpc>
                          <a:spcPct val="115000"/>
                        </a:lnSpc>
                        <a:spcAft>
                          <a:spcPts val="0"/>
                        </a:spcAft>
                      </a:pPr>
                      <a:r>
                        <a:rPr lang="es-EC" sz="1100">
                          <a:effectLst/>
                          <a:latin typeface="Times New Roman" pitchFamily="18" charset="0"/>
                          <a:cs typeface="Times New Roman" pitchFamily="18" charset="0"/>
                        </a:rPr>
                        <a:t>VALOR UNITARIO</a:t>
                      </a:r>
                      <a:endParaRPr lang="es-EC" sz="1100">
                        <a:solidFill>
                          <a:srgbClr val="365F91"/>
                        </a:solidFill>
                        <a:effectLst/>
                        <a:latin typeface="Times New Roman" pitchFamily="18" charset="0"/>
                        <a:ea typeface="Calibri"/>
                        <a:cs typeface="Times New Roman" pitchFamily="18" charset="0"/>
                      </a:endParaRPr>
                    </a:p>
                  </a:txBody>
                  <a:tcPr marL="50300" marR="50300" marT="0" marB="0">
                    <a:solidFill>
                      <a:schemeClr val="accent1">
                        <a:lumMod val="20000"/>
                        <a:lumOff val="80000"/>
                      </a:schemeClr>
                    </a:solidFill>
                  </a:tcPr>
                </a:tc>
                <a:tc>
                  <a:txBody>
                    <a:bodyPr/>
                    <a:lstStyle/>
                    <a:p>
                      <a:pPr>
                        <a:lnSpc>
                          <a:spcPct val="115000"/>
                        </a:lnSpc>
                        <a:spcAft>
                          <a:spcPts val="0"/>
                        </a:spcAft>
                      </a:pPr>
                      <a:r>
                        <a:rPr lang="es-EC" sz="1100">
                          <a:effectLst/>
                          <a:latin typeface="Times New Roman" pitchFamily="18" charset="0"/>
                          <a:cs typeface="Times New Roman" pitchFamily="18" charset="0"/>
                        </a:rPr>
                        <a:t>VALOR    </a:t>
                      </a:r>
                      <a:endParaRPr lang="es-EC" sz="1100">
                        <a:solidFill>
                          <a:srgbClr val="365F91"/>
                        </a:solidFill>
                        <a:effectLst/>
                        <a:latin typeface="Times New Roman" pitchFamily="18" charset="0"/>
                        <a:ea typeface="Calibri"/>
                        <a:cs typeface="Times New Roman" pitchFamily="18" charset="0"/>
                      </a:endParaRPr>
                    </a:p>
                  </a:txBody>
                  <a:tcPr marL="50300" marR="50300" marT="0" marB="0"/>
                </a:tc>
              </a:tr>
              <a:tr h="298454">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100" dirty="0">
                          <a:effectLst/>
                          <a:latin typeface="Times New Roman" pitchFamily="18" charset="0"/>
                          <a:cs typeface="Times New Roman" pitchFamily="18" charset="0"/>
                        </a:rPr>
                        <a:t>MENSUAL </a:t>
                      </a:r>
                      <a:endParaRPr lang="es-EC" sz="1100" dirty="0">
                        <a:solidFill>
                          <a:srgbClr val="365F91"/>
                        </a:solidFill>
                        <a:effectLst/>
                        <a:latin typeface="Times New Roman" pitchFamily="18" charset="0"/>
                        <a:ea typeface="Calibri"/>
                        <a:cs typeface="Times New Roman" pitchFamily="18" charset="0"/>
                      </a:endParaRPr>
                    </a:p>
                  </a:txBody>
                  <a:tcPr marL="50300" marR="50300" marT="0" marB="0">
                    <a:solidFill>
                      <a:schemeClr val="accent1">
                        <a:lumMod val="20000"/>
                        <a:lumOff val="80000"/>
                      </a:schemeClr>
                    </a:solidFill>
                  </a:tcPr>
                </a:tc>
                <a:tc vMerge="1">
                  <a:txBody>
                    <a:bodyPr/>
                    <a:lstStyle/>
                    <a:p>
                      <a:endParaRPr lang="es-EC"/>
                    </a:p>
                  </a:txBody>
                  <a:tcPr/>
                </a:tc>
                <a:tc>
                  <a:txBody>
                    <a:bodyPr/>
                    <a:lstStyle/>
                    <a:p>
                      <a:pPr algn="ctr">
                        <a:lnSpc>
                          <a:spcPct val="115000"/>
                        </a:lnSpc>
                        <a:spcAft>
                          <a:spcPts val="0"/>
                        </a:spcAft>
                      </a:pPr>
                      <a:r>
                        <a:rPr lang="es-EC" sz="1100" dirty="0">
                          <a:effectLst/>
                          <a:latin typeface="Times New Roman" pitchFamily="18" charset="0"/>
                          <a:cs typeface="Times New Roman" pitchFamily="18" charset="0"/>
                        </a:rPr>
                        <a:t>MENSUAL </a:t>
                      </a:r>
                      <a:endParaRPr lang="es-EC" sz="1100" dirty="0">
                        <a:solidFill>
                          <a:srgbClr val="365F91"/>
                        </a:solidFill>
                        <a:effectLst/>
                        <a:latin typeface="Times New Roman" pitchFamily="18" charset="0"/>
                        <a:ea typeface="Calibri"/>
                        <a:cs typeface="Times New Roman" pitchFamily="18" charset="0"/>
                      </a:endParaRPr>
                    </a:p>
                  </a:txBody>
                  <a:tcPr marL="50300" marR="50300" marT="0" marB="0">
                    <a:solidFill>
                      <a:schemeClr val="accent1">
                        <a:lumMod val="20000"/>
                        <a:lumOff val="80000"/>
                      </a:schemeClr>
                    </a:solidFill>
                  </a:tcPr>
                </a:tc>
              </a:tr>
              <a:tr h="174535">
                <a:tc>
                  <a:txBody>
                    <a:bodyPr/>
                    <a:lstStyle/>
                    <a:p>
                      <a:pPr>
                        <a:lnSpc>
                          <a:spcPct val="115000"/>
                        </a:lnSpc>
                        <a:spcAft>
                          <a:spcPts val="0"/>
                        </a:spcAft>
                      </a:pPr>
                      <a:r>
                        <a:rPr lang="es-EC" sz="1100">
                          <a:effectLst/>
                          <a:latin typeface="Times New Roman" pitchFamily="18" charset="0"/>
                          <a:cs typeface="Times New Roman" pitchFamily="18" charset="0"/>
                        </a:rPr>
                        <a:t>Administrativos</a:t>
                      </a:r>
                      <a:endParaRPr lang="es-EC" sz="1100">
                        <a:solidFill>
                          <a:srgbClr val="365F91"/>
                        </a:solidFill>
                        <a:effectLst/>
                        <a:latin typeface="Times New Roman" pitchFamily="18" charset="0"/>
                        <a:ea typeface="Calibri"/>
                        <a:cs typeface="Times New Roman" pitchFamily="18" charset="0"/>
                      </a:endParaRPr>
                    </a:p>
                  </a:txBody>
                  <a:tcPr marL="50300" marR="50300" marT="0" marB="0"/>
                </a:tc>
                <a:tc>
                  <a:txBody>
                    <a:bodyPr/>
                    <a:lstStyle/>
                    <a:p>
                      <a:pPr>
                        <a:lnSpc>
                          <a:spcPct val="115000"/>
                        </a:lnSpc>
                        <a:spcAft>
                          <a:spcPts val="0"/>
                        </a:spcAft>
                      </a:pPr>
                      <a:r>
                        <a:rPr lang="es-EC" sz="11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50300" marR="50300" marT="0" marB="0"/>
                </a:tc>
                <a:tc>
                  <a:txBody>
                    <a:bodyPr/>
                    <a:lstStyle/>
                    <a:p>
                      <a:pPr algn="ctr">
                        <a:lnSpc>
                          <a:spcPct val="115000"/>
                        </a:lnSpc>
                        <a:spcAft>
                          <a:spcPts val="0"/>
                        </a:spcAft>
                      </a:pPr>
                      <a:r>
                        <a:rPr lang="es-EC" sz="11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50300" marR="50300" marT="0" marB="0"/>
                </a:tc>
                <a:tc>
                  <a:txBody>
                    <a:bodyPr/>
                    <a:lstStyle/>
                    <a:p>
                      <a:pPr algn="r">
                        <a:lnSpc>
                          <a:spcPct val="115000"/>
                        </a:lnSpc>
                        <a:spcAft>
                          <a:spcPts val="0"/>
                        </a:spcAft>
                      </a:pPr>
                      <a:r>
                        <a:rPr lang="es-EC" sz="1100" dirty="0">
                          <a:effectLst/>
                          <a:latin typeface="Times New Roman" pitchFamily="18" charset="0"/>
                          <a:cs typeface="Times New Roman" pitchFamily="18" charset="0"/>
                        </a:rPr>
                        <a:t> </a:t>
                      </a:r>
                      <a:endParaRPr lang="es-EC" sz="1100" dirty="0">
                        <a:solidFill>
                          <a:srgbClr val="365F91"/>
                        </a:solidFill>
                        <a:effectLst/>
                        <a:latin typeface="Times New Roman" pitchFamily="18" charset="0"/>
                        <a:ea typeface="Calibri"/>
                        <a:cs typeface="Times New Roman" pitchFamily="18" charset="0"/>
                      </a:endParaRPr>
                    </a:p>
                  </a:txBody>
                  <a:tcPr marL="50300" marR="50300" marT="0" marB="0"/>
                </a:tc>
                <a:tc>
                  <a:txBody>
                    <a:bodyPr/>
                    <a:lstStyle/>
                    <a:p>
                      <a:pPr algn="r">
                        <a:lnSpc>
                          <a:spcPct val="115000"/>
                        </a:lnSpc>
                        <a:spcAft>
                          <a:spcPts val="0"/>
                        </a:spcAft>
                      </a:pPr>
                      <a:r>
                        <a:rPr lang="es-EC" sz="11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50300" marR="50300" marT="0" marB="0"/>
                </a:tc>
              </a:tr>
              <a:tr h="174535">
                <a:tc>
                  <a:txBody>
                    <a:bodyPr/>
                    <a:lstStyle/>
                    <a:p>
                      <a:pPr>
                        <a:lnSpc>
                          <a:spcPct val="115000"/>
                        </a:lnSpc>
                        <a:spcAft>
                          <a:spcPts val="0"/>
                        </a:spcAft>
                      </a:pPr>
                      <a:r>
                        <a:rPr lang="es-EC" sz="1100">
                          <a:effectLst/>
                          <a:latin typeface="Times New Roman" pitchFamily="18" charset="0"/>
                          <a:cs typeface="Times New Roman" pitchFamily="18" charset="0"/>
                        </a:rPr>
                        <a:t>Mantenimiento Edificio</a:t>
                      </a:r>
                      <a:endParaRPr lang="es-EC" sz="1100">
                        <a:solidFill>
                          <a:srgbClr val="365F91"/>
                        </a:solidFill>
                        <a:effectLst/>
                        <a:latin typeface="Times New Roman" pitchFamily="18" charset="0"/>
                        <a:ea typeface="Calibri"/>
                        <a:cs typeface="Times New Roman" pitchFamily="18" charset="0"/>
                      </a:endParaRPr>
                    </a:p>
                  </a:txBody>
                  <a:tcPr marL="50300" marR="50300" marT="0" marB="0"/>
                </a:tc>
                <a:tc>
                  <a:txBody>
                    <a:bodyPr/>
                    <a:lstStyle/>
                    <a:p>
                      <a:pPr>
                        <a:lnSpc>
                          <a:spcPct val="115000"/>
                        </a:lnSpc>
                        <a:spcAft>
                          <a:spcPts val="0"/>
                        </a:spcAft>
                      </a:pPr>
                      <a:r>
                        <a:rPr lang="es-EC" sz="1100">
                          <a:effectLst/>
                          <a:latin typeface="Times New Roman" pitchFamily="18" charset="0"/>
                          <a:cs typeface="Times New Roman" pitchFamily="18" charset="0"/>
                        </a:rPr>
                        <a:t>unidad</a:t>
                      </a:r>
                      <a:endParaRPr lang="es-EC" sz="1100">
                        <a:solidFill>
                          <a:srgbClr val="365F91"/>
                        </a:solidFill>
                        <a:effectLst/>
                        <a:latin typeface="Times New Roman" pitchFamily="18" charset="0"/>
                        <a:ea typeface="Calibri"/>
                        <a:cs typeface="Times New Roman" pitchFamily="18" charset="0"/>
                      </a:endParaRPr>
                    </a:p>
                  </a:txBody>
                  <a:tcPr marL="50300" marR="50300" marT="0" marB="0"/>
                </a:tc>
                <a:tc>
                  <a:txBody>
                    <a:bodyPr/>
                    <a:lstStyle/>
                    <a:p>
                      <a:pPr algn="ctr">
                        <a:lnSpc>
                          <a:spcPct val="115000"/>
                        </a:lnSpc>
                        <a:spcAft>
                          <a:spcPts val="0"/>
                        </a:spcAft>
                      </a:pPr>
                      <a:r>
                        <a:rPr lang="es-EC" sz="1100">
                          <a:effectLst/>
                          <a:latin typeface="Times New Roman" pitchFamily="18" charset="0"/>
                          <a:cs typeface="Times New Roman" pitchFamily="18" charset="0"/>
                        </a:rPr>
                        <a:t>1,00</a:t>
                      </a:r>
                      <a:endParaRPr lang="es-EC" sz="1100">
                        <a:solidFill>
                          <a:srgbClr val="365F91"/>
                        </a:solidFill>
                        <a:effectLst/>
                        <a:latin typeface="Times New Roman" pitchFamily="18" charset="0"/>
                        <a:ea typeface="Calibri"/>
                        <a:cs typeface="Times New Roman" pitchFamily="18" charset="0"/>
                      </a:endParaRPr>
                    </a:p>
                  </a:txBody>
                  <a:tcPr marL="50300" marR="50300" marT="0" marB="0"/>
                </a:tc>
                <a:tc>
                  <a:txBody>
                    <a:bodyPr/>
                    <a:lstStyle/>
                    <a:p>
                      <a:pPr algn="r">
                        <a:lnSpc>
                          <a:spcPct val="115000"/>
                        </a:lnSpc>
                        <a:spcAft>
                          <a:spcPts val="0"/>
                        </a:spcAft>
                      </a:pPr>
                      <a:r>
                        <a:rPr lang="es-EC" sz="1100">
                          <a:effectLst/>
                          <a:latin typeface="Times New Roman" pitchFamily="18" charset="0"/>
                          <a:cs typeface="Times New Roman" pitchFamily="18" charset="0"/>
                        </a:rPr>
                        <a:t> $         40,00 </a:t>
                      </a:r>
                      <a:endParaRPr lang="es-EC" sz="1100">
                        <a:solidFill>
                          <a:srgbClr val="365F91"/>
                        </a:solidFill>
                        <a:effectLst/>
                        <a:latin typeface="Times New Roman" pitchFamily="18" charset="0"/>
                        <a:ea typeface="Calibri"/>
                        <a:cs typeface="Times New Roman" pitchFamily="18" charset="0"/>
                      </a:endParaRPr>
                    </a:p>
                  </a:txBody>
                  <a:tcPr marL="50300" marR="50300" marT="0" marB="0"/>
                </a:tc>
                <a:tc>
                  <a:txBody>
                    <a:bodyPr/>
                    <a:lstStyle/>
                    <a:p>
                      <a:pPr algn="r">
                        <a:lnSpc>
                          <a:spcPct val="115000"/>
                        </a:lnSpc>
                        <a:spcAft>
                          <a:spcPts val="0"/>
                        </a:spcAft>
                      </a:pPr>
                      <a:r>
                        <a:rPr lang="es-EC" sz="1100">
                          <a:effectLst/>
                          <a:latin typeface="Times New Roman" pitchFamily="18" charset="0"/>
                          <a:cs typeface="Times New Roman" pitchFamily="18" charset="0"/>
                        </a:rPr>
                        <a:t> $        40,00 </a:t>
                      </a:r>
                      <a:endParaRPr lang="es-EC" sz="1100">
                        <a:solidFill>
                          <a:srgbClr val="365F91"/>
                        </a:solidFill>
                        <a:effectLst/>
                        <a:latin typeface="Times New Roman" pitchFamily="18" charset="0"/>
                        <a:ea typeface="Calibri"/>
                        <a:cs typeface="Times New Roman" pitchFamily="18" charset="0"/>
                      </a:endParaRPr>
                    </a:p>
                  </a:txBody>
                  <a:tcPr marL="50300" marR="50300" marT="0" marB="0"/>
                </a:tc>
              </a:tr>
              <a:tr h="321143">
                <a:tc>
                  <a:txBody>
                    <a:bodyPr/>
                    <a:lstStyle/>
                    <a:p>
                      <a:pPr>
                        <a:lnSpc>
                          <a:spcPct val="115000"/>
                        </a:lnSpc>
                        <a:spcAft>
                          <a:spcPts val="0"/>
                        </a:spcAft>
                      </a:pPr>
                      <a:r>
                        <a:rPr lang="es-EC" sz="1100">
                          <a:effectLst/>
                          <a:latin typeface="Times New Roman" pitchFamily="18" charset="0"/>
                          <a:cs typeface="Times New Roman" pitchFamily="18" charset="0"/>
                        </a:rPr>
                        <a:t>Mantenimiento Equipo de Computo</a:t>
                      </a:r>
                      <a:endParaRPr lang="es-EC" sz="1100">
                        <a:solidFill>
                          <a:srgbClr val="365F91"/>
                        </a:solidFill>
                        <a:effectLst/>
                        <a:latin typeface="Times New Roman" pitchFamily="18" charset="0"/>
                        <a:ea typeface="Calibri"/>
                        <a:cs typeface="Times New Roman" pitchFamily="18" charset="0"/>
                      </a:endParaRPr>
                    </a:p>
                  </a:txBody>
                  <a:tcPr marL="50300" marR="50300" marT="0" marB="0"/>
                </a:tc>
                <a:tc>
                  <a:txBody>
                    <a:bodyPr/>
                    <a:lstStyle/>
                    <a:p>
                      <a:pPr>
                        <a:lnSpc>
                          <a:spcPct val="115000"/>
                        </a:lnSpc>
                        <a:spcAft>
                          <a:spcPts val="0"/>
                        </a:spcAft>
                      </a:pPr>
                      <a:r>
                        <a:rPr lang="es-EC" sz="1100">
                          <a:effectLst/>
                          <a:latin typeface="Times New Roman" pitchFamily="18" charset="0"/>
                          <a:cs typeface="Times New Roman" pitchFamily="18" charset="0"/>
                        </a:rPr>
                        <a:t>unidad</a:t>
                      </a:r>
                      <a:endParaRPr lang="es-EC" sz="1100">
                        <a:solidFill>
                          <a:srgbClr val="365F91"/>
                        </a:solidFill>
                        <a:effectLst/>
                        <a:latin typeface="Times New Roman" pitchFamily="18" charset="0"/>
                        <a:ea typeface="Calibri"/>
                        <a:cs typeface="Times New Roman" pitchFamily="18" charset="0"/>
                      </a:endParaRPr>
                    </a:p>
                  </a:txBody>
                  <a:tcPr marL="50300" marR="50300"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2,00</a:t>
                      </a:r>
                      <a:endParaRPr lang="es-EC" sz="1100" dirty="0">
                        <a:solidFill>
                          <a:srgbClr val="365F91"/>
                        </a:solidFill>
                        <a:effectLst/>
                        <a:latin typeface="Times New Roman" pitchFamily="18" charset="0"/>
                        <a:ea typeface="Calibri"/>
                        <a:cs typeface="Times New Roman" pitchFamily="18" charset="0"/>
                      </a:endParaRPr>
                    </a:p>
                  </a:txBody>
                  <a:tcPr marL="50300" marR="50300" marT="0" marB="0"/>
                </a:tc>
                <a:tc>
                  <a:txBody>
                    <a:bodyPr/>
                    <a:lstStyle/>
                    <a:p>
                      <a:pPr algn="r">
                        <a:lnSpc>
                          <a:spcPct val="115000"/>
                        </a:lnSpc>
                        <a:spcAft>
                          <a:spcPts val="0"/>
                        </a:spcAft>
                      </a:pPr>
                      <a:r>
                        <a:rPr lang="es-EC" sz="1100">
                          <a:effectLst/>
                          <a:latin typeface="Times New Roman" pitchFamily="18" charset="0"/>
                          <a:cs typeface="Times New Roman" pitchFamily="18" charset="0"/>
                        </a:rPr>
                        <a:t> $         30,00 </a:t>
                      </a:r>
                      <a:endParaRPr lang="es-EC" sz="1100">
                        <a:solidFill>
                          <a:srgbClr val="365F91"/>
                        </a:solidFill>
                        <a:effectLst/>
                        <a:latin typeface="Times New Roman" pitchFamily="18" charset="0"/>
                        <a:ea typeface="Calibri"/>
                        <a:cs typeface="Times New Roman" pitchFamily="18" charset="0"/>
                      </a:endParaRPr>
                    </a:p>
                  </a:txBody>
                  <a:tcPr marL="50300" marR="50300" marT="0" marB="0"/>
                </a:tc>
                <a:tc>
                  <a:txBody>
                    <a:bodyPr/>
                    <a:lstStyle/>
                    <a:p>
                      <a:pPr algn="r">
                        <a:lnSpc>
                          <a:spcPct val="115000"/>
                        </a:lnSpc>
                        <a:spcAft>
                          <a:spcPts val="0"/>
                        </a:spcAft>
                      </a:pPr>
                      <a:r>
                        <a:rPr lang="es-EC" sz="1100">
                          <a:effectLst/>
                          <a:latin typeface="Times New Roman" pitchFamily="18" charset="0"/>
                          <a:cs typeface="Times New Roman" pitchFamily="18" charset="0"/>
                        </a:rPr>
                        <a:t> $        60,00 </a:t>
                      </a:r>
                      <a:endParaRPr lang="es-EC" sz="1100">
                        <a:solidFill>
                          <a:srgbClr val="365F91"/>
                        </a:solidFill>
                        <a:effectLst/>
                        <a:latin typeface="Times New Roman" pitchFamily="18" charset="0"/>
                        <a:ea typeface="Calibri"/>
                        <a:cs typeface="Times New Roman" pitchFamily="18" charset="0"/>
                      </a:endParaRPr>
                    </a:p>
                  </a:txBody>
                  <a:tcPr marL="50300" marR="50300" marT="0" marB="0"/>
                </a:tc>
              </a:tr>
              <a:tr h="174535">
                <a:tc>
                  <a:txBody>
                    <a:bodyPr/>
                    <a:lstStyle/>
                    <a:p>
                      <a:pPr>
                        <a:lnSpc>
                          <a:spcPct val="115000"/>
                        </a:lnSpc>
                        <a:spcAft>
                          <a:spcPts val="0"/>
                        </a:spcAft>
                      </a:pPr>
                      <a:r>
                        <a:rPr lang="es-EC" sz="1100">
                          <a:effectLst/>
                          <a:latin typeface="Times New Roman" pitchFamily="18" charset="0"/>
                          <a:cs typeface="Times New Roman" pitchFamily="18" charset="0"/>
                        </a:rPr>
                        <a:t>Operativos</a:t>
                      </a:r>
                      <a:endParaRPr lang="es-EC" sz="1100">
                        <a:solidFill>
                          <a:srgbClr val="365F91"/>
                        </a:solidFill>
                        <a:effectLst/>
                        <a:latin typeface="Times New Roman" pitchFamily="18" charset="0"/>
                        <a:ea typeface="Calibri"/>
                        <a:cs typeface="Times New Roman" pitchFamily="18" charset="0"/>
                      </a:endParaRPr>
                    </a:p>
                  </a:txBody>
                  <a:tcPr marL="50300" marR="50300" marT="0" marB="0"/>
                </a:tc>
                <a:tc>
                  <a:txBody>
                    <a:bodyPr/>
                    <a:lstStyle/>
                    <a:p>
                      <a:pPr>
                        <a:lnSpc>
                          <a:spcPct val="115000"/>
                        </a:lnSpc>
                        <a:spcAft>
                          <a:spcPts val="0"/>
                        </a:spcAft>
                      </a:pPr>
                      <a:r>
                        <a:rPr lang="es-EC" sz="11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50300" marR="50300" marT="0" marB="0"/>
                </a:tc>
                <a:tc>
                  <a:txBody>
                    <a:bodyPr/>
                    <a:lstStyle/>
                    <a:p>
                      <a:pPr algn="ctr">
                        <a:lnSpc>
                          <a:spcPct val="115000"/>
                        </a:lnSpc>
                        <a:spcAft>
                          <a:spcPts val="0"/>
                        </a:spcAft>
                      </a:pPr>
                      <a:r>
                        <a:rPr lang="es-EC" sz="11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50300" marR="50300" marT="0" marB="0"/>
                </a:tc>
                <a:tc>
                  <a:txBody>
                    <a:bodyPr/>
                    <a:lstStyle/>
                    <a:p>
                      <a:pPr algn="r">
                        <a:lnSpc>
                          <a:spcPct val="115000"/>
                        </a:lnSpc>
                        <a:spcAft>
                          <a:spcPts val="0"/>
                        </a:spcAft>
                      </a:pPr>
                      <a:r>
                        <a:rPr lang="es-EC" sz="11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50300" marR="50300" marT="0" marB="0"/>
                </a:tc>
                <a:tc>
                  <a:txBody>
                    <a:bodyPr/>
                    <a:lstStyle/>
                    <a:p>
                      <a:pPr algn="r">
                        <a:lnSpc>
                          <a:spcPct val="115000"/>
                        </a:lnSpc>
                        <a:spcAft>
                          <a:spcPts val="0"/>
                        </a:spcAft>
                      </a:pPr>
                      <a:r>
                        <a:rPr lang="es-EC" sz="11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50300" marR="50300" marT="0" marB="0"/>
                </a:tc>
              </a:tr>
              <a:tr h="174535">
                <a:tc>
                  <a:txBody>
                    <a:bodyPr/>
                    <a:lstStyle/>
                    <a:p>
                      <a:pPr>
                        <a:lnSpc>
                          <a:spcPct val="115000"/>
                        </a:lnSpc>
                        <a:spcAft>
                          <a:spcPts val="0"/>
                        </a:spcAft>
                      </a:pPr>
                      <a:r>
                        <a:rPr lang="es-EC" sz="1100">
                          <a:effectLst/>
                          <a:latin typeface="Times New Roman" pitchFamily="18" charset="0"/>
                          <a:cs typeface="Times New Roman" pitchFamily="18" charset="0"/>
                        </a:rPr>
                        <a:t>Mantenimiento Edificio</a:t>
                      </a:r>
                      <a:endParaRPr lang="es-EC" sz="1100">
                        <a:solidFill>
                          <a:srgbClr val="365F91"/>
                        </a:solidFill>
                        <a:effectLst/>
                        <a:latin typeface="Times New Roman" pitchFamily="18" charset="0"/>
                        <a:ea typeface="Calibri"/>
                        <a:cs typeface="Times New Roman" pitchFamily="18" charset="0"/>
                      </a:endParaRPr>
                    </a:p>
                  </a:txBody>
                  <a:tcPr marL="50300" marR="50300" marT="0" marB="0"/>
                </a:tc>
                <a:tc>
                  <a:txBody>
                    <a:bodyPr/>
                    <a:lstStyle/>
                    <a:p>
                      <a:pPr>
                        <a:lnSpc>
                          <a:spcPct val="115000"/>
                        </a:lnSpc>
                        <a:spcAft>
                          <a:spcPts val="0"/>
                        </a:spcAft>
                      </a:pPr>
                      <a:r>
                        <a:rPr lang="es-EC" sz="1100">
                          <a:effectLst/>
                          <a:latin typeface="Times New Roman" pitchFamily="18" charset="0"/>
                          <a:cs typeface="Times New Roman" pitchFamily="18" charset="0"/>
                        </a:rPr>
                        <a:t>unidad</a:t>
                      </a:r>
                      <a:endParaRPr lang="es-EC" sz="1100">
                        <a:solidFill>
                          <a:srgbClr val="365F91"/>
                        </a:solidFill>
                        <a:effectLst/>
                        <a:latin typeface="Times New Roman" pitchFamily="18" charset="0"/>
                        <a:ea typeface="Calibri"/>
                        <a:cs typeface="Times New Roman" pitchFamily="18" charset="0"/>
                      </a:endParaRPr>
                    </a:p>
                  </a:txBody>
                  <a:tcPr marL="50300" marR="50300" marT="0" marB="0"/>
                </a:tc>
                <a:tc>
                  <a:txBody>
                    <a:bodyPr/>
                    <a:lstStyle/>
                    <a:p>
                      <a:pPr algn="ctr">
                        <a:lnSpc>
                          <a:spcPct val="115000"/>
                        </a:lnSpc>
                        <a:spcAft>
                          <a:spcPts val="0"/>
                        </a:spcAft>
                      </a:pPr>
                      <a:r>
                        <a:rPr lang="es-EC" sz="1100">
                          <a:effectLst/>
                          <a:latin typeface="Times New Roman" pitchFamily="18" charset="0"/>
                          <a:cs typeface="Times New Roman" pitchFamily="18" charset="0"/>
                        </a:rPr>
                        <a:t>1,00</a:t>
                      </a:r>
                      <a:endParaRPr lang="es-EC" sz="1100">
                        <a:solidFill>
                          <a:srgbClr val="365F91"/>
                        </a:solidFill>
                        <a:effectLst/>
                        <a:latin typeface="Times New Roman" pitchFamily="18" charset="0"/>
                        <a:ea typeface="Calibri"/>
                        <a:cs typeface="Times New Roman" pitchFamily="18" charset="0"/>
                      </a:endParaRPr>
                    </a:p>
                  </a:txBody>
                  <a:tcPr marL="50300" marR="50300" marT="0" marB="0"/>
                </a:tc>
                <a:tc>
                  <a:txBody>
                    <a:bodyPr/>
                    <a:lstStyle/>
                    <a:p>
                      <a:pPr algn="r">
                        <a:lnSpc>
                          <a:spcPct val="115000"/>
                        </a:lnSpc>
                        <a:spcAft>
                          <a:spcPts val="0"/>
                        </a:spcAft>
                      </a:pPr>
                      <a:r>
                        <a:rPr lang="es-EC" sz="1100">
                          <a:effectLst/>
                          <a:latin typeface="Times New Roman" pitchFamily="18" charset="0"/>
                          <a:cs typeface="Times New Roman" pitchFamily="18" charset="0"/>
                        </a:rPr>
                        <a:t> $         60,00 </a:t>
                      </a:r>
                      <a:endParaRPr lang="es-EC" sz="1100">
                        <a:solidFill>
                          <a:srgbClr val="365F91"/>
                        </a:solidFill>
                        <a:effectLst/>
                        <a:latin typeface="Times New Roman" pitchFamily="18" charset="0"/>
                        <a:ea typeface="Calibri"/>
                        <a:cs typeface="Times New Roman" pitchFamily="18" charset="0"/>
                      </a:endParaRPr>
                    </a:p>
                  </a:txBody>
                  <a:tcPr marL="50300" marR="50300" marT="0" marB="0"/>
                </a:tc>
                <a:tc>
                  <a:txBody>
                    <a:bodyPr/>
                    <a:lstStyle/>
                    <a:p>
                      <a:pPr algn="r">
                        <a:lnSpc>
                          <a:spcPct val="115000"/>
                        </a:lnSpc>
                        <a:spcAft>
                          <a:spcPts val="0"/>
                        </a:spcAft>
                      </a:pPr>
                      <a:r>
                        <a:rPr lang="es-EC" sz="1100">
                          <a:effectLst/>
                          <a:latin typeface="Times New Roman" pitchFamily="18" charset="0"/>
                          <a:cs typeface="Times New Roman" pitchFamily="18" charset="0"/>
                        </a:rPr>
                        <a:t> $        60,00 </a:t>
                      </a:r>
                      <a:endParaRPr lang="es-EC" sz="1100">
                        <a:solidFill>
                          <a:srgbClr val="365F91"/>
                        </a:solidFill>
                        <a:effectLst/>
                        <a:latin typeface="Times New Roman" pitchFamily="18" charset="0"/>
                        <a:ea typeface="Calibri"/>
                        <a:cs typeface="Times New Roman" pitchFamily="18" charset="0"/>
                      </a:endParaRPr>
                    </a:p>
                  </a:txBody>
                  <a:tcPr marL="50300" marR="50300" marT="0" marB="0"/>
                </a:tc>
              </a:tr>
              <a:tr h="321143">
                <a:tc>
                  <a:txBody>
                    <a:bodyPr/>
                    <a:lstStyle/>
                    <a:p>
                      <a:pPr>
                        <a:lnSpc>
                          <a:spcPct val="115000"/>
                        </a:lnSpc>
                        <a:spcAft>
                          <a:spcPts val="0"/>
                        </a:spcAft>
                      </a:pPr>
                      <a:r>
                        <a:rPr lang="es-EC" sz="1100">
                          <a:effectLst/>
                          <a:latin typeface="Times New Roman" pitchFamily="18" charset="0"/>
                          <a:cs typeface="Times New Roman" pitchFamily="18" charset="0"/>
                        </a:rPr>
                        <a:t>Mantenimiento Equipo de Computo</a:t>
                      </a:r>
                      <a:endParaRPr lang="es-EC" sz="1100">
                        <a:solidFill>
                          <a:srgbClr val="365F91"/>
                        </a:solidFill>
                        <a:effectLst/>
                        <a:latin typeface="Times New Roman" pitchFamily="18" charset="0"/>
                        <a:ea typeface="Calibri"/>
                        <a:cs typeface="Times New Roman" pitchFamily="18" charset="0"/>
                      </a:endParaRPr>
                    </a:p>
                  </a:txBody>
                  <a:tcPr marL="50300" marR="50300" marT="0" marB="0"/>
                </a:tc>
                <a:tc>
                  <a:txBody>
                    <a:bodyPr/>
                    <a:lstStyle/>
                    <a:p>
                      <a:pPr>
                        <a:lnSpc>
                          <a:spcPct val="115000"/>
                        </a:lnSpc>
                        <a:spcAft>
                          <a:spcPts val="0"/>
                        </a:spcAft>
                      </a:pPr>
                      <a:r>
                        <a:rPr lang="es-EC" sz="1100">
                          <a:effectLst/>
                          <a:latin typeface="Times New Roman" pitchFamily="18" charset="0"/>
                          <a:cs typeface="Times New Roman" pitchFamily="18" charset="0"/>
                        </a:rPr>
                        <a:t>unidad</a:t>
                      </a:r>
                      <a:endParaRPr lang="es-EC" sz="1100">
                        <a:solidFill>
                          <a:srgbClr val="365F91"/>
                        </a:solidFill>
                        <a:effectLst/>
                        <a:latin typeface="Times New Roman" pitchFamily="18" charset="0"/>
                        <a:ea typeface="Calibri"/>
                        <a:cs typeface="Times New Roman" pitchFamily="18" charset="0"/>
                      </a:endParaRPr>
                    </a:p>
                  </a:txBody>
                  <a:tcPr marL="50300" marR="50300" marT="0" marB="0"/>
                </a:tc>
                <a:tc>
                  <a:txBody>
                    <a:bodyPr/>
                    <a:lstStyle/>
                    <a:p>
                      <a:pPr algn="ctr">
                        <a:lnSpc>
                          <a:spcPct val="115000"/>
                        </a:lnSpc>
                        <a:spcAft>
                          <a:spcPts val="0"/>
                        </a:spcAft>
                      </a:pPr>
                      <a:r>
                        <a:rPr lang="es-EC" sz="1100">
                          <a:effectLst/>
                          <a:latin typeface="Times New Roman" pitchFamily="18" charset="0"/>
                          <a:cs typeface="Times New Roman" pitchFamily="18" charset="0"/>
                        </a:rPr>
                        <a:t>1,00</a:t>
                      </a:r>
                      <a:endParaRPr lang="es-EC" sz="1100">
                        <a:solidFill>
                          <a:srgbClr val="365F91"/>
                        </a:solidFill>
                        <a:effectLst/>
                        <a:latin typeface="Times New Roman" pitchFamily="18" charset="0"/>
                        <a:ea typeface="Calibri"/>
                        <a:cs typeface="Times New Roman" pitchFamily="18" charset="0"/>
                      </a:endParaRPr>
                    </a:p>
                  </a:txBody>
                  <a:tcPr marL="50300" marR="50300" marT="0" marB="0"/>
                </a:tc>
                <a:tc>
                  <a:txBody>
                    <a:bodyPr/>
                    <a:lstStyle/>
                    <a:p>
                      <a:pPr algn="r">
                        <a:lnSpc>
                          <a:spcPct val="115000"/>
                        </a:lnSpc>
                        <a:spcAft>
                          <a:spcPts val="0"/>
                        </a:spcAft>
                      </a:pPr>
                      <a:r>
                        <a:rPr lang="es-EC" sz="1100">
                          <a:effectLst/>
                          <a:latin typeface="Times New Roman" pitchFamily="18" charset="0"/>
                          <a:cs typeface="Times New Roman" pitchFamily="18" charset="0"/>
                        </a:rPr>
                        <a:t> $         30,00 </a:t>
                      </a:r>
                      <a:endParaRPr lang="es-EC" sz="1100">
                        <a:solidFill>
                          <a:srgbClr val="365F91"/>
                        </a:solidFill>
                        <a:effectLst/>
                        <a:latin typeface="Times New Roman" pitchFamily="18" charset="0"/>
                        <a:ea typeface="Calibri"/>
                        <a:cs typeface="Times New Roman" pitchFamily="18" charset="0"/>
                      </a:endParaRPr>
                    </a:p>
                  </a:txBody>
                  <a:tcPr marL="50300" marR="50300" marT="0" marB="0"/>
                </a:tc>
                <a:tc>
                  <a:txBody>
                    <a:bodyPr/>
                    <a:lstStyle/>
                    <a:p>
                      <a:pPr algn="r">
                        <a:lnSpc>
                          <a:spcPct val="115000"/>
                        </a:lnSpc>
                        <a:spcAft>
                          <a:spcPts val="0"/>
                        </a:spcAft>
                      </a:pPr>
                      <a:r>
                        <a:rPr lang="es-EC" sz="1100">
                          <a:effectLst/>
                          <a:latin typeface="Times New Roman" pitchFamily="18" charset="0"/>
                          <a:cs typeface="Times New Roman" pitchFamily="18" charset="0"/>
                        </a:rPr>
                        <a:t> $        30,00 </a:t>
                      </a:r>
                      <a:endParaRPr lang="es-EC" sz="1100">
                        <a:solidFill>
                          <a:srgbClr val="365F91"/>
                        </a:solidFill>
                        <a:effectLst/>
                        <a:latin typeface="Times New Roman" pitchFamily="18" charset="0"/>
                        <a:ea typeface="Calibri"/>
                        <a:cs typeface="Times New Roman" pitchFamily="18" charset="0"/>
                      </a:endParaRPr>
                    </a:p>
                  </a:txBody>
                  <a:tcPr marL="50300" marR="50300" marT="0" marB="0"/>
                </a:tc>
              </a:tr>
              <a:tr h="174535">
                <a:tc>
                  <a:txBody>
                    <a:bodyPr/>
                    <a:lstStyle/>
                    <a:p>
                      <a:pPr>
                        <a:lnSpc>
                          <a:spcPct val="115000"/>
                        </a:lnSpc>
                        <a:spcAft>
                          <a:spcPts val="0"/>
                        </a:spcAft>
                      </a:pPr>
                      <a:r>
                        <a:rPr lang="es-EC" sz="1100">
                          <a:effectLst/>
                          <a:latin typeface="Times New Roman" pitchFamily="18" charset="0"/>
                          <a:cs typeface="Times New Roman" pitchFamily="18" charset="0"/>
                        </a:rPr>
                        <a:t>Mantenimiento Vehículo</a:t>
                      </a:r>
                      <a:endParaRPr lang="es-EC" sz="1100">
                        <a:solidFill>
                          <a:srgbClr val="365F91"/>
                        </a:solidFill>
                        <a:effectLst/>
                        <a:latin typeface="Times New Roman" pitchFamily="18" charset="0"/>
                        <a:ea typeface="Calibri"/>
                        <a:cs typeface="Times New Roman" pitchFamily="18" charset="0"/>
                      </a:endParaRPr>
                    </a:p>
                  </a:txBody>
                  <a:tcPr marL="50300" marR="50300" marT="0" marB="0"/>
                </a:tc>
                <a:tc>
                  <a:txBody>
                    <a:bodyPr/>
                    <a:lstStyle/>
                    <a:p>
                      <a:pPr>
                        <a:lnSpc>
                          <a:spcPct val="115000"/>
                        </a:lnSpc>
                        <a:spcAft>
                          <a:spcPts val="0"/>
                        </a:spcAft>
                      </a:pPr>
                      <a:r>
                        <a:rPr lang="es-EC" sz="1100">
                          <a:effectLst/>
                          <a:latin typeface="Times New Roman" pitchFamily="18" charset="0"/>
                          <a:cs typeface="Times New Roman" pitchFamily="18" charset="0"/>
                        </a:rPr>
                        <a:t>unidad</a:t>
                      </a:r>
                      <a:endParaRPr lang="es-EC" sz="1100">
                        <a:solidFill>
                          <a:srgbClr val="365F91"/>
                        </a:solidFill>
                        <a:effectLst/>
                        <a:latin typeface="Times New Roman" pitchFamily="18" charset="0"/>
                        <a:ea typeface="Calibri"/>
                        <a:cs typeface="Times New Roman" pitchFamily="18" charset="0"/>
                      </a:endParaRPr>
                    </a:p>
                  </a:txBody>
                  <a:tcPr marL="50300" marR="50300" marT="0" marB="0"/>
                </a:tc>
                <a:tc>
                  <a:txBody>
                    <a:bodyPr/>
                    <a:lstStyle/>
                    <a:p>
                      <a:pPr algn="ctr">
                        <a:lnSpc>
                          <a:spcPct val="115000"/>
                        </a:lnSpc>
                        <a:spcAft>
                          <a:spcPts val="0"/>
                        </a:spcAft>
                      </a:pPr>
                      <a:r>
                        <a:rPr lang="es-EC" sz="1100">
                          <a:effectLst/>
                          <a:latin typeface="Times New Roman" pitchFamily="18" charset="0"/>
                          <a:cs typeface="Times New Roman" pitchFamily="18" charset="0"/>
                        </a:rPr>
                        <a:t>1,00</a:t>
                      </a:r>
                      <a:endParaRPr lang="es-EC" sz="1100">
                        <a:solidFill>
                          <a:srgbClr val="365F91"/>
                        </a:solidFill>
                        <a:effectLst/>
                        <a:latin typeface="Times New Roman" pitchFamily="18" charset="0"/>
                        <a:ea typeface="Calibri"/>
                        <a:cs typeface="Times New Roman" pitchFamily="18" charset="0"/>
                      </a:endParaRPr>
                    </a:p>
                  </a:txBody>
                  <a:tcPr marL="50300" marR="50300" marT="0" marB="0"/>
                </a:tc>
                <a:tc>
                  <a:txBody>
                    <a:bodyPr/>
                    <a:lstStyle/>
                    <a:p>
                      <a:pPr algn="r">
                        <a:lnSpc>
                          <a:spcPct val="115000"/>
                        </a:lnSpc>
                        <a:spcAft>
                          <a:spcPts val="0"/>
                        </a:spcAft>
                      </a:pPr>
                      <a:r>
                        <a:rPr lang="es-EC" sz="1100">
                          <a:effectLst/>
                          <a:latin typeface="Times New Roman" pitchFamily="18" charset="0"/>
                          <a:cs typeface="Times New Roman" pitchFamily="18" charset="0"/>
                        </a:rPr>
                        <a:t> $         50,00 </a:t>
                      </a:r>
                      <a:endParaRPr lang="es-EC" sz="1100">
                        <a:solidFill>
                          <a:srgbClr val="365F91"/>
                        </a:solidFill>
                        <a:effectLst/>
                        <a:latin typeface="Times New Roman" pitchFamily="18" charset="0"/>
                        <a:ea typeface="Calibri"/>
                        <a:cs typeface="Times New Roman" pitchFamily="18" charset="0"/>
                      </a:endParaRPr>
                    </a:p>
                  </a:txBody>
                  <a:tcPr marL="50300" marR="50300" marT="0" marB="0"/>
                </a:tc>
                <a:tc>
                  <a:txBody>
                    <a:bodyPr/>
                    <a:lstStyle/>
                    <a:p>
                      <a:pPr algn="r">
                        <a:lnSpc>
                          <a:spcPct val="115000"/>
                        </a:lnSpc>
                        <a:spcAft>
                          <a:spcPts val="0"/>
                        </a:spcAft>
                      </a:pPr>
                      <a:r>
                        <a:rPr lang="es-EC" sz="1100">
                          <a:effectLst/>
                          <a:latin typeface="Times New Roman" pitchFamily="18" charset="0"/>
                          <a:cs typeface="Times New Roman" pitchFamily="18" charset="0"/>
                        </a:rPr>
                        <a:t> $        50,00 </a:t>
                      </a:r>
                      <a:endParaRPr lang="es-EC" sz="1100">
                        <a:solidFill>
                          <a:srgbClr val="365F91"/>
                        </a:solidFill>
                        <a:effectLst/>
                        <a:latin typeface="Times New Roman" pitchFamily="18" charset="0"/>
                        <a:ea typeface="Calibri"/>
                        <a:cs typeface="Times New Roman" pitchFamily="18" charset="0"/>
                      </a:endParaRPr>
                    </a:p>
                  </a:txBody>
                  <a:tcPr marL="50300" marR="50300" marT="0" marB="0"/>
                </a:tc>
              </a:tr>
              <a:tr h="174535">
                <a:tc>
                  <a:txBody>
                    <a:bodyPr/>
                    <a:lstStyle/>
                    <a:p>
                      <a:pPr>
                        <a:lnSpc>
                          <a:spcPct val="115000"/>
                        </a:lnSpc>
                        <a:spcAft>
                          <a:spcPts val="0"/>
                        </a:spcAft>
                      </a:pPr>
                      <a:r>
                        <a:rPr lang="es-EC" sz="1100">
                          <a:effectLst/>
                          <a:latin typeface="Times New Roman" pitchFamily="18" charset="0"/>
                          <a:cs typeface="Times New Roman" pitchFamily="18" charset="0"/>
                        </a:rPr>
                        <a:t>Mantenimiento Maquinaria</a:t>
                      </a:r>
                      <a:endParaRPr lang="es-EC" sz="1100">
                        <a:solidFill>
                          <a:srgbClr val="365F91"/>
                        </a:solidFill>
                        <a:effectLst/>
                        <a:latin typeface="Times New Roman" pitchFamily="18" charset="0"/>
                        <a:ea typeface="Calibri"/>
                        <a:cs typeface="Times New Roman" pitchFamily="18" charset="0"/>
                      </a:endParaRPr>
                    </a:p>
                  </a:txBody>
                  <a:tcPr marL="50300" marR="50300" marT="0" marB="0"/>
                </a:tc>
                <a:tc>
                  <a:txBody>
                    <a:bodyPr/>
                    <a:lstStyle/>
                    <a:p>
                      <a:pPr>
                        <a:lnSpc>
                          <a:spcPct val="115000"/>
                        </a:lnSpc>
                        <a:spcAft>
                          <a:spcPts val="0"/>
                        </a:spcAft>
                      </a:pPr>
                      <a:r>
                        <a:rPr lang="es-EC" sz="1100">
                          <a:effectLst/>
                          <a:latin typeface="Times New Roman" pitchFamily="18" charset="0"/>
                          <a:cs typeface="Times New Roman" pitchFamily="18" charset="0"/>
                        </a:rPr>
                        <a:t>unidad</a:t>
                      </a:r>
                      <a:endParaRPr lang="es-EC" sz="1100">
                        <a:solidFill>
                          <a:srgbClr val="365F91"/>
                        </a:solidFill>
                        <a:effectLst/>
                        <a:latin typeface="Times New Roman" pitchFamily="18" charset="0"/>
                        <a:ea typeface="Calibri"/>
                        <a:cs typeface="Times New Roman" pitchFamily="18" charset="0"/>
                      </a:endParaRPr>
                    </a:p>
                  </a:txBody>
                  <a:tcPr marL="50300" marR="50300" marT="0" marB="0"/>
                </a:tc>
                <a:tc>
                  <a:txBody>
                    <a:bodyPr/>
                    <a:lstStyle/>
                    <a:p>
                      <a:pPr algn="ctr">
                        <a:lnSpc>
                          <a:spcPct val="115000"/>
                        </a:lnSpc>
                        <a:spcAft>
                          <a:spcPts val="0"/>
                        </a:spcAft>
                      </a:pPr>
                      <a:r>
                        <a:rPr lang="es-EC" sz="1100">
                          <a:effectLst/>
                          <a:latin typeface="Times New Roman" pitchFamily="18" charset="0"/>
                          <a:cs typeface="Times New Roman" pitchFamily="18" charset="0"/>
                        </a:rPr>
                        <a:t>1.00 </a:t>
                      </a:r>
                      <a:endParaRPr lang="es-EC" sz="1100">
                        <a:solidFill>
                          <a:srgbClr val="365F91"/>
                        </a:solidFill>
                        <a:effectLst/>
                        <a:latin typeface="Times New Roman" pitchFamily="18" charset="0"/>
                        <a:ea typeface="Calibri"/>
                        <a:cs typeface="Times New Roman" pitchFamily="18" charset="0"/>
                      </a:endParaRPr>
                    </a:p>
                  </a:txBody>
                  <a:tcPr marL="50300" marR="50300" marT="0" marB="0"/>
                </a:tc>
                <a:tc>
                  <a:txBody>
                    <a:bodyPr/>
                    <a:lstStyle/>
                    <a:p>
                      <a:pPr>
                        <a:lnSpc>
                          <a:spcPct val="115000"/>
                        </a:lnSpc>
                        <a:spcAft>
                          <a:spcPts val="0"/>
                        </a:spcAft>
                      </a:pPr>
                      <a:r>
                        <a:rPr lang="es-EC" sz="1100">
                          <a:effectLst/>
                          <a:latin typeface="Times New Roman" pitchFamily="18" charset="0"/>
                          <a:cs typeface="Times New Roman" pitchFamily="18" charset="0"/>
                        </a:rPr>
                        <a:t> $         55,00 </a:t>
                      </a:r>
                      <a:endParaRPr lang="es-EC" sz="1100">
                        <a:solidFill>
                          <a:srgbClr val="365F91"/>
                        </a:solidFill>
                        <a:effectLst/>
                        <a:latin typeface="Times New Roman" pitchFamily="18" charset="0"/>
                        <a:ea typeface="Calibri"/>
                        <a:cs typeface="Times New Roman" pitchFamily="18" charset="0"/>
                      </a:endParaRPr>
                    </a:p>
                  </a:txBody>
                  <a:tcPr marL="50300" marR="50300" marT="0" marB="0"/>
                </a:tc>
                <a:tc>
                  <a:txBody>
                    <a:bodyPr/>
                    <a:lstStyle/>
                    <a:p>
                      <a:pPr>
                        <a:lnSpc>
                          <a:spcPct val="115000"/>
                        </a:lnSpc>
                        <a:spcAft>
                          <a:spcPts val="0"/>
                        </a:spcAft>
                      </a:pPr>
                      <a:r>
                        <a:rPr lang="es-EC" sz="1100" dirty="0">
                          <a:effectLst/>
                          <a:latin typeface="Times New Roman" pitchFamily="18" charset="0"/>
                          <a:cs typeface="Times New Roman" pitchFamily="18" charset="0"/>
                        </a:rPr>
                        <a:t>   $     55,00      </a:t>
                      </a:r>
                      <a:endParaRPr lang="es-EC" sz="1100" dirty="0">
                        <a:solidFill>
                          <a:srgbClr val="365F91"/>
                        </a:solidFill>
                        <a:effectLst/>
                        <a:latin typeface="Times New Roman" pitchFamily="18" charset="0"/>
                        <a:ea typeface="Calibri"/>
                        <a:cs typeface="Times New Roman" pitchFamily="18" charset="0"/>
                      </a:endParaRPr>
                    </a:p>
                  </a:txBody>
                  <a:tcPr marL="50300" marR="50300" marT="0" marB="0"/>
                </a:tc>
              </a:tr>
              <a:tr h="174535">
                <a:tc>
                  <a:txBody>
                    <a:bodyPr/>
                    <a:lstStyle/>
                    <a:p>
                      <a:pPr>
                        <a:lnSpc>
                          <a:spcPct val="115000"/>
                        </a:lnSpc>
                        <a:spcAft>
                          <a:spcPts val="0"/>
                        </a:spcAft>
                      </a:pPr>
                      <a:r>
                        <a:rPr lang="es-EC" sz="1100">
                          <a:effectLst/>
                          <a:latin typeface="Times New Roman" pitchFamily="18" charset="0"/>
                          <a:cs typeface="Times New Roman" pitchFamily="18" charset="0"/>
                        </a:rPr>
                        <a:t>TOTAL</a:t>
                      </a:r>
                      <a:endParaRPr lang="es-EC" sz="1100">
                        <a:solidFill>
                          <a:srgbClr val="365F91"/>
                        </a:solidFill>
                        <a:effectLst/>
                        <a:latin typeface="Times New Roman" pitchFamily="18" charset="0"/>
                        <a:ea typeface="Calibri"/>
                        <a:cs typeface="Times New Roman" pitchFamily="18" charset="0"/>
                      </a:endParaRPr>
                    </a:p>
                  </a:txBody>
                  <a:tcPr marL="50300" marR="50300" marT="0" marB="0"/>
                </a:tc>
                <a:tc>
                  <a:txBody>
                    <a:bodyPr/>
                    <a:lstStyle/>
                    <a:p>
                      <a:pPr algn="ctr">
                        <a:lnSpc>
                          <a:spcPct val="115000"/>
                        </a:lnSpc>
                        <a:spcAft>
                          <a:spcPts val="0"/>
                        </a:spcAft>
                      </a:pPr>
                      <a:r>
                        <a:rPr lang="es-EC" sz="11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50300" marR="50300" marT="0" marB="0"/>
                </a:tc>
                <a:tc>
                  <a:txBody>
                    <a:bodyPr/>
                    <a:lstStyle/>
                    <a:p>
                      <a:pPr algn="ctr">
                        <a:lnSpc>
                          <a:spcPct val="115000"/>
                        </a:lnSpc>
                        <a:spcAft>
                          <a:spcPts val="0"/>
                        </a:spcAft>
                      </a:pPr>
                      <a:r>
                        <a:rPr lang="es-EC" sz="11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50300" marR="50300" marT="0" marB="0"/>
                </a:tc>
                <a:tc>
                  <a:txBody>
                    <a:bodyPr/>
                    <a:lstStyle/>
                    <a:p>
                      <a:pPr algn="ctr">
                        <a:lnSpc>
                          <a:spcPct val="115000"/>
                        </a:lnSpc>
                        <a:spcAft>
                          <a:spcPts val="0"/>
                        </a:spcAft>
                      </a:pPr>
                      <a:r>
                        <a:rPr lang="es-EC" sz="11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50300" marR="50300"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 $    155,00 </a:t>
                      </a:r>
                      <a:endParaRPr lang="es-EC" sz="1100" dirty="0">
                        <a:solidFill>
                          <a:srgbClr val="365F91"/>
                        </a:solidFill>
                        <a:effectLst/>
                        <a:latin typeface="Times New Roman" pitchFamily="18" charset="0"/>
                        <a:ea typeface="Calibri"/>
                        <a:cs typeface="Times New Roman" pitchFamily="18" charset="0"/>
                      </a:endParaRPr>
                    </a:p>
                  </a:txBody>
                  <a:tcPr marL="50300" marR="50300" marT="0" marB="0"/>
                </a:tc>
              </a:tr>
            </a:tbl>
          </a:graphicData>
        </a:graphic>
      </p:graphicFrame>
      <p:graphicFrame>
        <p:nvGraphicFramePr>
          <p:cNvPr id="5" name="4 Marcador de contenido"/>
          <p:cNvGraphicFramePr>
            <a:graphicFrameLocks noGrp="1"/>
          </p:cNvGraphicFramePr>
          <p:nvPr>
            <p:ph sz="half" idx="2"/>
            <p:extLst>
              <p:ext uri="{D42A27DB-BD31-4B8C-83A1-F6EECF244321}">
                <p14:modId xmlns:p14="http://schemas.microsoft.com/office/powerpoint/2010/main" val="3665485002"/>
              </p:ext>
            </p:extLst>
          </p:nvPr>
        </p:nvGraphicFramePr>
        <p:xfrm>
          <a:off x="1763688" y="973166"/>
          <a:ext cx="6624735" cy="2699004"/>
        </p:xfrm>
        <a:graphic>
          <a:graphicData uri="http://schemas.openxmlformats.org/drawingml/2006/table">
            <a:tbl>
              <a:tblPr firstRow="1" firstCol="1" bandRow="1">
                <a:solidFill>
                  <a:schemeClr val="bg1"/>
                </a:solidFill>
                <a:tableStyleId>{3B4B98B0-60AC-42C2-AFA5-B58CD77FA1E5}</a:tableStyleId>
              </a:tblPr>
              <a:tblGrid>
                <a:gridCol w="1956072"/>
                <a:gridCol w="1174506"/>
                <a:gridCol w="1168461"/>
                <a:gridCol w="1157235"/>
                <a:gridCol w="1168461"/>
              </a:tblGrid>
              <a:tr h="135203">
                <a:tc gridSpan="5">
                  <a:txBody>
                    <a:bodyPr/>
                    <a:lstStyle/>
                    <a:p>
                      <a:pPr algn="ctr">
                        <a:lnSpc>
                          <a:spcPct val="115000"/>
                        </a:lnSpc>
                        <a:spcAft>
                          <a:spcPts val="0"/>
                        </a:spcAft>
                      </a:pPr>
                      <a:r>
                        <a:rPr lang="es-EC" sz="1100" dirty="0">
                          <a:effectLst/>
                          <a:latin typeface="Times New Roman" pitchFamily="18" charset="0"/>
                          <a:cs typeface="Times New Roman" pitchFamily="18" charset="0"/>
                        </a:rPr>
                        <a:t>SERVICIOS BÁSICOS</a:t>
                      </a:r>
                      <a:endParaRPr lang="es-EC" sz="1100" dirty="0">
                        <a:solidFill>
                          <a:srgbClr val="365F91"/>
                        </a:solidFill>
                        <a:effectLst/>
                        <a:latin typeface="Times New Roman" pitchFamily="18" charset="0"/>
                        <a:ea typeface="Calibri"/>
                        <a:cs typeface="Times New Roman" pitchFamily="18" charset="0"/>
                      </a:endParaRPr>
                    </a:p>
                  </a:txBody>
                  <a:tcPr marL="51861" marR="51861"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35203">
                <a:tc rowSpan="2">
                  <a:txBody>
                    <a:bodyPr/>
                    <a:lstStyle/>
                    <a:p>
                      <a:pPr algn="ctr">
                        <a:lnSpc>
                          <a:spcPct val="115000"/>
                        </a:lnSpc>
                        <a:spcAft>
                          <a:spcPts val="0"/>
                        </a:spcAft>
                      </a:pPr>
                      <a:r>
                        <a:rPr lang="es-EC" sz="1100" dirty="0" smtClean="0">
                          <a:effectLst/>
                          <a:latin typeface="Times New Roman" pitchFamily="18" charset="0"/>
                          <a:cs typeface="Times New Roman" pitchFamily="18" charset="0"/>
                        </a:rPr>
                        <a:t>DETALLE</a:t>
                      </a:r>
                      <a:endParaRPr lang="es-EC" sz="1100" dirty="0">
                        <a:solidFill>
                          <a:srgbClr val="365F91"/>
                        </a:solidFill>
                        <a:effectLst/>
                        <a:latin typeface="Times New Roman" pitchFamily="18" charset="0"/>
                        <a:ea typeface="Calibri"/>
                        <a:cs typeface="Times New Roman" pitchFamily="18" charset="0"/>
                      </a:endParaRPr>
                    </a:p>
                  </a:txBody>
                  <a:tcPr marL="51861" marR="51861" marT="0" marB="0"/>
                </a:tc>
                <a:tc rowSpan="2">
                  <a:txBody>
                    <a:bodyPr/>
                    <a:lstStyle/>
                    <a:p>
                      <a:pPr algn="ctr">
                        <a:lnSpc>
                          <a:spcPct val="115000"/>
                        </a:lnSpc>
                        <a:spcAft>
                          <a:spcPts val="0"/>
                        </a:spcAft>
                      </a:pPr>
                      <a:r>
                        <a:rPr lang="es-EC" sz="1100">
                          <a:effectLst/>
                          <a:latin typeface="Times New Roman" pitchFamily="18" charset="0"/>
                          <a:cs typeface="Times New Roman" pitchFamily="18" charset="0"/>
                        </a:rPr>
                        <a:t>UNIDAD DE MEDIDA</a:t>
                      </a:r>
                      <a:endParaRPr lang="es-EC" sz="1100">
                        <a:solidFill>
                          <a:srgbClr val="365F91"/>
                        </a:solidFill>
                        <a:effectLst/>
                        <a:latin typeface="Times New Roman" pitchFamily="18" charset="0"/>
                        <a:ea typeface="Calibri"/>
                        <a:cs typeface="Times New Roman" pitchFamily="18" charset="0"/>
                      </a:endParaRPr>
                    </a:p>
                  </a:txBody>
                  <a:tcPr marL="51861" marR="51861" marT="0" marB="0"/>
                </a:tc>
                <a:tc>
                  <a:txBody>
                    <a:bodyPr/>
                    <a:lstStyle/>
                    <a:p>
                      <a:pPr>
                        <a:lnSpc>
                          <a:spcPct val="115000"/>
                        </a:lnSpc>
                        <a:spcAft>
                          <a:spcPts val="0"/>
                        </a:spcAft>
                      </a:pPr>
                      <a:r>
                        <a:rPr lang="es-EC" sz="1100">
                          <a:effectLst/>
                          <a:latin typeface="Times New Roman" pitchFamily="18" charset="0"/>
                          <a:cs typeface="Times New Roman" pitchFamily="18" charset="0"/>
                        </a:rPr>
                        <a:t>CONSUMO   </a:t>
                      </a:r>
                      <a:endParaRPr lang="es-EC" sz="1100">
                        <a:solidFill>
                          <a:srgbClr val="365F91"/>
                        </a:solidFill>
                        <a:effectLst/>
                        <a:latin typeface="Times New Roman" pitchFamily="18" charset="0"/>
                        <a:ea typeface="Calibri"/>
                        <a:cs typeface="Times New Roman" pitchFamily="18" charset="0"/>
                      </a:endParaRPr>
                    </a:p>
                  </a:txBody>
                  <a:tcPr marL="51861" marR="51861" marT="0" marB="0"/>
                </a:tc>
                <a:tc rowSpan="2">
                  <a:txBody>
                    <a:bodyPr/>
                    <a:lstStyle/>
                    <a:p>
                      <a:pPr algn="ctr">
                        <a:lnSpc>
                          <a:spcPct val="115000"/>
                        </a:lnSpc>
                        <a:spcAft>
                          <a:spcPts val="0"/>
                        </a:spcAft>
                      </a:pPr>
                      <a:r>
                        <a:rPr lang="es-EC" sz="1100" dirty="0">
                          <a:effectLst/>
                          <a:latin typeface="Times New Roman" pitchFamily="18" charset="0"/>
                          <a:cs typeface="Times New Roman" pitchFamily="18" charset="0"/>
                        </a:rPr>
                        <a:t>VALOR UNITARIO</a:t>
                      </a:r>
                      <a:endParaRPr lang="es-EC" sz="1100" dirty="0">
                        <a:solidFill>
                          <a:srgbClr val="365F91"/>
                        </a:solidFill>
                        <a:effectLst/>
                        <a:latin typeface="Times New Roman" pitchFamily="18" charset="0"/>
                        <a:ea typeface="Calibri"/>
                        <a:cs typeface="Times New Roman" pitchFamily="18" charset="0"/>
                      </a:endParaRPr>
                    </a:p>
                  </a:txBody>
                  <a:tcPr marL="51861" marR="51861" marT="0" marB="0">
                    <a:solidFill>
                      <a:schemeClr val="accent1">
                        <a:lumMod val="20000"/>
                        <a:lumOff val="80000"/>
                      </a:schemeClr>
                    </a:solidFill>
                  </a:tcPr>
                </a:tc>
                <a:tc>
                  <a:txBody>
                    <a:bodyPr/>
                    <a:lstStyle/>
                    <a:p>
                      <a:pPr>
                        <a:lnSpc>
                          <a:spcPct val="115000"/>
                        </a:lnSpc>
                        <a:spcAft>
                          <a:spcPts val="0"/>
                        </a:spcAft>
                      </a:pPr>
                      <a:r>
                        <a:rPr lang="es-EC" sz="1100">
                          <a:effectLst/>
                          <a:latin typeface="Times New Roman" pitchFamily="18" charset="0"/>
                          <a:cs typeface="Times New Roman" pitchFamily="18" charset="0"/>
                        </a:rPr>
                        <a:t>VALOR</a:t>
                      </a:r>
                      <a:endParaRPr lang="es-EC" sz="1100">
                        <a:solidFill>
                          <a:srgbClr val="365F91"/>
                        </a:solidFill>
                        <a:effectLst/>
                        <a:latin typeface="Times New Roman" pitchFamily="18" charset="0"/>
                        <a:ea typeface="Calibri"/>
                        <a:cs typeface="Times New Roman" pitchFamily="18" charset="0"/>
                      </a:endParaRPr>
                    </a:p>
                  </a:txBody>
                  <a:tcPr marL="51861" marR="51861" marT="0" marB="0"/>
                </a:tc>
              </a:tr>
              <a:tr h="144834">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100" dirty="0">
                          <a:effectLst/>
                          <a:latin typeface="Times New Roman" pitchFamily="18" charset="0"/>
                          <a:cs typeface="Times New Roman" pitchFamily="18" charset="0"/>
                        </a:rPr>
                        <a:t>MENSUAL</a:t>
                      </a:r>
                      <a:endParaRPr lang="es-EC" sz="1100" dirty="0">
                        <a:solidFill>
                          <a:srgbClr val="365F91"/>
                        </a:solidFill>
                        <a:effectLst/>
                        <a:latin typeface="Times New Roman" pitchFamily="18" charset="0"/>
                        <a:ea typeface="Calibri"/>
                        <a:cs typeface="Times New Roman" pitchFamily="18" charset="0"/>
                      </a:endParaRPr>
                    </a:p>
                  </a:txBody>
                  <a:tcPr marL="51861" marR="51861" marT="0" marB="0">
                    <a:solidFill>
                      <a:schemeClr val="accent1">
                        <a:lumMod val="20000"/>
                        <a:lumOff val="80000"/>
                      </a:schemeClr>
                    </a:solidFill>
                  </a:tcPr>
                </a:tc>
                <a:tc vMerge="1">
                  <a:txBody>
                    <a:bodyPr/>
                    <a:lstStyle/>
                    <a:p>
                      <a:endParaRPr lang="es-EC"/>
                    </a:p>
                  </a:txBody>
                  <a:tcPr/>
                </a:tc>
                <a:tc>
                  <a:txBody>
                    <a:bodyPr/>
                    <a:lstStyle/>
                    <a:p>
                      <a:pPr algn="ctr">
                        <a:lnSpc>
                          <a:spcPct val="115000"/>
                        </a:lnSpc>
                        <a:spcAft>
                          <a:spcPts val="0"/>
                        </a:spcAft>
                      </a:pPr>
                      <a:r>
                        <a:rPr lang="es-EC" sz="1100" dirty="0">
                          <a:effectLst/>
                          <a:latin typeface="Times New Roman" pitchFamily="18" charset="0"/>
                          <a:cs typeface="Times New Roman" pitchFamily="18" charset="0"/>
                        </a:rPr>
                        <a:t>MENSUAL</a:t>
                      </a:r>
                      <a:endParaRPr lang="es-EC" sz="1100" dirty="0">
                        <a:solidFill>
                          <a:srgbClr val="365F91"/>
                        </a:solidFill>
                        <a:effectLst/>
                        <a:latin typeface="Times New Roman" pitchFamily="18" charset="0"/>
                        <a:ea typeface="Calibri"/>
                        <a:cs typeface="Times New Roman" pitchFamily="18" charset="0"/>
                      </a:endParaRPr>
                    </a:p>
                  </a:txBody>
                  <a:tcPr marL="51861" marR="51861" marT="0" marB="0">
                    <a:solidFill>
                      <a:schemeClr val="accent1">
                        <a:lumMod val="20000"/>
                        <a:lumOff val="80000"/>
                      </a:schemeClr>
                    </a:solidFill>
                  </a:tcPr>
                </a:tc>
              </a:tr>
              <a:tr h="135203">
                <a:tc>
                  <a:txBody>
                    <a:bodyPr/>
                    <a:lstStyle/>
                    <a:p>
                      <a:pPr>
                        <a:lnSpc>
                          <a:spcPct val="115000"/>
                        </a:lnSpc>
                        <a:spcAft>
                          <a:spcPts val="0"/>
                        </a:spcAft>
                      </a:pPr>
                      <a:r>
                        <a:rPr lang="es-EC" sz="1100">
                          <a:effectLst/>
                          <a:latin typeface="Times New Roman" pitchFamily="18" charset="0"/>
                          <a:cs typeface="Times New Roman" pitchFamily="18" charset="0"/>
                        </a:rPr>
                        <a:t>Administrativos</a:t>
                      </a:r>
                      <a:endParaRPr lang="es-EC" sz="1100">
                        <a:solidFill>
                          <a:srgbClr val="365F91"/>
                        </a:solidFill>
                        <a:effectLst/>
                        <a:latin typeface="Times New Roman" pitchFamily="18" charset="0"/>
                        <a:ea typeface="Calibri"/>
                        <a:cs typeface="Times New Roman" pitchFamily="18" charset="0"/>
                      </a:endParaRPr>
                    </a:p>
                  </a:txBody>
                  <a:tcPr marL="51861" marR="51861" marT="0" marB="0"/>
                </a:tc>
                <a:tc>
                  <a:txBody>
                    <a:bodyPr/>
                    <a:lstStyle/>
                    <a:p>
                      <a:pPr>
                        <a:lnSpc>
                          <a:spcPct val="115000"/>
                        </a:lnSpc>
                        <a:spcAft>
                          <a:spcPts val="0"/>
                        </a:spcAft>
                      </a:pPr>
                      <a:r>
                        <a:rPr lang="es-EC" sz="11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51861" marR="51861" marT="0" marB="0"/>
                </a:tc>
                <a:tc>
                  <a:txBody>
                    <a:bodyPr/>
                    <a:lstStyle/>
                    <a:p>
                      <a:pPr algn="r">
                        <a:lnSpc>
                          <a:spcPct val="115000"/>
                        </a:lnSpc>
                        <a:spcAft>
                          <a:spcPts val="0"/>
                        </a:spcAft>
                      </a:pPr>
                      <a:r>
                        <a:rPr lang="es-EC" sz="11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51861" marR="51861" marT="0" marB="0"/>
                </a:tc>
                <a:tc>
                  <a:txBody>
                    <a:bodyPr/>
                    <a:lstStyle/>
                    <a:p>
                      <a:pPr algn="r">
                        <a:lnSpc>
                          <a:spcPct val="115000"/>
                        </a:lnSpc>
                        <a:spcAft>
                          <a:spcPts val="0"/>
                        </a:spcAft>
                      </a:pPr>
                      <a:r>
                        <a:rPr lang="es-EC" sz="1100" dirty="0">
                          <a:effectLst/>
                          <a:latin typeface="Times New Roman" pitchFamily="18" charset="0"/>
                          <a:cs typeface="Times New Roman" pitchFamily="18" charset="0"/>
                        </a:rPr>
                        <a:t> </a:t>
                      </a:r>
                      <a:endParaRPr lang="es-EC" sz="1100" dirty="0">
                        <a:solidFill>
                          <a:srgbClr val="365F91"/>
                        </a:solidFill>
                        <a:effectLst/>
                        <a:latin typeface="Times New Roman" pitchFamily="18" charset="0"/>
                        <a:ea typeface="Calibri"/>
                        <a:cs typeface="Times New Roman" pitchFamily="18" charset="0"/>
                      </a:endParaRPr>
                    </a:p>
                  </a:txBody>
                  <a:tcPr marL="51861" marR="51861" marT="0" marB="0"/>
                </a:tc>
                <a:tc>
                  <a:txBody>
                    <a:bodyPr/>
                    <a:lstStyle/>
                    <a:p>
                      <a:pPr algn="r">
                        <a:lnSpc>
                          <a:spcPct val="115000"/>
                        </a:lnSpc>
                        <a:spcAft>
                          <a:spcPts val="0"/>
                        </a:spcAft>
                      </a:pPr>
                      <a:r>
                        <a:rPr lang="es-EC" sz="11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51861" marR="51861" marT="0" marB="0"/>
                </a:tc>
              </a:tr>
              <a:tr h="135203">
                <a:tc>
                  <a:txBody>
                    <a:bodyPr/>
                    <a:lstStyle/>
                    <a:p>
                      <a:pPr>
                        <a:lnSpc>
                          <a:spcPct val="115000"/>
                        </a:lnSpc>
                        <a:spcAft>
                          <a:spcPts val="0"/>
                        </a:spcAft>
                      </a:pPr>
                      <a:r>
                        <a:rPr lang="es-EC" sz="1100">
                          <a:effectLst/>
                          <a:latin typeface="Times New Roman" pitchFamily="18" charset="0"/>
                          <a:cs typeface="Times New Roman" pitchFamily="18" charset="0"/>
                        </a:rPr>
                        <a:t>Energía Eléctrica</a:t>
                      </a:r>
                      <a:endParaRPr lang="es-EC" sz="1100">
                        <a:solidFill>
                          <a:srgbClr val="365F91"/>
                        </a:solidFill>
                        <a:effectLst/>
                        <a:latin typeface="Times New Roman" pitchFamily="18" charset="0"/>
                        <a:ea typeface="Calibri"/>
                        <a:cs typeface="Times New Roman" pitchFamily="18" charset="0"/>
                      </a:endParaRPr>
                    </a:p>
                  </a:txBody>
                  <a:tcPr marL="51861" marR="51861" marT="0" marB="0"/>
                </a:tc>
                <a:tc>
                  <a:txBody>
                    <a:bodyPr/>
                    <a:lstStyle/>
                    <a:p>
                      <a:pPr algn="ctr">
                        <a:lnSpc>
                          <a:spcPct val="115000"/>
                        </a:lnSpc>
                        <a:spcAft>
                          <a:spcPts val="0"/>
                        </a:spcAft>
                      </a:pPr>
                      <a:r>
                        <a:rPr lang="es-EC" sz="1100">
                          <a:effectLst/>
                          <a:latin typeface="Times New Roman" pitchFamily="18" charset="0"/>
                          <a:cs typeface="Times New Roman" pitchFamily="18" charset="0"/>
                        </a:rPr>
                        <a:t>Kw</a:t>
                      </a:r>
                      <a:endParaRPr lang="es-EC" sz="1100">
                        <a:solidFill>
                          <a:srgbClr val="365F91"/>
                        </a:solidFill>
                        <a:effectLst/>
                        <a:latin typeface="Times New Roman" pitchFamily="18" charset="0"/>
                        <a:ea typeface="Calibri"/>
                        <a:cs typeface="Times New Roman" pitchFamily="18" charset="0"/>
                      </a:endParaRPr>
                    </a:p>
                  </a:txBody>
                  <a:tcPr marL="51861" marR="51861" marT="0" marB="0"/>
                </a:tc>
                <a:tc>
                  <a:txBody>
                    <a:bodyPr/>
                    <a:lstStyle/>
                    <a:p>
                      <a:pPr algn="ctr">
                        <a:lnSpc>
                          <a:spcPct val="115000"/>
                        </a:lnSpc>
                        <a:spcAft>
                          <a:spcPts val="0"/>
                        </a:spcAft>
                      </a:pPr>
                      <a:r>
                        <a:rPr lang="es-EC" sz="1100">
                          <a:effectLst/>
                          <a:latin typeface="Times New Roman" pitchFamily="18" charset="0"/>
                          <a:cs typeface="Times New Roman" pitchFamily="18" charset="0"/>
                        </a:rPr>
                        <a:t>200,00</a:t>
                      </a:r>
                      <a:endParaRPr lang="es-EC" sz="1100">
                        <a:solidFill>
                          <a:srgbClr val="365F91"/>
                        </a:solidFill>
                        <a:effectLst/>
                        <a:latin typeface="Times New Roman" pitchFamily="18" charset="0"/>
                        <a:ea typeface="Calibri"/>
                        <a:cs typeface="Times New Roman" pitchFamily="18" charset="0"/>
                      </a:endParaRPr>
                    </a:p>
                  </a:txBody>
                  <a:tcPr marL="51861" marR="51861" marT="0" marB="0"/>
                </a:tc>
                <a:tc>
                  <a:txBody>
                    <a:bodyPr/>
                    <a:lstStyle/>
                    <a:p>
                      <a:pPr algn="ctr">
                        <a:lnSpc>
                          <a:spcPct val="115000"/>
                        </a:lnSpc>
                        <a:spcAft>
                          <a:spcPts val="0"/>
                        </a:spcAft>
                      </a:pPr>
                      <a:r>
                        <a:rPr lang="es-EC" sz="1100">
                          <a:effectLst/>
                          <a:latin typeface="Times New Roman" pitchFamily="18" charset="0"/>
                          <a:cs typeface="Times New Roman" pitchFamily="18" charset="0"/>
                        </a:rPr>
                        <a:t>$           1,47</a:t>
                      </a:r>
                      <a:endParaRPr lang="es-EC" sz="1100">
                        <a:solidFill>
                          <a:srgbClr val="365F91"/>
                        </a:solidFill>
                        <a:effectLst/>
                        <a:latin typeface="Times New Roman" pitchFamily="18" charset="0"/>
                        <a:ea typeface="Calibri"/>
                        <a:cs typeface="Times New Roman" pitchFamily="18" charset="0"/>
                      </a:endParaRPr>
                    </a:p>
                  </a:txBody>
                  <a:tcPr marL="51861" marR="51861" marT="0" marB="0"/>
                </a:tc>
                <a:tc>
                  <a:txBody>
                    <a:bodyPr/>
                    <a:lstStyle/>
                    <a:p>
                      <a:pPr algn="ctr">
                        <a:lnSpc>
                          <a:spcPct val="115000"/>
                        </a:lnSpc>
                        <a:spcAft>
                          <a:spcPts val="0"/>
                        </a:spcAft>
                      </a:pPr>
                      <a:r>
                        <a:rPr lang="es-EC" sz="1100">
                          <a:effectLst/>
                          <a:latin typeface="Times New Roman" pitchFamily="18" charset="0"/>
                          <a:cs typeface="Times New Roman" pitchFamily="18" charset="0"/>
                        </a:rPr>
                        <a:t>$      294,00</a:t>
                      </a:r>
                      <a:endParaRPr lang="es-EC" sz="1100">
                        <a:solidFill>
                          <a:srgbClr val="365F91"/>
                        </a:solidFill>
                        <a:effectLst/>
                        <a:latin typeface="Times New Roman" pitchFamily="18" charset="0"/>
                        <a:ea typeface="Calibri"/>
                        <a:cs typeface="Times New Roman" pitchFamily="18" charset="0"/>
                      </a:endParaRPr>
                    </a:p>
                  </a:txBody>
                  <a:tcPr marL="51861" marR="51861" marT="0" marB="0"/>
                </a:tc>
              </a:tr>
              <a:tr h="192070">
                <a:tc>
                  <a:txBody>
                    <a:bodyPr/>
                    <a:lstStyle/>
                    <a:p>
                      <a:pPr>
                        <a:lnSpc>
                          <a:spcPct val="115000"/>
                        </a:lnSpc>
                        <a:spcAft>
                          <a:spcPts val="0"/>
                        </a:spcAft>
                      </a:pPr>
                      <a:r>
                        <a:rPr lang="es-EC" sz="1100">
                          <a:effectLst/>
                          <a:latin typeface="Times New Roman" pitchFamily="18" charset="0"/>
                          <a:cs typeface="Times New Roman" pitchFamily="18" charset="0"/>
                        </a:rPr>
                        <a:t>Servicio de agua potable</a:t>
                      </a:r>
                      <a:endParaRPr lang="es-EC" sz="1100">
                        <a:solidFill>
                          <a:srgbClr val="365F91"/>
                        </a:solidFill>
                        <a:effectLst/>
                        <a:latin typeface="Times New Roman" pitchFamily="18" charset="0"/>
                        <a:ea typeface="Calibri"/>
                        <a:cs typeface="Times New Roman" pitchFamily="18" charset="0"/>
                      </a:endParaRPr>
                    </a:p>
                  </a:txBody>
                  <a:tcPr marL="51861" marR="51861" marT="0" marB="0"/>
                </a:tc>
                <a:tc>
                  <a:txBody>
                    <a:bodyPr/>
                    <a:lstStyle/>
                    <a:p>
                      <a:pPr algn="ctr">
                        <a:lnSpc>
                          <a:spcPct val="115000"/>
                        </a:lnSpc>
                        <a:spcAft>
                          <a:spcPts val="0"/>
                        </a:spcAft>
                      </a:pPr>
                      <a:r>
                        <a:rPr lang="es-EC" sz="1100">
                          <a:effectLst/>
                          <a:latin typeface="Times New Roman" pitchFamily="18" charset="0"/>
                          <a:cs typeface="Times New Roman" pitchFamily="18" charset="0"/>
                        </a:rPr>
                        <a:t>m3</a:t>
                      </a:r>
                      <a:endParaRPr lang="es-EC" sz="1100">
                        <a:solidFill>
                          <a:srgbClr val="365F91"/>
                        </a:solidFill>
                        <a:effectLst/>
                        <a:latin typeface="Times New Roman" pitchFamily="18" charset="0"/>
                        <a:ea typeface="Calibri"/>
                        <a:cs typeface="Times New Roman" pitchFamily="18" charset="0"/>
                      </a:endParaRPr>
                    </a:p>
                  </a:txBody>
                  <a:tcPr marL="51861" marR="51861" marT="0" marB="0"/>
                </a:tc>
                <a:tc>
                  <a:txBody>
                    <a:bodyPr/>
                    <a:lstStyle/>
                    <a:p>
                      <a:pPr algn="ctr">
                        <a:lnSpc>
                          <a:spcPct val="115000"/>
                        </a:lnSpc>
                        <a:spcAft>
                          <a:spcPts val="0"/>
                        </a:spcAft>
                      </a:pPr>
                      <a:r>
                        <a:rPr lang="es-EC" sz="1100">
                          <a:effectLst/>
                          <a:latin typeface="Times New Roman" pitchFamily="18" charset="0"/>
                          <a:cs typeface="Times New Roman" pitchFamily="18" charset="0"/>
                        </a:rPr>
                        <a:t>75,00</a:t>
                      </a:r>
                      <a:endParaRPr lang="es-EC" sz="1100">
                        <a:solidFill>
                          <a:srgbClr val="365F91"/>
                        </a:solidFill>
                        <a:effectLst/>
                        <a:latin typeface="Times New Roman" pitchFamily="18" charset="0"/>
                        <a:ea typeface="Calibri"/>
                        <a:cs typeface="Times New Roman" pitchFamily="18" charset="0"/>
                      </a:endParaRPr>
                    </a:p>
                  </a:txBody>
                  <a:tcPr marL="51861" marR="51861" marT="0" marB="0"/>
                </a:tc>
                <a:tc>
                  <a:txBody>
                    <a:bodyPr/>
                    <a:lstStyle/>
                    <a:p>
                      <a:pPr algn="ctr">
                        <a:lnSpc>
                          <a:spcPct val="115000"/>
                        </a:lnSpc>
                        <a:spcAft>
                          <a:spcPts val="0"/>
                        </a:spcAft>
                      </a:pPr>
                      <a:r>
                        <a:rPr lang="es-EC" sz="1100">
                          <a:effectLst/>
                          <a:latin typeface="Times New Roman" pitchFamily="18" charset="0"/>
                          <a:cs typeface="Times New Roman" pitchFamily="18" charset="0"/>
                        </a:rPr>
                        <a:t>$           0,72</a:t>
                      </a:r>
                      <a:endParaRPr lang="es-EC" sz="1100">
                        <a:solidFill>
                          <a:srgbClr val="365F91"/>
                        </a:solidFill>
                        <a:effectLst/>
                        <a:latin typeface="Times New Roman" pitchFamily="18" charset="0"/>
                        <a:ea typeface="Calibri"/>
                        <a:cs typeface="Times New Roman" pitchFamily="18" charset="0"/>
                      </a:endParaRPr>
                    </a:p>
                  </a:txBody>
                  <a:tcPr marL="51861" marR="51861" marT="0" marB="0"/>
                </a:tc>
                <a:tc>
                  <a:txBody>
                    <a:bodyPr/>
                    <a:lstStyle/>
                    <a:p>
                      <a:pPr algn="ctr">
                        <a:lnSpc>
                          <a:spcPct val="115000"/>
                        </a:lnSpc>
                        <a:spcAft>
                          <a:spcPts val="0"/>
                        </a:spcAft>
                      </a:pPr>
                      <a:r>
                        <a:rPr lang="es-EC" sz="1100">
                          <a:effectLst/>
                          <a:latin typeface="Times New Roman" pitchFamily="18" charset="0"/>
                          <a:cs typeface="Times New Roman" pitchFamily="18" charset="0"/>
                        </a:rPr>
                        <a:t>$        54,00</a:t>
                      </a:r>
                      <a:endParaRPr lang="es-EC" sz="1100">
                        <a:solidFill>
                          <a:srgbClr val="365F91"/>
                        </a:solidFill>
                        <a:effectLst/>
                        <a:latin typeface="Times New Roman" pitchFamily="18" charset="0"/>
                        <a:ea typeface="Calibri"/>
                        <a:cs typeface="Times New Roman" pitchFamily="18" charset="0"/>
                      </a:endParaRPr>
                    </a:p>
                  </a:txBody>
                  <a:tcPr marL="51861" marR="51861" marT="0" marB="0"/>
                </a:tc>
              </a:tr>
              <a:tr h="135203">
                <a:tc>
                  <a:txBody>
                    <a:bodyPr/>
                    <a:lstStyle/>
                    <a:p>
                      <a:pPr>
                        <a:lnSpc>
                          <a:spcPct val="115000"/>
                        </a:lnSpc>
                        <a:spcAft>
                          <a:spcPts val="0"/>
                        </a:spcAft>
                      </a:pPr>
                      <a:r>
                        <a:rPr lang="es-EC" sz="1100" dirty="0">
                          <a:effectLst/>
                          <a:latin typeface="Times New Roman" pitchFamily="18" charset="0"/>
                          <a:cs typeface="Times New Roman" pitchFamily="18" charset="0"/>
                        </a:rPr>
                        <a:t>Servicio telefónico</a:t>
                      </a:r>
                      <a:endParaRPr lang="es-EC" sz="1100" dirty="0">
                        <a:solidFill>
                          <a:srgbClr val="365F91"/>
                        </a:solidFill>
                        <a:effectLst/>
                        <a:latin typeface="Times New Roman" pitchFamily="18" charset="0"/>
                        <a:ea typeface="Calibri"/>
                        <a:cs typeface="Times New Roman" pitchFamily="18" charset="0"/>
                      </a:endParaRPr>
                    </a:p>
                  </a:txBody>
                  <a:tcPr marL="51861" marR="51861"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Minutos</a:t>
                      </a:r>
                      <a:endParaRPr lang="es-EC" sz="1100" dirty="0">
                        <a:solidFill>
                          <a:srgbClr val="365F91"/>
                        </a:solidFill>
                        <a:effectLst/>
                        <a:latin typeface="Times New Roman" pitchFamily="18" charset="0"/>
                        <a:ea typeface="Calibri"/>
                        <a:cs typeface="Times New Roman" pitchFamily="18" charset="0"/>
                      </a:endParaRPr>
                    </a:p>
                  </a:txBody>
                  <a:tcPr marL="51861" marR="51861" marT="0" marB="0"/>
                </a:tc>
                <a:tc>
                  <a:txBody>
                    <a:bodyPr/>
                    <a:lstStyle/>
                    <a:p>
                      <a:pPr algn="ctr">
                        <a:lnSpc>
                          <a:spcPct val="115000"/>
                        </a:lnSpc>
                        <a:spcAft>
                          <a:spcPts val="0"/>
                        </a:spcAft>
                      </a:pPr>
                      <a:r>
                        <a:rPr lang="es-EC" sz="1100">
                          <a:effectLst/>
                          <a:latin typeface="Times New Roman" pitchFamily="18" charset="0"/>
                          <a:cs typeface="Times New Roman" pitchFamily="18" charset="0"/>
                        </a:rPr>
                        <a:t>500,00</a:t>
                      </a:r>
                      <a:endParaRPr lang="es-EC" sz="1100">
                        <a:solidFill>
                          <a:srgbClr val="365F91"/>
                        </a:solidFill>
                        <a:effectLst/>
                        <a:latin typeface="Times New Roman" pitchFamily="18" charset="0"/>
                        <a:ea typeface="Calibri"/>
                        <a:cs typeface="Times New Roman" pitchFamily="18" charset="0"/>
                      </a:endParaRPr>
                    </a:p>
                  </a:txBody>
                  <a:tcPr marL="51861" marR="51861" marT="0" marB="0"/>
                </a:tc>
                <a:tc>
                  <a:txBody>
                    <a:bodyPr/>
                    <a:lstStyle/>
                    <a:p>
                      <a:pPr algn="ctr">
                        <a:lnSpc>
                          <a:spcPct val="115000"/>
                        </a:lnSpc>
                        <a:spcAft>
                          <a:spcPts val="0"/>
                        </a:spcAft>
                      </a:pPr>
                      <a:r>
                        <a:rPr lang="es-EC" sz="1100">
                          <a:effectLst/>
                          <a:latin typeface="Times New Roman" pitchFamily="18" charset="0"/>
                          <a:cs typeface="Times New Roman" pitchFamily="18" charset="0"/>
                        </a:rPr>
                        <a:t>$           0,06</a:t>
                      </a:r>
                      <a:endParaRPr lang="es-EC" sz="1100">
                        <a:solidFill>
                          <a:srgbClr val="365F91"/>
                        </a:solidFill>
                        <a:effectLst/>
                        <a:latin typeface="Times New Roman" pitchFamily="18" charset="0"/>
                        <a:ea typeface="Calibri"/>
                        <a:cs typeface="Times New Roman" pitchFamily="18" charset="0"/>
                      </a:endParaRPr>
                    </a:p>
                  </a:txBody>
                  <a:tcPr marL="51861" marR="51861" marT="0" marB="0"/>
                </a:tc>
                <a:tc>
                  <a:txBody>
                    <a:bodyPr/>
                    <a:lstStyle/>
                    <a:p>
                      <a:pPr algn="ctr">
                        <a:lnSpc>
                          <a:spcPct val="115000"/>
                        </a:lnSpc>
                        <a:spcAft>
                          <a:spcPts val="0"/>
                        </a:spcAft>
                      </a:pPr>
                      <a:r>
                        <a:rPr lang="es-EC" sz="1100">
                          <a:effectLst/>
                          <a:latin typeface="Times New Roman" pitchFamily="18" charset="0"/>
                          <a:cs typeface="Times New Roman" pitchFamily="18" charset="0"/>
                        </a:rPr>
                        <a:t>$        30,00</a:t>
                      </a:r>
                      <a:endParaRPr lang="es-EC" sz="1100">
                        <a:solidFill>
                          <a:srgbClr val="365F91"/>
                        </a:solidFill>
                        <a:effectLst/>
                        <a:latin typeface="Times New Roman" pitchFamily="18" charset="0"/>
                        <a:ea typeface="Calibri"/>
                        <a:cs typeface="Times New Roman" pitchFamily="18" charset="0"/>
                      </a:endParaRPr>
                    </a:p>
                  </a:txBody>
                  <a:tcPr marL="51861" marR="51861" marT="0" marB="0"/>
                </a:tc>
              </a:tr>
              <a:tr h="135203">
                <a:tc>
                  <a:txBody>
                    <a:bodyPr/>
                    <a:lstStyle/>
                    <a:p>
                      <a:pPr>
                        <a:lnSpc>
                          <a:spcPct val="115000"/>
                        </a:lnSpc>
                        <a:spcAft>
                          <a:spcPts val="0"/>
                        </a:spcAft>
                      </a:pPr>
                      <a:r>
                        <a:rPr lang="es-EC" sz="1100">
                          <a:effectLst/>
                          <a:latin typeface="Times New Roman" pitchFamily="18" charset="0"/>
                          <a:cs typeface="Times New Roman" pitchFamily="18" charset="0"/>
                        </a:rPr>
                        <a:t>Servicio de internet</a:t>
                      </a:r>
                      <a:endParaRPr lang="es-EC" sz="1100">
                        <a:solidFill>
                          <a:srgbClr val="365F91"/>
                        </a:solidFill>
                        <a:effectLst/>
                        <a:latin typeface="Times New Roman" pitchFamily="18" charset="0"/>
                        <a:ea typeface="Calibri"/>
                        <a:cs typeface="Times New Roman" pitchFamily="18" charset="0"/>
                      </a:endParaRPr>
                    </a:p>
                  </a:txBody>
                  <a:tcPr marL="51861" marR="51861" marT="0" marB="0"/>
                </a:tc>
                <a:tc>
                  <a:txBody>
                    <a:bodyPr/>
                    <a:lstStyle/>
                    <a:p>
                      <a:pPr algn="ctr">
                        <a:lnSpc>
                          <a:spcPct val="115000"/>
                        </a:lnSpc>
                        <a:spcAft>
                          <a:spcPts val="0"/>
                        </a:spcAft>
                      </a:pPr>
                      <a:r>
                        <a:rPr lang="es-EC" sz="1100">
                          <a:effectLst/>
                          <a:latin typeface="Times New Roman" pitchFamily="18" charset="0"/>
                          <a:cs typeface="Times New Roman" pitchFamily="18" charset="0"/>
                        </a:rPr>
                        <a:t>Kbps</a:t>
                      </a:r>
                      <a:endParaRPr lang="es-EC" sz="1100">
                        <a:solidFill>
                          <a:srgbClr val="365F91"/>
                        </a:solidFill>
                        <a:effectLst/>
                        <a:latin typeface="Times New Roman" pitchFamily="18" charset="0"/>
                        <a:ea typeface="Calibri"/>
                        <a:cs typeface="Times New Roman" pitchFamily="18" charset="0"/>
                      </a:endParaRPr>
                    </a:p>
                  </a:txBody>
                  <a:tcPr marL="51861" marR="51861" marT="0" marB="0"/>
                </a:tc>
                <a:tc>
                  <a:txBody>
                    <a:bodyPr/>
                    <a:lstStyle/>
                    <a:p>
                      <a:pPr algn="ctr">
                        <a:lnSpc>
                          <a:spcPct val="115000"/>
                        </a:lnSpc>
                        <a:spcAft>
                          <a:spcPts val="0"/>
                        </a:spcAft>
                      </a:pPr>
                      <a:r>
                        <a:rPr lang="es-EC" sz="1100">
                          <a:effectLst/>
                          <a:latin typeface="Times New Roman" pitchFamily="18" charset="0"/>
                          <a:cs typeface="Times New Roman" pitchFamily="18" charset="0"/>
                        </a:rPr>
                        <a:t>300,00</a:t>
                      </a:r>
                      <a:endParaRPr lang="es-EC" sz="1100">
                        <a:solidFill>
                          <a:srgbClr val="365F91"/>
                        </a:solidFill>
                        <a:effectLst/>
                        <a:latin typeface="Times New Roman" pitchFamily="18" charset="0"/>
                        <a:ea typeface="Calibri"/>
                        <a:cs typeface="Times New Roman" pitchFamily="18" charset="0"/>
                      </a:endParaRPr>
                    </a:p>
                  </a:txBody>
                  <a:tcPr marL="51861" marR="51861" marT="0" marB="0"/>
                </a:tc>
                <a:tc>
                  <a:txBody>
                    <a:bodyPr/>
                    <a:lstStyle/>
                    <a:p>
                      <a:pPr algn="ctr">
                        <a:lnSpc>
                          <a:spcPct val="115000"/>
                        </a:lnSpc>
                        <a:spcAft>
                          <a:spcPts val="0"/>
                        </a:spcAft>
                      </a:pPr>
                      <a:r>
                        <a:rPr lang="es-EC" sz="1100">
                          <a:effectLst/>
                          <a:latin typeface="Times New Roman" pitchFamily="18" charset="0"/>
                          <a:cs typeface="Times New Roman" pitchFamily="18" charset="0"/>
                        </a:rPr>
                        <a:t>$           0,04</a:t>
                      </a:r>
                      <a:endParaRPr lang="es-EC" sz="1100">
                        <a:solidFill>
                          <a:srgbClr val="365F91"/>
                        </a:solidFill>
                        <a:effectLst/>
                        <a:latin typeface="Times New Roman" pitchFamily="18" charset="0"/>
                        <a:ea typeface="Calibri"/>
                        <a:cs typeface="Times New Roman" pitchFamily="18" charset="0"/>
                      </a:endParaRPr>
                    </a:p>
                  </a:txBody>
                  <a:tcPr marL="51861" marR="51861" marT="0" marB="0"/>
                </a:tc>
                <a:tc>
                  <a:txBody>
                    <a:bodyPr/>
                    <a:lstStyle/>
                    <a:p>
                      <a:pPr algn="ctr">
                        <a:lnSpc>
                          <a:spcPct val="115000"/>
                        </a:lnSpc>
                        <a:spcAft>
                          <a:spcPts val="0"/>
                        </a:spcAft>
                      </a:pPr>
                      <a:r>
                        <a:rPr lang="es-EC" sz="1100">
                          <a:effectLst/>
                          <a:latin typeface="Times New Roman" pitchFamily="18" charset="0"/>
                          <a:cs typeface="Times New Roman" pitchFamily="18" charset="0"/>
                        </a:rPr>
                        <a:t>$        12,00</a:t>
                      </a:r>
                      <a:endParaRPr lang="es-EC" sz="1100">
                        <a:solidFill>
                          <a:srgbClr val="365F91"/>
                        </a:solidFill>
                        <a:effectLst/>
                        <a:latin typeface="Times New Roman" pitchFamily="18" charset="0"/>
                        <a:ea typeface="Calibri"/>
                        <a:cs typeface="Times New Roman" pitchFamily="18" charset="0"/>
                      </a:endParaRPr>
                    </a:p>
                  </a:txBody>
                  <a:tcPr marL="51861" marR="51861" marT="0" marB="0"/>
                </a:tc>
              </a:tr>
              <a:tr h="135203">
                <a:tc>
                  <a:txBody>
                    <a:bodyPr/>
                    <a:lstStyle/>
                    <a:p>
                      <a:pPr>
                        <a:lnSpc>
                          <a:spcPct val="115000"/>
                        </a:lnSpc>
                        <a:spcAft>
                          <a:spcPts val="0"/>
                        </a:spcAft>
                      </a:pPr>
                      <a:r>
                        <a:rPr lang="es-EC" sz="1100">
                          <a:effectLst/>
                          <a:latin typeface="Times New Roman" pitchFamily="18" charset="0"/>
                          <a:cs typeface="Times New Roman" pitchFamily="18" charset="0"/>
                        </a:rPr>
                        <a:t>Operativos</a:t>
                      </a:r>
                      <a:endParaRPr lang="es-EC" sz="1100">
                        <a:solidFill>
                          <a:srgbClr val="365F91"/>
                        </a:solidFill>
                        <a:effectLst/>
                        <a:latin typeface="Times New Roman" pitchFamily="18" charset="0"/>
                        <a:ea typeface="Calibri"/>
                        <a:cs typeface="Times New Roman" pitchFamily="18" charset="0"/>
                      </a:endParaRPr>
                    </a:p>
                  </a:txBody>
                  <a:tcPr marL="51861" marR="51861" marT="0" marB="0"/>
                </a:tc>
                <a:tc>
                  <a:txBody>
                    <a:bodyPr/>
                    <a:lstStyle/>
                    <a:p>
                      <a:endParaRPr lang="es-EC" sz="1100">
                        <a:solidFill>
                          <a:srgbClr val="365F91"/>
                        </a:solidFill>
                        <a:effectLst/>
                        <a:latin typeface="Times New Roman" pitchFamily="18" charset="0"/>
                        <a:cs typeface="Times New Roman" pitchFamily="18" charset="0"/>
                      </a:endParaRPr>
                    </a:p>
                  </a:txBody>
                  <a:tcPr marL="51861" marR="51861" marT="0" marB="0"/>
                </a:tc>
                <a:tc>
                  <a:txBody>
                    <a:bodyPr/>
                    <a:lstStyle/>
                    <a:p>
                      <a:endParaRPr lang="es-EC" sz="1100">
                        <a:solidFill>
                          <a:srgbClr val="365F91"/>
                        </a:solidFill>
                        <a:effectLst/>
                        <a:latin typeface="Times New Roman" pitchFamily="18" charset="0"/>
                        <a:cs typeface="Times New Roman" pitchFamily="18" charset="0"/>
                      </a:endParaRPr>
                    </a:p>
                  </a:txBody>
                  <a:tcPr marL="51861" marR="51861" marT="0" marB="0"/>
                </a:tc>
                <a:tc>
                  <a:txBody>
                    <a:bodyPr/>
                    <a:lstStyle/>
                    <a:p>
                      <a:endParaRPr lang="es-EC" sz="1100">
                        <a:solidFill>
                          <a:srgbClr val="365F91"/>
                        </a:solidFill>
                        <a:effectLst/>
                        <a:latin typeface="Times New Roman" pitchFamily="18" charset="0"/>
                        <a:cs typeface="Times New Roman" pitchFamily="18" charset="0"/>
                      </a:endParaRPr>
                    </a:p>
                  </a:txBody>
                  <a:tcPr marL="51861" marR="51861" marT="0" marB="0"/>
                </a:tc>
                <a:tc>
                  <a:txBody>
                    <a:bodyPr/>
                    <a:lstStyle/>
                    <a:p>
                      <a:endParaRPr lang="es-EC" sz="1100">
                        <a:solidFill>
                          <a:srgbClr val="365F91"/>
                        </a:solidFill>
                        <a:effectLst/>
                        <a:latin typeface="Times New Roman" pitchFamily="18" charset="0"/>
                        <a:cs typeface="Times New Roman" pitchFamily="18" charset="0"/>
                      </a:endParaRPr>
                    </a:p>
                  </a:txBody>
                  <a:tcPr marL="51861" marR="51861" marT="0" marB="0"/>
                </a:tc>
              </a:tr>
              <a:tr h="135203">
                <a:tc>
                  <a:txBody>
                    <a:bodyPr/>
                    <a:lstStyle/>
                    <a:p>
                      <a:pPr>
                        <a:lnSpc>
                          <a:spcPct val="115000"/>
                        </a:lnSpc>
                        <a:spcAft>
                          <a:spcPts val="0"/>
                        </a:spcAft>
                      </a:pPr>
                      <a:r>
                        <a:rPr lang="es-EC" sz="1100">
                          <a:effectLst/>
                          <a:latin typeface="Times New Roman" pitchFamily="18" charset="0"/>
                          <a:cs typeface="Times New Roman" pitchFamily="18" charset="0"/>
                        </a:rPr>
                        <a:t>Energía Eléctrica</a:t>
                      </a:r>
                      <a:endParaRPr lang="es-EC" sz="1100">
                        <a:solidFill>
                          <a:srgbClr val="365F91"/>
                        </a:solidFill>
                        <a:effectLst/>
                        <a:latin typeface="Times New Roman" pitchFamily="18" charset="0"/>
                        <a:ea typeface="Calibri"/>
                        <a:cs typeface="Times New Roman" pitchFamily="18" charset="0"/>
                      </a:endParaRPr>
                    </a:p>
                  </a:txBody>
                  <a:tcPr marL="51861" marR="51861" marT="0" marB="0"/>
                </a:tc>
                <a:tc>
                  <a:txBody>
                    <a:bodyPr/>
                    <a:lstStyle/>
                    <a:p>
                      <a:pPr algn="ctr">
                        <a:lnSpc>
                          <a:spcPct val="115000"/>
                        </a:lnSpc>
                        <a:spcAft>
                          <a:spcPts val="0"/>
                        </a:spcAft>
                      </a:pPr>
                      <a:r>
                        <a:rPr lang="es-EC" sz="1100">
                          <a:effectLst/>
                          <a:latin typeface="Times New Roman" pitchFamily="18" charset="0"/>
                          <a:cs typeface="Times New Roman" pitchFamily="18" charset="0"/>
                        </a:rPr>
                        <a:t>Kw</a:t>
                      </a:r>
                      <a:endParaRPr lang="es-EC" sz="1100">
                        <a:solidFill>
                          <a:srgbClr val="365F91"/>
                        </a:solidFill>
                        <a:effectLst/>
                        <a:latin typeface="Times New Roman" pitchFamily="18" charset="0"/>
                        <a:ea typeface="Calibri"/>
                        <a:cs typeface="Times New Roman" pitchFamily="18" charset="0"/>
                      </a:endParaRPr>
                    </a:p>
                  </a:txBody>
                  <a:tcPr marL="51861" marR="51861" marT="0" marB="0"/>
                </a:tc>
                <a:tc>
                  <a:txBody>
                    <a:bodyPr/>
                    <a:lstStyle/>
                    <a:p>
                      <a:pPr algn="ctr">
                        <a:lnSpc>
                          <a:spcPct val="115000"/>
                        </a:lnSpc>
                        <a:spcAft>
                          <a:spcPts val="0"/>
                        </a:spcAft>
                      </a:pPr>
                      <a:r>
                        <a:rPr lang="es-EC" sz="1100">
                          <a:effectLst/>
                          <a:latin typeface="Times New Roman" pitchFamily="18" charset="0"/>
                          <a:cs typeface="Times New Roman" pitchFamily="18" charset="0"/>
                        </a:rPr>
                        <a:t>2.400,00</a:t>
                      </a:r>
                      <a:endParaRPr lang="es-EC" sz="1100">
                        <a:solidFill>
                          <a:srgbClr val="365F91"/>
                        </a:solidFill>
                        <a:effectLst/>
                        <a:latin typeface="Times New Roman" pitchFamily="18" charset="0"/>
                        <a:ea typeface="Calibri"/>
                        <a:cs typeface="Times New Roman" pitchFamily="18" charset="0"/>
                      </a:endParaRPr>
                    </a:p>
                  </a:txBody>
                  <a:tcPr marL="51861" marR="51861" marT="0" marB="0"/>
                </a:tc>
                <a:tc>
                  <a:txBody>
                    <a:bodyPr/>
                    <a:lstStyle/>
                    <a:p>
                      <a:pPr algn="ctr">
                        <a:lnSpc>
                          <a:spcPct val="115000"/>
                        </a:lnSpc>
                        <a:spcAft>
                          <a:spcPts val="0"/>
                        </a:spcAft>
                      </a:pPr>
                      <a:r>
                        <a:rPr lang="es-EC" sz="1100">
                          <a:effectLst/>
                          <a:latin typeface="Times New Roman" pitchFamily="18" charset="0"/>
                          <a:cs typeface="Times New Roman" pitchFamily="18" charset="0"/>
                        </a:rPr>
                        <a:t>$           1,47</a:t>
                      </a:r>
                      <a:endParaRPr lang="es-EC" sz="1100">
                        <a:solidFill>
                          <a:srgbClr val="365F91"/>
                        </a:solidFill>
                        <a:effectLst/>
                        <a:latin typeface="Times New Roman" pitchFamily="18" charset="0"/>
                        <a:ea typeface="Calibri"/>
                        <a:cs typeface="Times New Roman" pitchFamily="18" charset="0"/>
                      </a:endParaRPr>
                    </a:p>
                  </a:txBody>
                  <a:tcPr marL="51861" marR="51861" marT="0" marB="0"/>
                </a:tc>
                <a:tc>
                  <a:txBody>
                    <a:bodyPr/>
                    <a:lstStyle/>
                    <a:p>
                      <a:pPr algn="ctr">
                        <a:lnSpc>
                          <a:spcPct val="115000"/>
                        </a:lnSpc>
                        <a:spcAft>
                          <a:spcPts val="0"/>
                        </a:spcAft>
                      </a:pPr>
                      <a:r>
                        <a:rPr lang="es-EC" sz="1100">
                          <a:effectLst/>
                          <a:latin typeface="Times New Roman" pitchFamily="18" charset="0"/>
                          <a:cs typeface="Times New Roman" pitchFamily="18" charset="0"/>
                        </a:rPr>
                        <a:t>$   3.528,00</a:t>
                      </a:r>
                      <a:endParaRPr lang="es-EC" sz="1100">
                        <a:solidFill>
                          <a:srgbClr val="365F91"/>
                        </a:solidFill>
                        <a:effectLst/>
                        <a:latin typeface="Times New Roman" pitchFamily="18" charset="0"/>
                        <a:ea typeface="Calibri"/>
                        <a:cs typeface="Times New Roman" pitchFamily="18" charset="0"/>
                      </a:endParaRPr>
                    </a:p>
                  </a:txBody>
                  <a:tcPr marL="51861" marR="51861" marT="0" marB="0"/>
                </a:tc>
              </a:tr>
              <a:tr h="192070">
                <a:tc>
                  <a:txBody>
                    <a:bodyPr/>
                    <a:lstStyle/>
                    <a:p>
                      <a:pPr>
                        <a:lnSpc>
                          <a:spcPct val="115000"/>
                        </a:lnSpc>
                        <a:spcAft>
                          <a:spcPts val="0"/>
                        </a:spcAft>
                      </a:pPr>
                      <a:r>
                        <a:rPr lang="es-EC" sz="1100">
                          <a:effectLst/>
                          <a:latin typeface="Times New Roman" pitchFamily="18" charset="0"/>
                          <a:cs typeface="Times New Roman" pitchFamily="18" charset="0"/>
                        </a:rPr>
                        <a:t>Servicio de agua potable</a:t>
                      </a:r>
                      <a:endParaRPr lang="es-EC" sz="1100">
                        <a:solidFill>
                          <a:srgbClr val="365F91"/>
                        </a:solidFill>
                        <a:effectLst/>
                        <a:latin typeface="Times New Roman" pitchFamily="18" charset="0"/>
                        <a:ea typeface="Calibri"/>
                        <a:cs typeface="Times New Roman" pitchFamily="18" charset="0"/>
                      </a:endParaRPr>
                    </a:p>
                  </a:txBody>
                  <a:tcPr marL="51861" marR="51861" marT="0" marB="0"/>
                </a:tc>
                <a:tc>
                  <a:txBody>
                    <a:bodyPr/>
                    <a:lstStyle/>
                    <a:p>
                      <a:pPr algn="ctr">
                        <a:lnSpc>
                          <a:spcPct val="115000"/>
                        </a:lnSpc>
                        <a:spcAft>
                          <a:spcPts val="0"/>
                        </a:spcAft>
                      </a:pPr>
                      <a:r>
                        <a:rPr lang="es-EC" sz="1100">
                          <a:effectLst/>
                          <a:latin typeface="Times New Roman" pitchFamily="18" charset="0"/>
                          <a:cs typeface="Times New Roman" pitchFamily="18" charset="0"/>
                        </a:rPr>
                        <a:t>m3</a:t>
                      </a:r>
                      <a:endParaRPr lang="es-EC" sz="1100">
                        <a:solidFill>
                          <a:srgbClr val="365F91"/>
                        </a:solidFill>
                        <a:effectLst/>
                        <a:latin typeface="Times New Roman" pitchFamily="18" charset="0"/>
                        <a:ea typeface="Calibri"/>
                        <a:cs typeface="Times New Roman" pitchFamily="18" charset="0"/>
                      </a:endParaRPr>
                    </a:p>
                  </a:txBody>
                  <a:tcPr marL="51861" marR="51861" marT="0" marB="0"/>
                </a:tc>
                <a:tc>
                  <a:txBody>
                    <a:bodyPr/>
                    <a:lstStyle/>
                    <a:p>
                      <a:pPr algn="ctr">
                        <a:lnSpc>
                          <a:spcPct val="115000"/>
                        </a:lnSpc>
                        <a:spcAft>
                          <a:spcPts val="0"/>
                        </a:spcAft>
                      </a:pPr>
                      <a:r>
                        <a:rPr lang="es-EC" sz="1100">
                          <a:effectLst/>
                          <a:latin typeface="Times New Roman" pitchFamily="18" charset="0"/>
                          <a:cs typeface="Times New Roman" pitchFamily="18" charset="0"/>
                        </a:rPr>
                        <a:t>320,00</a:t>
                      </a:r>
                      <a:endParaRPr lang="es-EC" sz="1100">
                        <a:solidFill>
                          <a:srgbClr val="365F91"/>
                        </a:solidFill>
                        <a:effectLst/>
                        <a:latin typeface="Times New Roman" pitchFamily="18" charset="0"/>
                        <a:ea typeface="Calibri"/>
                        <a:cs typeface="Times New Roman" pitchFamily="18" charset="0"/>
                      </a:endParaRPr>
                    </a:p>
                  </a:txBody>
                  <a:tcPr marL="51861" marR="51861" marT="0" marB="0"/>
                </a:tc>
                <a:tc>
                  <a:txBody>
                    <a:bodyPr/>
                    <a:lstStyle/>
                    <a:p>
                      <a:pPr algn="ctr">
                        <a:lnSpc>
                          <a:spcPct val="115000"/>
                        </a:lnSpc>
                        <a:spcAft>
                          <a:spcPts val="0"/>
                        </a:spcAft>
                      </a:pPr>
                      <a:r>
                        <a:rPr lang="es-EC" sz="1100">
                          <a:effectLst/>
                          <a:latin typeface="Times New Roman" pitchFamily="18" charset="0"/>
                          <a:cs typeface="Times New Roman" pitchFamily="18" charset="0"/>
                        </a:rPr>
                        <a:t>$           0,72</a:t>
                      </a:r>
                      <a:endParaRPr lang="es-EC" sz="1100">
                        <a:solidFill>
                          <a:srgbClr val="365F91"/>
                        </a:solidFill>
                        <a:effectLst/>
                        <a:latin typeface="Times New Roman" pitchFamily="18" charset="0"/>
                        <a:ea typeface="Calibri"/>
                        <a:cs typeface="Times New Roman" pitchFamily="18" charset="0"/>
                      </a:endParaRPr>
                    </a:p>
                  </a:txBody>
                  <a:tcPr marL="51861" marR="51861" marT="0" marB="0"/>
                </a:tc>
                <a:tc>
                  <a:txBody>
                    <a:bodyPr/>
                    <a:lstStyle/>
                    <a:p>
                      <a:pPr algn="ctr">
                        <a:lnSpc>
                          <a:spcPct val="115000"/>
                        </a:lnSpc>
                        <a:spcAft>
                          <a:spcPts val="0"/>
                        </a:spcAft>
                      </a:pPr>
                      <a:r>
                        <a:rPr lang="es-EC" sz="1100">
                          <a:effectLst/>
                          <a:latin typeface="Times New Roman" pitchFamily="18" charset="0"/>
                          <a:cs typeface="Times New Roman" pitchFamily="18" charset="0"/>
                        </a:rPr>
                        <a:t>$      230,40</a:t>
                      </a:r>
                      <a:endParaRPr lang="es-EC" sz="1100">
                        <a:solidFill>
                          <a:srgbClr val="365F91"/>
                        </a:solidFill>
                        <a:effectLst/>
                        <a:latin typeface="Times New Roman" pitchFamily="18" charset="0"/>
                        <a:ea typeface="Calibri"/>
                        <a:cs typeface="Times New Roman" pitchFamily="18" charset="0"/>
                      </a:endParaRPr>
                    </a:p>
                  </a:txBody>
                  <a:tcPr marL="51861" marR="51861" marT="0" marB="0"/>
                </a:tc>
              </a:tr>
              <a:tr h="135203">
                <a:tc>
                  <a:txBody>
                    <a:bodyPr/>
                    <a:lstStyle/>
                    <a:p>
                      <a:pPr>
                        <a:lnSpc>
                          <a:spcPct val="115000"/>
                        </a:lnSpc>
                        <a:spcAft>
                          <a:spcPts val="0"/>
                        </a:spcAft>
                      </a:pPr>
                      <a:r>
                        <a:rPr lang="es-EC" sz="1100">
                          <a:effectLst/>
                          <a:latin typeface="Times New Roman" pitchFamily="18" charset="0"/>
                          <a:cs typeface="Times New Roman" pitchFamily="18" charset="0"/>
                        </a:rPr>
                        <a:t>Servicio telefónico</a:t>
                      </a:r>
                      <a:endParaRPr lang="es-EC" sz="1100">
                        <a:solidFill>
                          <a:srgbClr val="365F91"/>
                        </a:solidFill>
                        <a:effectLst/>
                        <a:latin typeface="Times New Roman" pitchFamily="18" charset="0"/>
                        <a:ea typeface="Calibri"/>
                        <a:cs typeface="Times New Roman" pitchFamily="18" charset="0"/>
                      </a:endParaRPr>
                    </a:p>
                  </a:txBody>
                  <a:tcPr marL="51861" marR="51861" marT="0" marB="0"/>
                </a:tc>
                <a:tc>
                  <a:txBody>
                    <a:bodyPr/>
                    <a:lstStyle/>
                    <a:p>
                      <a:pPr algn="ctr">
                        <a:lnSpc>
                          <a:spcPct val="115000"/>
                        </a:lnSpc>
                        <a:spcAft>
                          <a:spcPts val="0"/>
                        </a:spcAft>
                      </a:pPr>
                      <a:r>
                        <a:rPr lang="es-EC" sz="1100">
                          <a:effectLst/>
                          <a:latin typeface="Times New Roman" pitchFamily="18" charset="0"/>
                          <a:cs typeface="Times New Roman" pitchFamily="18" charset="0"/>
                        </a:rPr>
                        <a:t>Minutos</a:t>
                      </a:r>
                      <a:endParaRPr lang="es-EC" sz="1100">
                        <a:solidFill>
                          <a:srgbClr val="365F91"/>
                        </a:solidFill>
                        <a:effectLst/>
                        <a:latin typeface="Times New Roman" pitchFamily="18" charset="0"/>
                        <a:ea typeface="Calibri"/>
                        <a:cs typeface="Times New Roman" pitchFamily="18" charset="0"/>
                      </a:endParaRPr>
                    </a:p>
                  </a:txBody>
                  <a:tcPr marL="51861" marR="51861" marT="0" marB="0"/>
                </a:tc>
                <a:tc>
                  <a:txBody>
                    <a:bodyPr/>
                    <a:lstStyle/>
                    <a:p>
                      <a:pPr algn="ctr">
                        <a:lnSpc>
                          <a:spcPct val="115000"/>
                        </a:lnSpc>
                        <a:spcAft>
                          <a:spcPts val="0"/>
                        </a:spcAft>
                      </a:pPr>
                      <a:r>
                        <a:rPr lang="es-EC" sz="1100">
                          <a:effectLst/>
                          <a:latin typeface="Times New Roman" pitchFamily="18" charset="0"/>
                          <a:cs typeface="Times New Roman" pitchFamily="18" charset="0"/>
                        </a:rPr>
                        <a:t>400,00</a:t>
                      </a:r>
                      <a:endParaRPr lang="es-EC" sz="1100">
                        <a:solidFill>
                          <a:srgbClr val="365F91"/>
                        </a:solidFill>
                        <a:effectLst/>
                        <a:latin typeface="Times New Roman" pitchFamily="18" charset="0"/>
                        <a:ea typeface="Calibri"/>
                        <a:cs typeface="Times New Roman" pitchFamily="18" charset="0"/>
                      </a:endParaRPr>
                    </a:p>
                  </a:txBody>
                  <a:tcPr marL="51861" marR="51861" marT="0" marB="0"/>
                </a:tc>
                <a:tc>
                  <a:txBody>
                    <a:bodyPr/>
                    <a:lstStyle/>
                    <a:p>
                      <a:pPr algn="ctr">
                        <a:lnSpc>
                          <a:spcPct val="115000"/>
                        </a:lnSpc>
                        <a:spcAft>
                          <a:spcPts val="0"/>
                        </a:spcAft>
                      </a:pPr>
                      <a:r>
                        <a:rPr lang="es-EC" sz="1100">
                          <a:effectLst/>
                          <a:latin typeface="Times New Roman" pitchFamily="18" charset="0"/>
                          <a:cs typeface="Times New Roman" pitchFamily="18" charset="0"/>
                        </a:rPr>
                        <a:t>$           0,06</a:t>
                      </a:r>
                      <a:endParaRPr lang="es-EC" sz="1100">
                        <a:solidFill>
                          <a:srgbClr val="365F91"/>
                        </a:solidFill>
                        <a:effectLst/>
                        <a:latin typeface="Times New Roman" pitchFamily="18" charset="0"/>
                        <a:ea typeface="Calibri"/>
                        <a:cs typeface="Times New Roman" pitchFamily="18" charset="0"/>
                      </a:endParaRPr>
                    </a:p>
                  </a:txBody>
                  <a:tcPr marL="51861" marR="51861" marT="0" marB="0"/>
                </a:tc>
                <a:tc>
                  <a:txBody>
                    <a:bodyPr/>
                    <a:lstStyle/>
                    <a:p>
                      <a:pPr algn="ctr">
                        <a:lnSpc>
                          <a:spcPct val="115000"/>
                        </a:lnSpc>
                        <a:spcAft>
                          <a:spcPts val="0"/>
                        </a:spcAft>
                      </a:pPr>
                      <a:r>
                        <a:rPr lang="es-EC" sz="1100">
                          <a:effectLst/>
                          <a:latin typeface="Times New Roman" pitchFamily="18" charset="0"/>
                          <a:cs typeface="Times New Roman" pitchFamily="18" charset="0"/>
                        </a:rPr>
                        <a:t>$        24,00</a:t>
                      </a:r>
                      <a:endParaRPr lang="es-EC" sz="1100">
                        <a:solidFill>
                          <a:srgbClr val="365F91"/>
                        </a:solidFill>
                        <a:effectLst/>
                        <a:latin typeface="Times New Roman" pitchFamily="18" charset="0"/>
                        <a:ea typeface="Calibri"/>
                        <a:cs typeface="Times New Roman" pitchFamily="18" charset="0"/>
                      </a:endParaRPr>
                    </a:p>
                  </a:txBody>
                  <a:tcPr marL="51861" marR="51861" marT="0" marB="0"/>
                </a:tc>
              </a:tr>
              <a:tr h="135203">
                <a:tc>
                  <a:txBody>
                    <a:bodyPr/>
                    <a:lstStyle/>
                    <a:p>
                      <a:pPr>
                        <a:lnSpc>
                          <a:spcPct val="115000"/>
                        </a:lnSpc>
                        <a:spcAft>
                          <a:spcPts val="0"/>
                        </a:spcAft>
                      </a:pPr>
                      <a:r>
                        <a:rPr lang="es-EC" sz="1100">
                          <a:effectLst/>
                          <a:latin typeface="Times New Roman" pitchFamily="18" charset="0"/>
                          <a:cs typeface="Times New Roman" pitchFamily="18" charset="0"/>
                        </a:rPr>
                        <a:t>Servicio de internet</a:t>
                      </a:r>
                      <a:endParaRPr lang="es-EC" sz="1100">
                        <a:solidFill>
                          <a:srgbClr val="365F91"/>
                        </a:solidFill>
                        <a:effectLst/>
                        <a:latin typeface="Times New Roman" pitchFamily="18" charset="0"/>
                        <a:ea typeface="Calibri"/>
                        <a:cs typeface="Times New Roman" pitchFamily="18" charset="0"/>
                      </a:endParaRPr>
                    </a:p>
                  </a:txBody>
                  <a:tcPr marL="51861" marR="51861" marT="0" marB="0"/>
                </a:tc>
                <a:tc>
                  <a:txBody>
                    <a:bodyPr/>
                    <a:lstStyle/>
                    <a:p>
                      <a:pPr algn="ctr">
                        <a:lnSpc>
                          <a:spcPct val="115000"/>
                        </a:lnSpc>
                        <a:spcAft>
                          <a:spcPts val="0"/>
                        </a:spcAft>
                      </a:pPr>
                      <a:r>
                        <a:rPr lang="es-EC" sz="1100">
                          <a:effectLst/>
                          <a:latin typeface="Times New Roman" pitchFamily="18" charset="0"/>
                          <a:cs typeface="Times New Roman" pitchFamily="18" charset="0"/>
                        </a:rPr>
                        <a:t>Kbps</a:t>
                      </a:r>
                      <a:endParaRPr lang="es-EC" sz="1100">
                        <a:solidFill>
                          <a:srgbClr val="365F91"/>
                        </a:solidFill>
                        <a:effectLst/>
                        <a:latin typeface="Times New Roman" pitchFamily="18" charset="0"/>
                        <a:ea typeface="Calibri"/>
                        <a:cs typeface="Times New Roman" pitchFamily="18" charset="0"/>
                      </a:endParaRPr>
                    </a:p>
                  </a:txBody>
                  <a:tcPr marL="51861" marR="51861" marT="0" marB="0"/>
                </a:tc>
                <a:tc>
                  <a:txBody>
                    <a:bodyPr/>
                    <a:lstStyle/>
                    <a:p>
                      <a:pPr algn="ctr">
                        <a:lnSpc>
                          <a:spcPct val="115000"/>
                        </a:lnSpc>
                        <a:spcAft>
                          <a:spcPts val="0"/>
                        </a:spcAft>
                      </a:pPr>
                      <a:r>
                        <a:rPr lang="es-EC" sz="1100">
                          <a:effectLst/>
                          <a:latin typeface="Times New Roman" pitchFamily="18" charset="0"/>
                          <a:cs typeface="Times New Roman" pitchFamily="18" charset="0"/>
                        </a:rPr>
                        <a:t>250,00</a:t>
                      </a:r>
                      <a:endParaRPr lang="es-EC" sz="1100">
                        <a:solidFill>
                          <a:srgbClr val="365F91"/>
                        </a:solidFill>
                        <a:effectLst/>
                        <a:latin typeface="Times New Roman" pitchFamily="18" charset="0"/>
                        <a:ea typeface="Calibri"/>
                        <a:cs typeface="Times New Roman" pitchFamily="18" charset="0"/>
                      </a:endParaRPr>
                    </a:p>
                  </a:txBody>
                  <a:tcPr marL="51861" marR="51861" marT="0" marB="0"/>
                </a:tc>
                <a:tc>
                  <a:txBody>
                    <a:bodyPr/>
                    <a:lstStyle/>
                    <a:p>
                      <a:pPr algn="ctr">
                        <a:lnSpc>
                          <a:spcPct val="115000"/>
                        </a:lnSpc>
                        <a:spcAft>
                          <a:spcPts val="0"/>
                        </a:spcAft>
                      </a:pPr>
                      <a:r>
                        <a:rPr lang="es-EC" sz="1100">
                          <a:effectLst/>
                          <a:latin typeface="Times New Roman" pitchFamily="18" charset="0"/>
                          <a:cs typeface="Times New Roman" pitchFamily="18" charset="0"/>
                        </a:rPr>
                        <a:t>$           0,04</a:t>
                      </a:r>
                      <a:endParaRPr lang="es-EC" sz="1100">
                        <a:solidFill>
                          <a:srgbClr val="365F91"/>
                        </a:solidFill>
                        <a:effectLst/>
                        <a:latin typeface="Times New Roman" pitchFamily="18" charset="0"/>
                        <a:ea typeface="Calibri"/>
                        <a:cs typeface="Times New Roman" pitchFamily="18" charset="0"/>
                      </a:endParaRPr>
                    </a:p>
                  </a:txBody>
                  <a:tcPr marL="51861" marR="51861" marT="0" marB="0"/>
                </a:tc>
                <a:tc>
                  <a:txBody>
                    <a:bodyPr/>
                    <a:lstStyle/>
                    <a:p>
                      <a:pPr algn="ctr">
                        <a:lnSpc>
                          <a:spcPct val="115000"/>
                        </a:lnSpc>
                        <a:spcAft>
                          <a:spcPts val="0"/>
                        </a:spcAft>
                      </a:pPr>
                      <a:r>
                        <a:rPr lang="es-EC" sz="1100">
                          <a:effectLst/>
                          <a:latin typeface="Times New Roman" pitchFamily="18" charset="0"/>
                          <a:cs typeface="Times New Roman" pitchFamily="18" charset="0"/>
                        </a:rPr>
                        <a:t>$        10,00</a:t>
                      </a:r>
                      <a:endParaRPr lang="es-EC" sz="1100">
                        <a:solidFill>
                          <a:srgbClr val="365F91"/>
                        </a:solidFill>
                        <a:effectLst/>
                        <a:latin typeface="Times New Roman" pitchFamily="18" charset="0"/>
                        <a:ea typeface="Calibri"/>
                        <a:cs typeface="Times New Roman" pitchFamily="18" charset="0"/>
                      </a:endParaRPr>
                    </a:p>
                  </a:txBody>
                  <a:tcPr marL="51861" marR="51861" marT="0" marB="0"/>
                </a:tc>
              </a:tr>
              <a:tr h="135203">
                <a:tc>
                  <a:txBody>
                    <a:bodyPr/>
                    <a:lstStyle/>
                    <a:p>
                      <a:pPr>
                        <a:lnSpc>
                          <a:spcPct val="115000"/>
                        </a:lnSpc>
                        <a:spcAft>
                          <a:spcPts val="0"/>
                        </a:spcAft>
                      </a:pPr>
                      <a:r>
                        <a:rPr lang="es-EC" sz="1100">
                          <a:effectLst/>
                          <a:latin typeface="Times New Roman" pitchFamily="18" charset="0"/>
                          <a:cs typeface="Times New Roman" pitchFamily="18" charset="0"/>
                        </a:rPr>
                        <a:t>TOTAL</a:t>
                      </a:r>
                      <a:endParaRPr lang="es-EC" sz="1100">
                        <a:solidFill>
                          <a:srgbClr val="365F91"/>
                        </a:solidFill>
                        <a:effectLst/>
                        <a:latin typeface="Times New Roman" pitchFamily="18" charset="0"/>
                        <a:ea typeface="Calibri"/>
                        <a:cs typeface="Times New Roman" pitchFamily="18" charset="0"/>
                      </a:endParaRPr>
                    </a:p>
                  </a:txBody>
                  <a:tcPr marL="51861" marR="51861" marT="0" marB="0"/>
                </a:tc>
                <a:tc>
                  <a:txBody>
                    <a:bodyPr/>
                    <a:lstStyle/>
                    <a:p>
                      <a:pPr algn="ctr">
                        <a:lnSpc>
                          <a:spcPct val="115000"/>
                        </a:lnSpc>
                        <a:spcAft>
                          <a:spcPts val="0"/>
                        </a:spcAft>
                      </a:pPr>
                      <a:r>
                        <a:rPr lang="es-EC" sz="11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51861" marR="51861" marT="0" marB="0"/>
                </a:tc>
                <a:tc>
                  <a:txBody>
                    <a:bodyPr/>
                    <a:lstStyle/>
                    <a:p>
                      <a:pPr algn="ctr">
                        <a:lnSpc>
                          <a:spcPct val="115000"/>
                        </a:lnSpc>
                        <a:spcAft>
                          <a:spcPts val="0"/>
                        </a:spcAft>
                      </a:pPr>
                      <a:r>
                        <a:rPr lang="es-EC" sz="11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51861" marR="51861" marT="0" marB="0"/>
                </a:tc>
                <a:tc>
                  <a:txBody>
                    <a:bodyPr/>
                    <a:lstStyle/>
                    <a:p>
                      <a:pPr algn="ctr">
                        <a:lnSpc>
                          <a:spcPct val="115000"/>
                        </a:lnSpc>
                        <a:spcAft>
                          <a:spcPts val="0"/>
                        </a:spcAft>
                      </a:pPr>
                      <a:r>
                        <a:rPr lang="es-EC" sz="11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51861" marR="51861"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 $ 4.182,40 </a:t>
                      </a:r>
                      <a:endParaRPr lang="es-EC" sz="1100" dirty="0">
                        <a:solidFill>
                          <a:srgbClr val="365F91"/>
                        </a:solidFill>
                        <a:effectLst/>
                        <a:latin typeface="Times New Roman" pitchFamily="18" charset="0"/>
                        <a:ea typeface="Calibri"/>
                        <a:cs typeface="Times New Roman" pitchFamily="18" charset="0"/>
                      </a:endParaRPr>
                    </a:p>
                  </a:txBody>
                  <a:tcPr marL="51861" marR="51861" marT="0" marB="0"/>
                </a:tc>
              </a:tr>
            </a:tbl>
          </a:graphicData>
        </a:graphic>
      </p:graphicFrame>
      <p:sp>
        <p:nvSpPr>
          <p:cNvPr id="6" name="5 CuadroTexto"/>
          <p:cNvSpPr txBox="1"/>
          <p:nvPr/>
        </p:nvSpPr>
        <p:spPr>
          <a:xfrm>
            <a:off x="3347864" y="600964"/>
            <a:ext cx="2952328" cy="307777"/>
          </a:xfrm>
          <a:prstGeom prst="rect">
            <a:avLst/>
          </a:prstGeom>
          <a:noFill/>
        </p:spPr>
        <p:txBody>
          <a:bodyPr wrap="square" rtlCol="0">
            <a:spAutoFit/>
          </a:bodyPr>
          <a:lstStyle/>
          <a:p>
            <a:pPr algn="ctr"/>
            <a:r>
              <a:rPr lang="es-EC" sz="1400" b="1" dirty="0" smtClean="0"/>
              <a:t>SERVICIOS</a:t>
            </a:r>
            <a:endParaRPr lang="es-EC" sz="1400" b="1" dirty="0"/>
          </a:p>
        </p:txBody>
      </p:sp>
    </p:spTree>
    <p:extLst>
      <p:ext uri="{BB962C8B-B14F-4D97-AF65-F5344CB8AC3E}">
        <p14:creationId xmlns:p14="http://schemas.microsoft.com/office/powerpoint/2010/main" val="28570106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07704" y="332656"/>
            <a:ext cx="6491064" cy="523527"/>
          </a:xfrm>
        </p:spPr>
        <p:txBody>
          <a:bodyPr>
            <a:normAutofit/>
          </a:bodyPr>
          <a:lstStyle/>
          <a:p>
            <a:r>
              <a:rPr lang="es-EC" sz="2800" b="1" dirty="0" smtClean="0">
                <a:solidFill>
                  <a:schemeClr val="accent1">
                    <a:lumMod val="75000"/>
                  </a:schemeClr>
                </a:solidFill>
                <a:latin typeface="Cooper Black" pitchFamily="18" charset="0"/>
              </a:rPr>
              <a:t>REQUERIMIENTOS</a:t>
            </a:r>
            <a:endParaRPr lang="es-EC" sz="4800" dirty="0"/>
          </a:p>
        </p:txBody>
      </p:sp>
      <p:graphicFrame>
        <p:nvGraphicFramePr>
          <p:cNvPr id="7" name="6 Marcador de contenido"/>
          <p:cNvGraphicFramePr>
            <a:graphicFrameLocks noGrp="1"/>
          </p:cNvGraphicFramePr>
          <p:nvPr>
            <p:ph sz="half" idx="2"/>
            <p:extLst>
              <p:ext uri="{D42A27DB-BD31-4B8C-83A1-F6EECF244321}">
                <p14:modId xmlns:p14="http://schemas.microsoft.com/office/powerpoint/2010/main" val="709425450"/>
              </p:ext>
            </p:extLst>
          </p:nvPr>
        </p:nvGraphicFramePr>
        <p:xfrm>
          <a:off x="1763688" y="1196752"/>
          <a:ext cx="6336705" cy="1677187"/>
        </p:xfrm>
        <a:graphic>
          <a:graphicData uri="http://schemas.openxmlformats.org/drawingml/2006/table">
            <a:tbl>
              <a:tblPr firstRow="1" firstCol="1" bandRow="1">
                <a:solidFill>
                  <a:schemeClr val="bg1"/>
                </a:solidFill>
                <a:tableStyleId>{3B4B98B0-60AC-42C2-AFA5-B58CD77FA1E5}</a:tableStyleId>
              </a:tblPr>
              <a:tblGrid>
                <a:gridCol w="2104061"/>
                <a:gridCol w="1120848"/>
                <a:gridCol w="1121638"/>
                <a:gridCol w="1009317"/>
                <a:gridCol w="980841"/>
              </a:tblGrid>
              <a:tr h="207393">
                <a:tc gridSpan="5">
                  <a:txBody>
                    <a:bodyPr/>
                    <a:lstStyle/>
                    <a:p>
                      <a:pPr algn="ctr">
                        <a:lnSpc>
                          <a:spcPct val="115000"/>
                        </a:lnSpc>
                        <a:spcAft>
                          <a:spcPts val="0"/>
                        </a:spcAft>
                      </a:pPr>
                      <a:r>
                        <a:rPr lang="es-EC" sz="1100" dirty="0">
                          <a:effectLst/>
                          <a:latin typeface="Times New Roman" pitchFamily="18" charset="0"/>
                          <a:cs typeface="Times New Roman" pitchFamily="18" charset="0"/>
                        </a:rPr>
                        <a:t>VARIOS</a:t>
                      </a:r>
                      <a:endParaRPr lang="es-EC" sz="1100" dirty="0">
                        <a:solidFill>
                          <a:srgbClr val="365F91"/>
                        </a:solidFill>
                        <a:effectLst/>
                        <a:latin typeface="Times New Roman" pitchFamily="18" charset="0"/>
                        <a:ea typeface="Calibri"/>
                        <a:cs typeface="Times New Roman" pitchFamily="18" charset="0"/>
                      </a:endParaRPr>
                    </a:p>
                  </a:txBody>
                  <a:tcPr marL="49524" marR="4952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7393">
                <a:tc rowSpan="2">
                  <a:txBody>
                    <a:bodyPr/>
                    <a:lstStyle/>
                    <a:p>
                      <a:pPr algn="ctr">
                        <a:lnSpc>
                          <a:spcPct val="115000"/>
                        </a:lnSpc>
                        <a:spcAft>
                          <a:spcPts val="0"/>
                        </a:spcAft>
                      </a:pPr>
                      <a:r>
                        <a:rPr lang="es-EC" sz="1100" dirty="0" smtClean="0">
                          <a:effectLst/>
                          <a:latin typeface="Times New Roman" pitchFamily="18" charset="0"/>
                          <a:cs typeface="Times New Roman" pitchFamily="18" charset="0"/>
                        </a:rPr>
                        <a:t>DETALLE</a:t>
                      </a:r>
                      <a:endParaRPr lang="es-EC" sz="1100" dirty="0">
                        <a:solidFill>
                          <a:srgbClr val="365F91"/>
                        </a:solidFill>
                        <a:effectLst/>
                        <a:latin typeface="Times New Roman" pitchFamily="18" charset="0"/>
                        <a:ea typeface="Calibri"/>
                        <a:cs typeface="Times New Roman" pitchFamily="18" charset="0"/>
                      </a:endParaRPr>
                    </a:p>
                  </a:txBody>
                  <a:tcPr marL="49524" marR="49524" marT="0" marB="0"/>
                </a:tc>
                <a:tc rowSpan="2">
                  <a:txBody>
                    <a:bodyPr/>
                    <a:lstStyle/>
                    <a:p>
                      <a:pPr algn="ctr">
                        <a:lnSpc>
                          <a:spcPct val="115000"/>
                        </a:lnSpc>
                        <a:spcAft>
                          <a:spcPts val="0"/>
                        </a:spcAft>
                      </a:pPr>
                      <a:r>
                        <a:rPr lang="es-EC" sz="1100" dirty="0">
                          <a:effectLst/>
                          <a:latin typeface="Times New Roman" pitchFamily="18" charset="0"/>
                          <a:cs typeface="Times New Roman" pitchFamily="18" charset="0"/>
                        </a:rPr>
                        <a:t>UNIDAD DE MEDIDA</a:t>
                      </a:r>
                      <a:endParaRPr lang="es-EC" sz="1100" dirty="0">
                        <a:solidFill>
                          <a:srgbClr val="365F91"/>
                        </a:solidFill>
                        <a:effectLst/>
                        <a:latin typeface="Times New Roman" pitchFamily="18" charset="0"/>
                        <a:ea typeface="Calibri"/>
                        <a:cs typeface="Times New Roman" pitchFamily="18" charset="0"/>
                      </a:endParaRPr>
                    </a:p>
                  </a:txBody>
                  <a:tcPr marL="49524" marR="49524" marT="0" marB="0"/>
                </a:tc>
                <a:tc>
                  <a:txBody>
                    <a:bodyPr/>
                    <a:lstStyle/>
                    <a:p>
                      <a:pPr algn="ctr">
                        <a:lnSpc>
                          <a:spcPct val="115000"/>
                        </a:lnSpc>
                        <a:spcAft>
                          <a:spcPts val="0"/>
                        </a:spcAft>
                      </a:pPr>
                      <a:r>
                        <a:rPr lang="es-EC" sz="1100">
                          <a:effectLst/>
                          <a:latin typeface="Times New Roman" pitchFamily="18" charset="0"/>
                          <a:cs typeface="Times New Roman" pitchFamily="18" charset="0"/>
                        </a:rPr>
                        <a:t>CONSUMO    </a:t>
                      </a:r>
                      <a:endParaRPr lang="es-EC" sz="1100">
                        <a:solidFill>
                          <a:srgbClr val="365F91"/>
                        </a:solidFill>
                        <a:effectLst/>
                        <a:latin typeface="Times New Roman" pitchFamily="18" charset="0"/>
                        <a:ea typeface="Calibri"/>
                        <a:cs typeface="Times New Roman" pitchFamily="18" charset="0"/>
                      </a:endParaRPr>
                    </a:p>
                  </a:txBody>
                  <a:tcPr marL="49524" marR="49524" marT="0" marB="0"/>
                </a:tc>
                <a:tc rowSpan="2">
                  <a:txBody>
                    <a:bodyPr/>
                    <a:lstStyle/>
                    <a:p>
                      <a:pPr algn="ctr">
                        <a:lnSpc>
                          <a:spcPct val="115000"/>
                        </a:lnSpc>
                        <a:spcAft>
                          <a:spcPts val="0"/>
                        </a:spcAft>
                      </a:pPr>
                      <a:r>
                        <a:rPr lang="es-EC" sz="1100" dirty="0">
                          <a:effectLst/>
                          <a:latin typeface="Times New Roman" pitchFamily="18" charset="0"/>
                          <a:cs typeface="Times New Roman" pitchFamily="18" charset="0"/>
                        </a:rPr>
                        <a:t>VALOR UNITARIO</a:t>
                      </a:r>
                      <a:endParaRPr lang="es-EC" sz="1100" dirty="0">
                        <a:solidFill>
                          <a:srgbClr val="365F91"/>
                        </a:solidFill>
                        <a:effectLst/>
                        <a:latin typeface="Times New Roman" pitchFamily="18" charset="0"/>
                        <a:ea typeface="Calibri"/>
                        <a:cs typeface="Times New Roman" pitchFamily="18" charset="0"/>
                      </a:endParaRPr>
                    </a:p>
                  </a:txBody>
                  <a:tcPr marL="49524" marR="49524" marT="0" marB="0">
                    <a:solidFill>
                      <a:schemeClr val="accent1">
                        <a:lumMod val="20000"/>
                        <a:lumOff val="80000"/>
                      </a:schemeClr>
                    </a:solidFill>
                  </a:tcPr>
                </a:tc>
                <a:tc>
                  <a:txBody>
                    <a:bodyPr/>
                    <a:lstStyle/>
                    <a:p>
                      <a:pPr algn="ctr">
                        <a:lnSpc>
                          <a:spcPct val="115000"/>
                        </a:lnSpc>
                        <a:spcAft>
                          <a:spcPts val="0"/>
                        </a:spcAft>
                      </a:pPr>
                      <a:r>
                        <a:rPr lang="es-EC" sz="1100" dirty="0">
                          <a:effectLst/>
                          <a:latin typeface="Times New Roman" pitchFamily="18" charset="0"/>
                          <a:cs typeface="Times New Roman" pitchFamily="18" charset="0"/>
                        </a:rPr>
                        <a:t>VALOR    </a:t>
                      </a:r>
                      <a:endParaRPr lang="es-EC" sz="1100" dirty="0">
                        <a:solidFill>
                          <a:srgbClr val="365F91"/>
                        </a:solidFill>
                        <a:effectLst/>
                        <a:latin typeface="Times New Roman" pitchFamily="18" charset="0"/>
                        <a:ea typeface="Calibri"/>
                        <a:cs typeface="Times New Roman" pitchFamily="18" charset="0"/>
                      </a:endParaRPr>
                    </a:p>
                  </a:txBody>
                  <a:tcPr marL="49524" marR="49524" marT="0" marB="0"/>
                </a:tc>
              </a:tr>
              <a:tr h="225436">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100" dirty="0">
                          <a:effectLst/>
                          <a:latin typeface="Times New Roman" pitchFamily="18" charset="0"/>
                          <a:cs typeface="Times New Roman" pitchFamily="18" charset="0"/>
                        </a:rPr>
                        <a:t>MENSUAL </a:t>
                      </a:r>
                      <a:endParaRPr lang="es-EC" sz="1100" dirty="0">
                        <a:solidFill>
                          <a:srgbClr val="365F91"/>
                        </a:solidFill>
                        <a:effectLst/>
                        <a:latin typeface="Times New Roman" pitchFamily="18" charset="0"/>
                        <a:ea typeface="Calibri"/>
                        <a:cs typeface="Times New Roman" pitchFamily="18" charset="0"/>
                      </a:endParaRPr>
                    </a:p>
                  </a:txBody>
                  <a:tcPr marL="49524" marR="49524" marT="0" marB="0">
                    <a:solidFill>
                      <a:schemeClr val="accent1">
                        <a:lumMod val="20000"/>
                        <a:lumOff val="80000"/>
                      </a:schemeClr>
                    </a:solidFill>
                  </a:tcPr>
                </a:tc>
                <a:tc vMerge="1">
                  <a:txBody>
                    <a:bodyPr/>
                    <a:lstStyle/>
                    <a:p>
                      <a:endParaRPr lang="es-EC"/>
                    </a:p>
                  </a:txBody>
                  <a:tcPr/>
                </a:tc>
                <a:tc>
                  <a:txBody>
                    <a:bodyPr/>
                    <a:lstStyle/>
                    <a:p>
                      <a:pPr algn="ctr">
                        <a:lnSpc>
                          <a:spcPct val="115000"/>
                        </a:lnSpc>
                        <a:spcAft>
                          <a:spcPts val="0"/>
                        </a:spcAft>
                      </a:pPr>
                      <a:r>
                        <a:rPr lang="es-EC" sz="1100" dirty="0">
                          <a:effectLst/>
                          <a:latin typeface="Times New Roman" pitchFamily="18" charset="0"/>
                          <a:cs typeface="Times New Roman" pitchFamily="18" charset="0"/>
                        </a:rPr>
                        <a:t>MENSUAL </a:t>
                      </a:r>
                      <a:endParaRPr lang="es-EC" sz="1100" dirty="0">
                        <a:solidFill>
                          <a:srgbClr val="365F91"/>
                        </a:solidFill>
                        <a:effectLst/>
                        <a:latin typeface="Times New Roman" pitchFamily="18" charset="0"/>
                        <a:ea typeface="Calibri"/>
                        <a:cs typeface="Times New Roman" pitchFamily="18" charset="0"/>
                      </a:endParaRPr>
                    </a:p>
                  </a:txBody>
                  <a:tcPr marL="49524" marR="49524" marT="0" marB="0">
                    <a:solidFill>
                      <a:schemeClr val="accent1">
                        <a:lumMod val="20000"/>
                        <a:lumOff val="80000"/>
                      </a:schemeClr>
                    </a:solidFill>
                  </a:tcPr>
                </a:tc>
              </a:tr>
              <a:tr h="207393">
                <a:tc>
                  <a:txBody>
                    <a:bodyPr/>
                    <a:lstStyle/>
                    <a:p>
                      <a:pPr>
                        <a:lnSpc>
                          <a:spcPct val="115000"/>
                        </a:lnSpc>
                        <a:spcAft>
                          <a:spcPts val="0"/>
                        </a:spcAft>
                      </a:pPr>
                      <a:r>
                        <a:rPr lang="es-EC" sz="1100">
                          <a:effectLst/>
                          <a:latin typeface="Times New Roman" pitchFamily="18" charset="0"/>
                          <a:cs typeface="Times New Roman" pitchFamily="18" charset="0"/>
                        </a:rPr>
                        <a:t>Administrativos</a:t>
                      </a:r>
                      <a:endParaRPr lang="es-EC" sz="1100">
                        <a:solidFill>
                          <a:srgbClr val="365F91"/>
                        </a:solidFill>
                        <a:effectLst/>
                        <a:latin typeface="Times New Roman" pitchFamily="18" charset="0"/>
                        <a:ea typeface="Calibri"/>
                        <a:cs typeface="Times New Roman" pitchFamily="18" charset="0"/>
                      </a:endParaRPr>
                    </a:p>
                  </a:txBody>
                  <a:tcPr marL="49524" marR="49524" marT="0" marB="0"/>
                </a:tc>
                <a:tc>
                  <a:txBody>
                    <a:bodyPr/>
                    <a:lstStyle/>
                    <a:p>
                      <a:endParaRPr lang="es-EC" sz="1100">
                        <a:solidFill>
                          <a:srgbClr val="365F91"/>
                        </a:solidFill>
                        <a:effectLst/>
                        <a:latin typeface="Times New Roman" pitchFamily="18" charset="0"/>
                        <a:cs typeface="Times New Roman" pitchFamily="18" charset="0"/>
                      </a:endParaRPr>
                    </a:p>
                  </a:txBody>
                  <a:tcPr marL="49524" marR="49524" marT="0" marB="0"/>
                </a:tc>
                <a:tc>
                  <a:txBody>
                    <a:bodyPr/>
                    <a:lstStyle/>
                    <a:p>
                      <a:endParaRPr lang="es-EC" sz="1100">
                        <a:solidFill>
                          <a:srgbClr val="365F91"/>
                        </a:solidFill>
                        <a:effectLst/>
                        <a:latin typeface="Times New Roman" pitchFamily="18" charset="0"/>
                        <a:cs typeface="Times New Roman" pitchFamily="18" charset="0"/>
                      </a:endParaRPr>
                    </a:p>
                  </a:txBody>
                  <a:tcPr marL="49524" marR="49524" marT="0" marB="0"/>
                </a:tc>
                <a:tc>
                  <a:txBody>
                    <a:bodyPr/>
                    <a:lstStyle/>
                    <a:p>
                      <a:endParaRPr lang="es-EC" sz="1100" dirty="0">
                        <a:solidFill>
                          <a:srgbClr val="365F91"/>
                        </a:solidFill>
                        <a:effectLst/>
                        <a:latin typeface="Times New Roman" pitchFamily="18" charset="0"/>
                        <a:cs typeface="Times New Roman" pitchFamily="18" charset="0"/>
                      </a:endParaRPr>
                    </a:p>
                  </a:txBody>
                  <a:tcPr marL="49524" marR="49524" marT="0" marB="0"/>
                </a:tc>
                <a:tc>
                  <a:txBody>
                    <a:bodyPr/>
                    <a:lstStyle/>
                    <a:p>
                      <a:endParaRPr lang="es-EC" sz="1100">
                        <a:solidFill>
                          <a:srgbClr val="365F91"/>
                        </a:solidFill>
                        <a:effectLst/>
                        <a:latin typeface="Times New Roman" pitchFamily="18" charset="0"/>
                        <a:cs typeface="Times New Roman" pitchFamily="18" charset="0"/>
                      </a:endParaRPr>
                    </a:p>
                  </a:txBody>
                  <a:tcPr marL="49524" marR="49524" marT="0" marB="0"/>
                </a:tc>
              </a:tr>
              <a:tr h="207393">
                <a:tc>
                  <a:txBody>
                    <a:bodyPr/>
                    <a:lstStyle/>
                    <a:p>
                      <a:pPr>
                        <a:lnSpc>
                          <a:spcPct val="115000"/>
                        </a:lnSpc>
                        <a:spcAft>
                          <a:spcPts val="0"/>
                        </a:spcAft>
                      </a:pPr>
                      <a:r>
                        <a:rPr lang="es-EC" sz="1100">
                          <a:effectLst/>
                          <a:latin typeface="Times New Roman" pitchFamily="18" charset="0"/>
                          <a:cs typeface="Times New Roman" pitchFamily="18" charset="0"/>
                        </a:rPr>
                        <a:t>Seguridad y Monitoreo</a:t>
                      </a:r>
                      <a:endParaRPr lang="es-EC" sz="1100">
                        <a:solidFill>
                          <a:srgbClr val="365F91"/>
                        </a:solidFill>
                        <a:effectLst/>
                        <a:latin typeface="Times New Roman" pitchFamily="18" charset="0"/>
                        <a:ea typeface="Calibri"/>
                        <a:cs typeface="Times New Roman" pitchFamily="18" charset="0"/>
                      </a:endParaRPr>
                    </a:p>
                  </a:txBody>
                  <a:tcPr marL="49524" marR="49524" marT="0" marB="0"/>
                </a:tc>
                <a:tc>
                  <a:txBody>
                    <a:bodyPr/>
                    <a:lstStyle/>
                    <a:p>
                      <a:pPr algn="ctr">
                        <a:lnSpc>
                          <a:spcPct val="115000"/>
                        </a:lnSpc>
                        <a:spcAft>
                          <a:spcPts val="0"/>
                        </a:spcAft>
                      </a:pPr>
                      <a:r>
                        <a:rPr lang="es-EC" sz="1100">
                          <a:effectLst/>
                          <a:latin typeface="Times New Roman" pitchFamily="18" charset="0"/>
                          <a:cs typeface="Times New Roman" pitchFamily="18" charset="0"/>
                        </a:rPr>
                        <a:t>unidad</a:t>
                      </a:r>
                      <a:endParaRPr lang="es-EC" sz="1100">
                        <a:solidFill>
                          <a:srgbClr val="365F91"/>
                        </a:solidFill>
                        <a:effectLst/>
                        <a:latin typeface="Times New Roman" pitchFamily="18" charset="0"/>
                        <a:ea typeface="Calibri"/>
                        <a:cs typeface="Times New Roman" pitchFamily="18" charset="0"/>
                      </a:endParaRPr>
                    </a:p>
                  </a:txBody>
                  <a:tcPr marL="49524" marR="49524" marT="0" marB="0"/>
                </a:tc>
                <a:tc>
                  <a:txBody>
                    <a:bodyPr/>
                    <a:lstStyle/>
                    <a:p>
                      <a:pPr algn="ctr">
                        <a:lnSpc>
                          <a:spcPct val="115000"/>
                        </a:lnSpc>
                        <a:spcAft>
                          <a:spcPts val="0"/>
                        </a:spcAft>
                      </a:pPr>
                      <a:r>
                        <a:rPr lang="es-EC" sz="1100">
                          <a:effectLst/>
                          <a:latin typeface="Times New Roman" pitchFamily="18" charset="0"/>
                          <a:cs typeface="Times New Roman" pitchFamily="18" charset="0"/>
                        </a:rPr>
                        <a:t>1,00</a:t>
                      </a:r>
                      <a:endParaRPr lang="es-EC" sz="1100">
                        <a:solidFill>
                          <a:srgbClr val="365F91"/>
                        </a:solidFill>
                        <a:effectLst/>
                        <a:latin typeface="Times New Roman" pitchFamily="18" charset="0"/>
                        <a:ea typeface="Calibri"/>
                        <a:cs typeface="Times New Roman" pitchFamily="18" charset="0"/>
                      </a:endParaRPr>
                    </a:p>
                  </a:txBody>
                  <a:tcPr marL="49524" marR="49524" marT="0" marB="0"/>
                </a:tc>
                <a:tc>
                  <a:txBody>
                    <a:bodyPr/>
                    <a:lstStyle/>
                    <a:p>
                      <a:pPr algn="ctr">
                        <a:lnSpc>
                          <a:spcPct val="115000"/>
                        </a:lnSpc>
                        <a:spcAft>
                          <a:spcPts val="0"/>
                        </a:spcAft>
                      </a:pPr>
                      <a:r>
                        <a:rPr lang="es-EC" sz="1100">
                          <a:effectLst/>
                          <a:latin typeface="Times New Roman" pitchFamily="18" charset="0"/>
                          <a:cs typeface="Times New Roman" pitchFamily="18" charset="0"/>
                        </a:rPr>
                        <a:t>$         25,00</a:t>
                      </a:r>
                      <a:endParaRPr lang="es-EC" sz="1100">
                        <a:solidFill>
                          <a:srgbClr val="365F91"/>
                        </a:solidFill>
                        <a:effectLst/>
                        <a:latin typeface="Times New Roman" pitchFamily="18" charset="0"/>
                        <a:ea typeface="Calibri"/>
                        <a:cs typeface="Times New Roman" pitchFamily="18" charset="0"/>
                      </a:endParaRPr>
                    </a:p>
                  </a:txBody>
                  <a:tcPr marL="49524" marR="49524" marT="0" marB="0"/>
                </a:tc>
                <a:tc>
                  <a:txBody>
                    <a:bodyPr/>
                    <a:lstStyle/>
                    <a:p>
                      <a:pPr algn="ctr">
                        <a:lnSpc>
                          <a:spcPct val="115000"/>
                        </a:lnSpc>
                        <a:spcAft>
                          <a:spcPts val="0"/>
                        </a:spcAft>
                      </a:pPr>
                      <a:r>
                        <a:rPr lang="es-EC" sz="1100">
                          <a:effectLst/>
                          <a:latin typeface="Times New Roman" pitchFamily="18" charset="0"/>
                          <a:cs typeface="Times New Roman" pitchFamily="18" charset="0"/>
                        </a:rPr>
                        <a:t>$        25,00</a:t>
                      </a:r>
                      <a:endParaRPr lang="es-EC" sz="1100">
                        <a:solidFill>
                          <a:srgbClr val="365F91"/>
                        </a:solidFill>
                        <a:effectLst/>
                        <a:latin typeface="Times New Roman" pitchFamily="18" charset="0"/>
                        <a:ea typeface="Calibri"/>
                        <a:cs typeface="Times New Roman" pitchFamily="18" charset="0"/>
                      </a:endParaRPr>
                    </a:p>
                  </a:txBody>
                  <a:tcPr marL="49524" marR="49524" marT="0" marB="0"/>
                </a:tc>
              </a:tr>
              <a:tr h="207393">
                <a:tc>
                  <a:txBody>
                    <a:bodyPr/>
                    <a:lstStyle/>
                    <a:p>
                      <a:pPr>
                        <a:lnSpc>
                          <a:spcPct val="115000"/>
                        </a:lnSpc>
                        <a:spcAft>
                          <a:spcPts val="0"/>
                        </a:spcAft>
                      </a:pPr>
                      <a:r>
                        <a:rPr lang="es-EC" sz="1100">
                          <a:effectLst/>
                          <a:latin typeface="Times New Roman" pitchFamily="18" charset="0"/>
                          <a:cs typeface="Times New Roman" pitchFamily="18" charset="0"/>
                        </a:rPr>
                        <a:t>Seguro Vehículo</a:t>
                      </a:r>
                      <a:endParaRPr lang="es-EC" sz="1100">
                        <a:solidFill>
                          <a:srgbClr val="365F91"/>
                        </a:solidFill>
                        <a:effectLst/>
                        <a:latin typeface="Times New Roman" pitchFamily="18" charset="0"/>
                        <a:ea typeface="Calibri"/>
                        <a:cs typeface="Times New Roman" pitchFamily="18" charset="0"/>
                      </a:endParaRPr>
                    </a:p>
                  </a:txBody>
                  <a:tcPr marL="49524" marR="49524" marT="0" marB="0"/>
                </a:tc>
                <a:tc>
                  <a:txBody>
                    <a:bodyPr/>
                    <a:lstStyle/>
                    <a:p>
                      <a:pPr algn="ctr">
                        <a:lnSpc>
                          <a:spcPct val="115000"/>
                        </a:lnSpc>
                        <a:spcAft>
                          <a:spcPts val="0"/>
                        </a:spcAft>
                      </a:pPr>
                      <a:r>
                        <a:rPr lang="es-EC" sz="1100">
                          <a:effectLst/>
                          <a:latin typeface="Times New Roman" pitchFamily="18" charset="0"/>
                          <a:cs typeface="Times New Roman" pitchFamily="18" charset="0"/>
                        </a:rPr>
                        <a:t>unidad</a:t>
                      </a:r>
                      <a:endParaRPr lang="es-EC" sz="1100">
                        <a:solidFill>
                          <a:srgbClr val="365F91"/>
                        </a:solidFill>
                        <a:effectLst/>
                        <a:latin typeface="Times New Roman" pitchFamily="18" charset="0"/>
                        <a:ea typeface="Calibri"/>
                        <a:cs typeface="Times New Roman" pitchFamily="18" charset="0"/>
                      </a:endParaRPr>
                    </a:p>
                  </a:txBody>
                  <a:tcPr marL="49524" marR="49524" marT="0" marB="0"/>
                </a:tc>
                <a:tc>
                  <a:txBody>
                    <a:bodyPr/>
                    <a:lstStyle/>
                    <a:p>
                      <a:pPr algn="ctr">
                        <a:lnSpc>
                          <a:spcPct val="115000"/>
                        </a:lnSpc>
                        <a:spcAft>
                          <a:spcPts val="0"/>
                        </a:spcAft>
                      </a:pPr>
                      <a:r>
                        <a:rPr lang="es-EC" sz="1100">
                          <a:effectLst/>
                          <a:latin typeface="Times New Roman" pitchFamily="18" charset="0"/>
                          <a:cs typeface="Times New Roman" pitchFamily="18" charset="0"/>
                        </a:rPr>
                        <a:t>1,00</a:t>
                      </a:r>
                      <a:endParaRPr lang="es-EC" sz="1100">
                        <a:solidFill>
                          <a:srgbClr val="365F91"/>
                        </a:solidFill>
                        <a:effectLst/>
                        <a:latin typeface="Times New Roman" pitchFamily="18" charset="0"/>
                        <a:ea typeface="Calibri"/>
                        <a:cs typeface="Times New Roman" pitchFamily="18" charset="0"/>
                      </a:endParaRPr>
                    </a:p>
                  </a:txBody>
                  <a:tcPr marL="49524" marR="49524" marT="0" marB="0"/>
                </a:tc>
                <a:tc>
                  <a:txBody>
                    <a:bodyPr/>
                    <a:lstStyle/>
                    <a:p>
                      <a:pPr algn="ctr">
                        <a:lnSpc>
                          <a:spcPct val="115000"/>
                        </a:lnSpc>
                        <a:spcAft>
                          <a:spcPts val="0"/>
                        </a:spcAft>
                      </a:pPr>
                      <a:r>
                        <a:rPr lang="es-EC" sz="1100">
                          <a:effectLst/>
                          <a:latin typeface="Times New Roman" pitchFamily="18" charset="0"/>
                          <a:cs typeface="Times New Roman" pitchFamily="18" charset="0"/>
                        </a:rPr>
                        <a:t>$         83,00</a:t>
                      </a:r>
                      <a:endParaRPr lang="es-EC" sz="1100">
                        <a:solidFill>
                          <a:srgbClr val="365F91"/>
                        </a:solidFill>
                        <a:effectLst/>
                        <a:latin typeface="Times New Roman" pitchFamily="18" charset="0"/>
                        <a:ea typeface="Calibri"/>
                        <a:cs typeface="Times New Roman" pitchFamily="18" charset="0"/>
                      </a:endParaRPr>
                    </a:p>
                  </a:txBody>
                  <a:tcPr marL="49524" marR="49524" marT="0" marB="0"/>
                </a:tc>
                <a:tc>
                  <a:txBody>
                    <a:bodyPr/>
                    <a:lstStyle/>
                    <a:p>
                      <a:pPr algn="ctr">
                        <a:lnSpc>
                          <a:spcPct val="115000"/>
                        </a:lnSpc>
                        <a:spcAft>
                          <a:spcPts val="0"/>
                        </a:spcAft>
                      </a:pPr>
                      <a:r>
                        <a:rPr lang="es-EC" sz="1100">
                          <a:effectLst/>
                          <a:latin typeface="Times New Roman" pitchFamily="18" charset="0"/>
                          <a:cs typeface="Times New Roman" pitchFamily="18" charset="0"/>
                        </a:rPr>
                        <a:t>$        83,00</a:t>
                      </a:r>
                      <a:endParaRPr lang="es-EC" sz="1100">
                        <a:solidFill>
                          <a:srgbClr val="365F91"/>
                        </a:solidFill>
                        <a:effectLst/>
                        <a:latin typeface="Times New Roman" pitchFamily="18" charset="0"/>
                        <a:ea typeface="Calibri"/>
                        <a:cs typeface="Times New Roman" pitchFamily="18" charset="0"/>
                      </a:endParaRPr>
                    </a:p>
                  </a:txBody>
                  <a:tcPr marL="49524" marR="49524" marT="0" marB="0"/>
                </a:tc>
              </a:tr>
              <a:tr h="207393">
                <a:tc>
                  <a:txBody>
                    <a:bodyPr/>
                    <a:lstStyle/>
                    <a:p>
                      <a:pPr>
                        <a:lnSpc>
                          <a:spcPct val="115000"/>
                        </a:lnSpc>
                        <a:spcAft>
                          <a:spcPts val="0"/>
                        </a:spcAft>
                      </a:pPr>
                      <a:r>
                        <a:rPr lang="es-EC" sz="1100">
                          <a:effectLst/>
                          <a:latin typeface="Times New Roman" pitchFamily="18" charset="0"/>
                          <a:cs typeface="Times New Roman" pitchFamily="18" charset="0"/>
                        </a:rPr>
                        <a:t>Alícuotas Parque Industrial</a:t>
                      </a:r>
                      <a:endParaRPr lang="es-EC" sz="1100">
                        <a:solidFill>
                          <a:srgbClr val="365F91"/>
                        </a:solidFill>
                        <a:effectLst/>
                        <a:latin typeface="Times New Roman" pitchFamily="18" charset="0"/>
                        <a:ea typeface="Calibri"/>
                        <a:cs typeface="Times New Roman" pitchFamily="18" charset="0"/>
                      </a:endParaRPr>
                    </a:p>
                  </a:txBody>
                  <a:tcPr marL="49524" marR="49524" marT="0" marB="0"/>
                </a:tc>
                <a:tc>
                  <a:txBody>
                    <a:bodyPr/>
                    <a:lstStyle/>
                    <a:p>
                      <a:pPr algn="ctr">
                        <a:lnSpc>
                          <a:spcPct val="115000"/>
                        </a:lnSpc>
                        <a:spcAft>
                          <a:spcPts val="0"/>
                        </a:spcAft>
                      </a:pPr>
                      <a:r>
                        <a:rPr lang="es-EC" sz="1100">
                          <a:effectLst/>
                          <a:latin typeface="Times New Roman" pitchFamily="18" charset="0"/>
                          <a:cs typeface="Times New Roman" pitchFamily="18" charset="0"/>
                        </a:rPr>
                        <a:t>unidad</a:t>
                      </a:r>
                      <a:endParaRPr lang="es-EC" sz="1100">
                        <a:solidFill>
                          <a:srgbClr val="365F91"/>
                        </a:solidFill>
                        <a:effectLst/>
                        <a:latin typeface="Times New Roman" pitchFamily="18" charset="0"/>
                        <a:ea typeface="Calibri"/>
                        <a:cs typeface="Times New Roman" pitchFamily="18" charset="0"/>
                      </a:endParaRPr>
                    </a:p>
                  </a:txBody>
                  <a:tcPr marL="49524" marR="49524" marT="0" marB="0"/>
                </a:tc>
                <a:tc>
                  <a:txBody>
                    <a:bodyPr/>
                    <a:lstStyle/>
                    <a:p>
                      <a:pPr algn="ctr">
                        <a:lnSpc>
                          <a:spcPct val="115000"/>
                        </a:lnSpc>
                        <a:spcAft>
                          <a:spcPts val="0"/>
                        </a:spcAft>
                      </a:pPr>
                      <a:r>
                        <a:rPr lang="es-EC" sz="1100">
                          <a:effectLst/>
                          <a:latin typeface="Times New Roman" pitchFamily="18" charset="0"/>
                          <a:cs typeface="Times New Roman" pitchFamily="18" charset="0"/>
                        </a:rPr>
                        <a:t>1,00</a:t>
                      </a:r>
                      <a:endParaRPr lang="es-EC" sz="1100">
                        <a:solidFill>
                          <a:srgbClr val="365F91"/>
                        </a:solidFill>
                        <a:effectLst/>
                        <a:latin typeface="Times New Roman" pitchFamily="18" charset="0"/>
                        <a:ea typeface="Calibri"/>
                        <a:cs typeface="Times New Roman" pitchFamily="18" charset="0"/>
                      </a:endParaRPr>
                    </a:p>
                  </a:txBody>
                  <a:tcPr marL="49524" marR="49524" marT="0" marB="0"/>
                </a:tc>
                <a:tc>
                  <a:txBody>
                    <a:bodyPr/>
                    <a:lstStyle/>
                    <a:p>
                      <a:pPr algn="ctr">
                        <a:lnSpc>
                          <a:spcPct val="115000"/>
                        </a:lnSpc>
                        <a:spcAft>
                          <a:spcPts val="0"/>
                        </a:spcAft>
                      </a:pPr>
                      <a:r>
                        <a:rPr lang="es-EC" sz="1100">
                          <a:effectLst/>
                          <a:latin typeface="Times New Roman" pitchFamily="18" charset="0"/>
                          <a:cs typeface="Times New Roman" pitchFamily="18" charset="0"/>
                        </a:rPr>
                        <a:t>$         90,00</a:t>
                      </a:r>
                      <a:endParaRPr lang="es-EC" sz="1100">
                        <a:solidFill>
                          <a:srgbClr val="365F91"/>
                        </a:solidFill>
                        <a:effectLst/>
                        <a:latin typeface="Times New Roman" pitchFamily="18" charset="0"/>
                        <a:ea typeface="Calibri"/>
                        <a:cs typeface="Times New Roman" pitchFamily="18" charset="0"/>
                      </a:endParaRPr>
                    </a:p>
                  </a:txBody>
                  <a:tcPr marL="49524" marR="49524" marT="0" marB="0"/>
                </a:tc>
                <a:tc>
                  <a:txBody>
                    <a:bodyPr/>
                    <a:lstStyle/>
                    <a:p>
                      <a:pPr algn="ctr">
                        <a:lnSpc>
                          <a:spcPct val="115000"/>
                        </a:lnSpc>
                        <a:spcAft>
                          <a:spcPts val="0"/>
                        </a:spcAft>
                      </a:pPr>
                      <a:r>
                        <a:rPr lang="es-EC" sz="1100">
                          <a:effectLst/>
                          <a:latin typeface="Times New Roman" pitchFamily="18" charset="0"/>
                          <a:cs typeface="Times New Roman" pitchFamily="18" charset="0"/>
                        </a:rPr>
                        <a:t>$        90,00</a:t>
                      </a:r>
                      <a:endParaRPr lang="es-EC" sz="1100">
                        <a:solidFill>
                          <a:srgbClr val="365F91"/>
                        </a:solidFill>
                        <a:effectLst/>
                        <a:latin typeface="Times New Roman" pitchFamily="18" charset="0"/>
                        <a:ea typeface="Calibri"/>
                        <a:cs typeface="Times New Roman" pitchFamily="18" charset="0"/>
                      </a:endParaRPr>
                    </a:p>
                  </a:txBody>
                  <a:tcPr marL="49524" marR="49524" marT="0" marB="0"/>
                </a:tc>
              </a:tr>
              <a:tr h="207393">
                <a:tc>
                  <a:txBody>
                    <a:bodyPr/>
                    <a:lstStyle/>
                    <a:p>
                      <a:pPr>
                        <a:lnSpc>
                          <a:spcPct val="115000"/>
                        </a:lnSpc>
                        <a:spcAft>
                          <a:spcPts val="0"/>
                        </a:spcAft>
                      </a:pPr>
                      <a:r>
                        <a:rPr lang="es-EC" sz="1100">
                          <a:effectLst/>
                          <a:latin typeface="Times New Roman" pitchFamily="18" charset="0"/>
                          <a:cs typeface="Times New Roman" pitchFamily="18" charset="0"/>
                        </a:rPr>
                        <a:t>TOTAL</a:t>
                      </a:r>
                      <a:endParaRPr lang="es-EC" sz="1100">
                        <a:solidFill>
                          <a:srgbClr val="365F91"/>
                        </a:solidFill>
                        <a:effectLst/>
                        <a:latin typeface="Times New Roman" pitchFamily="18" charset="0"/>
                        <a:ea typeface="Calibri"/>
                        <a:cs typeface="Times New Roman" pitchFamily="18" charset="0"/>
                      </a:endParaRPr>
                    </a:p>
                  </a:txBody>
                  <a:tcPr marL="49524" marR="49524" marT="0" marB="0"/>
                </a:tc>
                <a:tc>
                  <a:txBody>
                    <a:bodyPr/>
                    <a:lstStyle/>
                    <a:p>
                      <a:endParaRPr lang="es-EC" sz="1100">
                        <a:solidFill>
                          <a:srgbClr val="365F91"/>
                        </a:solidFill>
                        <a:effectLst/>
                        <a:latin typeface="Times New Roman" pitchFamily="18" charset="0"/>
                        <a:cs typeface="Times New Roman" pitchFamily="18" charset="0"/>
                      </a:endParaRPr>
                    </a:p>
                  </a:txBody>
                  <a:tcPr marL="49524" marR="49524" marT="0" marB="0"/>
                </a:tc>
                <a:tc>
                  <a:txBody>
                    <a:bodyPr/>
                    <a:lstStyle/>
                    <a:p>
                      <a:endParaRPr lang="es-EC" sz="1100" dirty="0">
                        <a:solidFill>
                          <a:srgbClr val="365F91"/>
                        </a:solidFill>
                        <a:effectLst/>
                        <a:latin typeface="Times New Roman" pitchFamily="18" charset="0"/>
                        <a:cs typeface="Times New Roman" pitchFamily="18" charset="0"/>
                      </a:endParaRPr>
                    </a:p>
                  </a:txBody>
                  <a:tcPr marL="49524" marR="49524" marT="0" marB="0"/>
                </a:tc>
                <a:tc>
                  <a:txBody>
                    <a:bodyPr/>
                    <a:lstStyle/>
                    <a:p>
                      <a:endParaRPr lang="es-EC" sz="1100" dirty="0">
                        <a:solidFill>
                          <a:srgbClr val="365F91"/>
                        </a:solidFill>
                        <a:effectLst/>
                        <a:latin typeface="Times New Roman" pitchFamily="18" charset="0"/>
                        <a:cs typeface="Times New Roman" pitchFamily="18" charset="0"/>
                      </a:endParaRPr>
                    </a:p>
                  </a:txBody>
                  <a:tcPr marL="49524" marR="49524"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    108,00</a:t>
                      </a:r>
                      <a:endParaRPr lang="es-EC" sz="1100" dirty="0">
                        <a:solidFill>
                          <a:srgbClr val="365F91"/>
                        </a:solidFill>
                        <a:effectLst/>
                        <a:latin typeface="Times New Roman" pitchFamily="18" charset="0"/>
                        <a:ea typeface="Calibri"/>
                        <a:cs typeface="Times New Roman" pitchFamily="18" charset="0"/>
                      </a:endParaRPr>
                    </a:p>
                  </a:txBody>
                  <a:tcPr marL="49524" marR="49524" marT="0" marB="0"/>
                </a:tc>
              </a:tr>
            </a:tbl>
          </a:graphicData>
        </a:graphic>
      </p:graphicFrame>
      <p:graphicFrame>
        <p:nvGraphicFramePr>
          <p:cNvPr id="9" name="8 Marcador de contenido"/>
          <p:cNvGraphicFramePr>
            <a:graphicFrameLocks noGrp="1"/>
          </p:cNvGraphicFramePr>
          <p:nvPr>
            <p:ph sz="quarter" idx="4"/>
            <p:extLst>
              <p:ext uri="{D42A27DB-BD31-4B8C-83A1-F6EECF244321}">
                <p14:modId xmlns:p14="http://schemas.microsoft.com/office/powerpoint/2010/main" val="488679885"/>
              </p:ext>
            </p:extLst>
          </p:nvPr>
        </p:nvGraphicFramePr>
        <p:xfrm>
          <a:off x="3059832" y="3284984"/>
          <a:ext cx="3329171" cy="1224135"/>
        </p:xfrm>
        <a:graphic>
          <a:graphicData uri="http://schemas.openxmlformats.org/drawingml/2006/table">
            <a:tbl>
              <a:tblPr firstRow="1" firstCol="1" bandRow="1">
                <a:solidFill>
                  <a:schemeClr val="bg1"/>
                </a:solidFill>
                <a:tableStyleId>{3B4B98B0-60AC-42C2-AFA5-B58CD77FA1E5}</a:tableStyleId>
              </a:tblPr>
              <a:tblGrid>
                <a:gridCol w="2244889"/>
                <a:gridCol w="1084282"/>
              </a:tblGrid>
              <a:tr h="244827">
                <a:tc gridSpan="2">
                  <a:txBody>
                    <a:bodyPr/>
                    <a:lstStyle/>
                    <a:p>
                      <a:pPr algn="ctr">
                        <a:lnSpc>
                          <a:spcPct val="115000"/>
                        </a:lnSpc>
                        <a:spcAft>
                          <a:spcPts val="0"/>
                        </a:spcAft>
                      </a:pPr>
                      <a:r>
                        <a:rPr lang="es-EC" sz="1100" dirty="0">
                          <a:effectLst/>
                          <a:latin typeface="Times New Roman" pitchFamily="18" charset="0"/>
                          <a:cs typeface="Times New Roman" pitchFamily="18" charset="0"/>
                        </a:rPr>
                        <a:t>PUBLICIDAD</a:t>
                      </a:r>
                      <a:endParaRPr lang="es-EC" sz="1100" dirty="0">
                        <a:solidFill>
                          <a:srgbClr val="365F91"/>
                        </a:solidFill>
                        <a:effectLst/>
                        <a:latin typeface="Times New Roman" pitchFamily="18" charset="0"/>
                        <a:ea typeface="Calibri"/>
                        <a:cs typeface="Times New Roman" pitchFamily="18" charset="0"/>
                      </a:endParaRPr>
                    </a:p>
                  </a:txBody>
                  <a:tcPr marL="68580" marR="68580" marT="0" marB="0"/>
                </a:tc>
                <a:tc hMerge="1">
                  <a:txBody>
                    <a:bodyPr/>
                    <a:lstStyle/>
                    <a:p>
                      <a:endParaRPr lang="es-EC"/>
                    </a:p>
                  </a:txBody>
                  <a:tcPr/>
                </a:tc>
              </a:tr>
              <a:tr h="244827">
                <a:tc>
                  <a:txBody>
                    <a:bodyPr/>
                    <a:lstStyle/>
                    <a:p>
                      <a:pPr algn="ctr">
                        <a:lnSpc>
                          <a:spcPct val="115000"/>
                        </a:lnSpc>
                        <a:spcAft>
                          <a:spcPts val="0"/>
                        </a:spcAft>
                      </a:pPr>
                      <a:r>
                        <a:rPr lang="es-EC" sz="1100" dirty="0" smtClean="0">
                          <a:effectLst/>
                          <a:latin typeface="Times New Roman" pitchFamily="18" charset="0"/>
                          <a:cs typeface="Times New Roman" pitchFamily="18" charset="0"/>
                        </a:rPr>
                        <a:t>DETALLE</a:t>
                      </a:r>
                      <a:endParaRPr lang="es-EC" sz="1100" dirty="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100" dirty="0">
                          <a:effectLst/>
                          <a:latin typeface="Times New Roman" pitchFamily="18" charset="0"/>
                          <a:cs typeface="Times New Roman" pitchFamily="18" charset="0"/>
                        </a:rPr>
                        <a:t>ANUAL</a:t>
                      </a:r>
                      <a:endParaRPr lang="es-EC" sz="1100" dirty="0">
                        <a:solidFill>
                          <a:srgbClr val="365F91"/>
                        </a:solidFill>
                        <a:effectLst/>
                        <a:latin typeface="Times New Roman" pitchFamily="18" charset="0"/>
                        <a:ea typeface="Calibri"/>
                        <a:cs typeface="Times New Roman" pitchFamily="18" charset="0"/>
                      </a:endParaRPr>
                    </a:p>
                  </a:txBody>
                  <a:tcPr marL="68580" marR="68580" marT="0" marB="0"/>
                </a:tc>
              </a:tr>
              <a:tr h="244827">
                <a:tc>
                  <a:txBody>
                    <a:bodyPr/>
                    <a:lstStyle/>
                    <a:p>
                      <a:pPr>
                        <a:lnSpc>
                          <a:spcPct val="115000"/>
                        </a:lnSpc>
                        <a:spcAft>
                          <a:spcPts val="0"/>
                        </a:spcAft>
                      </a:pPr>
                      <a:r>
                        <a:rPr lang="es-EC" sz="1100" dirty="0" smtClean="0">
                          <a:effectLst/>
                          <a:latin typeface="Times New Roman" pitchFamily="18" charset="0"/>
                          <a:cs typeface="Times New Roman" pitchFamily="18" charset="0"/>
                        </a:rPr>
                        <a:t>Diseño y Creación de Pagina Web</a:t>
                      </a:r>
                      <a:endParaRPr lang="es-EC" sz="1100" dirty="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C" sz="1100">
                          <a:effectLst/>
                          <a:latin typeface="Times New Roman" pitchFamily="18" charset="0"/>
                          <a:cs typeface="Times New Roman" pitchFamily="18" charset="0"/>
                        </a:rPr>
                        <a:t> $        373,00 </a:t>
                      </a:r>
                      <a:endParaRPr lang="es-EC" sz="1100">
                        <a:solidFill>
                          <a:srgbClr val="365F91"/>
                        </a:solidFill>
                        <a:effectLst/>
                        <a:latin typeface="Times New Roman" pitchFamily="18" charset="0"/>
                        <a:ea typeface="Calibri"/>
                        <a:cs typeface="Times New Roman" pitchFamily="18" charset="0"/>
                      </a:endParaRPr>
                    </a:p>
                  </a:txBody>
                  <a:tcPr marL="68580" marR="68580" marT="0" marB="0"/>
                </a:tc>
              </a:tr>
              <a:tr h="244827">
                <a:tc>
                  <a:txBody>
                    <a:bodyPr/>
                    <a:lstStyle/>
                    <a:p>
                      <a:pPr>
                        <a:lnSpc>
                          <a:spcPct val="115000"/>
                        </a:lnSpc>
                        <a:spcAft>
                          <a:spcPts val="0"/>
                        </a:spcAft>
                      </a:pPr>
                      <a:r>
                        <a:rPr lang="es-EC" sz="1100" dirty="0" smtClean="0">
                          <a:effectLst/>
                          <a:latin typeface="Times New Roman" pitchFamily="18" charset="0"/>
                          <a:cs typeface="Times New Roman" pitchFamily="18" charset="0"/>
                        </a:rPr>
                        <a:t>Medios</a:t>
                      </a:r>
                      <a:r>
                        <a:rPr lang="es-EC" sz="1100" baseline="0" dirty="0" smtClean="0">
                          <a:effectLst/>
                          <a:latin typeface="Times New Roman" pitchFamily="18" charset="0"/>
                          <a:cs typeface="Times New Roman" pitchFamily="18" charset="0"/>
                        </a:rPr>
                        <a:t> Impresos</a:t>
                      </a:r>
                      <a:endParaRPr lang="es-EC" sz="1100" dirty="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C" sz="1100">
                          <a:effectLst/>
                          <a:latin typeface="Times New Roman" pitchFamily="18" charset="0"/>
                          <a:cs typeface="Times New Roman" pitchFamily="18" charset="0"/>
                        </a:rPr>
                        <a:t> $        900,00 </a:t>
                      </a:r>
                      <a:endParaRPr lang="es-EC" sz="1100">
                        <a:solidFill>
                          <a:srgbClr val="365F91"/>
                        </a:solidFill>
                        <a:effectLst/>
                        <a:latin typeface="Times New Roman" pitchFamily="18" charset="0"/>
                        <a:ea typeface="Calibri"/>
                        <a:cs typeface="Times New Roman" pitchFamily="18" charset="0"/>
                      </a:endParaRPr>
                    </a:p>
                  </a:txBody>
                  <a:tcPr marL="68580" marR="68580" marT="0" marB="0"/>
                </a:tc>
              </a:tr>
              <a:tr h="244827">
                <a:tc>
                  <a:txBody>
                    <a:bodyPr/>
                    <a:lstStyle/>
                    <a:p>
                      <a:pPr>
                        <a:lnSpc>
                          <a:spcPct val="115000"/>
                        </a:lnSpc>
                        <a:spcAft>
                          <a:spcPts val="0"/>
                        </a:spcAft>
                      </a:pPr>
                      <a:r>
                        <a:rPr lang="es-EC" sz="1100" dirty="0">
                          <a:effectLst/>
                          <a:latin typeface="Times New Roman" pitchFamily="18" charset="0"/>
                          <a:cs typeface="Times New Roman" pitchFamily="18" charset="0"/>
                        </a:rPr>
                        <a:t>TOTAL ANUAL</a:t>
                      </a:r>
                      <a:endParaRPr lang="es-EC" sz="1100" dirty="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C" sz="1100" dirty="0">
                          <a:effectLst/>
                          <a:latin typeface="Times New Roman" pitchFamily="18" charset="0"/>
                          <a:cs typeface="Times New Roman" pitchFamily="18" charset="0"/>
                        </a:rPr>
                        <a:t>  $    1.273,00 </a:t>
                      </a:r>
                      <a:endParaRPr lang="es-EC" sz="1100" dirty="0">
                        <a:solidFill>
                          <a:srgbClr val="365F91"/>
                        </a:solidFill>
                        <a:effectLst/>
                        <a:latin typeface="Times New Roman" pitchFamily="18" charset="0"/>
                        <a:ea typeface="Calibri"/>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33224945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07704" y="332656"/>
            <a:ext cx="6491064" cy="523527"/>
          </a:xfrm>
        </p:spPr>
        <p:txBody>
          <a:bodyPr>
            <a:normAutofit fontScale="90000"/>
          </a:bodyPr>
          <a:lstStyle/>
          <a:p>
            <a:r>
              <a:rPr lang="es-EC" b="1" dirty="0">
                <a:solidFill>
                  <a:schemeClr val="accent1">
                    <a:lumMod val="75000"/>
                  </a:schemeClr>
                </a:solidFill>
                <a:latin typeface="Cooper Black" pitchFamily="18" charset="0"/>
              </a:rPr>
              <a:t>REQUERIMIENTOS</a:t>
            </a:r>
            <a:br>
              <a:rPr lang="es-EC" b="1" dirty="0">
                <a:solidFill>
                  <a:schemeClr val="accent1">
                    <a:lumMod val="75000"/>
                  </a:schemeClr>
                </a:solidFill>
                <a:latin typeface="Cooper Black" pitchFamily="18" charset="0"/>
              </a:rPr>
            </a:br>
            <a:endParaRPr lang="es-EC" dirty="0"/>
          </a:p>
        </p:txBody>
      </p:sp>
      <p:graphicFrame>
        <p:nvGraphicFramePr>
          <p:cNvPr id="5" name="4 Marcador de contenido"/>
          <p:cNvGraphicFramePr>
            <a:graphicFrameLocks noGrp="1"/>
          </p:cNvGraphicFramePr>
          <p:nvPr>
            <p:ph sz="half" idx="2"/>
            <p:extLst>
              <p:ext uri="{D42A27DB-BD31-4B8C-83A1-F6EECF244321}">
                <p14:modId xmlns:p14="http://schemas.microsoft.com/office/powerpoint/2010/main" val="1673718880"/>
              </p:ext>
            </p:extLst>
          </p:nvPr>
        </p:nvGraphicFramePr>
        <p:xfrm>
          <a:off x="2627784" y="908721"/>
          <a:ext cx="4968552" cy="3880471"/>
        </p:xfrm>
        <a:graphic>
          <a:graphicData uri="http://schemas.openxmlformats.org/drawingml/2006/table">
            <a:tbl>
              <a:tblPr firstRow="1" firstCol="1" bandRow="1">
                <a:solidFill>
                  <a:schemeClr val="bg1"/>
                </a:solidFill>
                <a:tableStyleId>{3B4B98B0-60AC-42C2-AFA5-B58CD77FA1E5}</a:tableStyleId>
              </a:tblPr>
              <a:tblGrid>
                <a:gridCol w="3418729"/>
                <a:gridCol w="1549823"/>
              </a:tblGrid>
              <a:tr h="86638">
                <a:tc gridSpan="2">
                  <a:txBody>
                    <a:bodyPr/>
                    <a:lstStyle/>
                    <a:p>
                      <a:pPr algn="ctr">
                        <a:lnSpc>
                          <a:spcPct val="115000"/>
                        </a:lnSpc>
                        <a:spcAft>
                          <a:spcPts val="0"/>
                        </a:spcAft>
                      </a:pPr>
                      <a:r>
                        <a:rPr lang="es-EC" sz="1200" dirty="0">
                          <a:effectLst/>
                          <a:latin typeface="Times New Roman" pitchFamily="18" charset="0"/>
                          <a:cs typeface="Times New Roman" pitchFamily="18" charset="0"/>
                        </a:rPr>
                        <a:t>Gastos de Constitución</a:t>
                      </a:r>
                      <a:endParaRPr lang="es-EC" sz="1200" dirty="0">
                        <a:solidFill>
                          <a:srgbClr val="365F91"/>
                        </a:solidFill>
                        <a:effectLst/>
                        <a:latin typeface="Times New Roman" pitchFamily="18" charset="0"/>
                        <a:ea typeface="Calibri"/>
                        <a:cs typeface="Times New Roman" pitchFamily="18" charset="0"/>
                      </a:endParaRPr>
                    </a:p>
                  </a:txBody>
                  <a:tcPr marL="43815" marR="43815" marT="0" marB="0"/>
                </a:tc>
                <a:tc hMerge="1">
                  <a:txBody>
                    <a:bodyPr/>
                    <a:lstStyle/>
                    <a:p>
                      <a:endParaRPr lang="es-EC"/>
                    </a:p>
                  </a:txBody>
                  <a:tcPr/>
                </a:tc>
              </a:tr>
              <a:tr h="114724">
                <a:tc>
                  <a:txBody>
                    <a:bodyPr/>
                    <a:lstStyle/>
                    <a:p>
                      <a:pPr>
                        <a:lnSpc>
                          <a:spcPct val="115000"/>
                        </a:lnSpc>
                        <a:spcAft>
                          <a:spcPts val="0"/>
                        </a:spcAft>
                      </a:pPr>
                      <a:r>
                        <a:rPr lang="es-EC" sz="1200" dirty="0" smtClean="0">
                          <a:effectLst/>
                          <a:latin typeface="Times New Roman" pitchFamily="18" charset="0"/>
                          <a:cs typeface="Times New Roman" pitchFamily="18" charset="0"/>
                        </a:rPr>
                        <a:t>DETALLE</a:t>
                      </a:r>
                      <a:endParaRPr lang="es-EC" sz="1200" dirty="0">
                        <a:solidFill>
                          <a:srgbClr val="365F91"/>
                        </a:solidFill>
                        <a:effectLst/>
                        <a:latin typeface="Times New Roman" pitchFamily="18" charset="0"/>
                        <a:ea typeface="Calibri"/>
                        <a:cs typeface="Times New Roman" pitchFamily="18" charset="0"/>
                      </a:endParaRPr>
                    </a:p>
                  </a:txBody>
                  <a:tcPr marL="43815" marR="43815" marT="0" marB="0"/>
                </a:tc>
                <a:tc>
                  <a:txBody>
                    <a:bodyPr/>
                    <a:lstStyle/>
                    <a:p>
                      <a:pPr>
                        <a:lnSpc>
                          <a:spcPct val="115000"/>
                        </a:lnSpc>
                        <a:spcAft>
                          <a:spcPts val="0"/>
                        </a:spcAft>
                      </a:pPr>
                      <a:r>
                        <a:rPr lang="es-EC" sz="1200">
                          <a:effectLst/>
                          <a:latin typeface="Times New Roman" pitchFamily="18" charset="0"/>
                          <a:cs typeface="Times New Roman" pitchFamily="18" charset="0"/>
                        </a:rPr>
                        <a:t>VALOR TOTAL</a:t>
                      </a:r>
                      <a:endParaRPr lang="es-EC" sz="1200">
                        <a:solidFill>
                          <a:srgbClr val="365F91"/>
                        </a:solidFill>
                        <a:effectLst/>
                        <a:latin typeface="Times New Roman" pitchFamily="18" charset="0"/>
                        <a:ea typeface="Calibri"/>
                        <a:cs typeface="Times New Roman" pitchFamily="18" charset="0"/>
                      </a:endParaRPr>
                    </a:p>
                  </a:txBody>
                  <a:tcPr marL="43815" marR="43815" marT="0" marB="0"/>
                </a:tc>
              </a:tr>
              <a:tr h="86638">
                <a:tc>
                  <a:txBody>
                    <a:bodyPr/>
                    <a:lstStyle/>
                    <a:p>
                      <a:pPr>
                        <a:lnSpc>
                          <a:spcPct val="115000"/>
                        </a:lnSpc>
                        <a:spcAft>
                          <a:spcPts val="0"/>
                        </a:spcAft>
                      </a:pPr>
                      <a:r>
                        <a:rPr lang="es-EC" sz="1200">
                          <a:effectLst/>
                          <a:latin typeface="Times New Roman" pitchFamily="18" charset="0"/>
                          <a:cs typeface="Times New Roman" pitchFamily="18" charset="0"/>
                        </a:rPr>
                        <a:t>Licencia Ambiental</a:t>
                      </a:r>
                      <a:endParaRPr lang="es-EC" sz="1200">
                        <a:solidFill>
                          <a:srgbClr val="365F91"/>
                        </a:solidFill>
                        <a:effectLst/>
                        <a:latin typeface="Times New Roman" pitchFamily="18" charset="0"/>
                        <a:ea typeface="Calibri"/>
                        <a:cs typeface="Times New Roman" pitchFamily="18" charset="0"/>
                      </a:endParaRPr>
                    </a:p>
                  </a:txBody>
                  <a:tcPr marL="43815" marR="43815" marT="0" marB="0"/>
                </a:tc>
                <a:tc>
                  <a:txBody>
                    <a:bodyPr/>
                    <a:lstStyle/>
                    <a:p>
                      <a:pPr>
                        <a:lnSpc>
                          <a:spcPct val="115000"/>
                        </a:lnSpc>
                        <a:spcAft>
                          <a:spcPts val="0"/>
                        </a:spcAft>
                      </a:pPr>
                      <a:r>
                        <a:rPr lang="es-EC" sz="1200">
                          <a:effectLst/>
                          <a:latin typeface="Times New Roman" pitchFamily="18" charset="0"/>
                          <a:cs typeface="Times New Roman" pitchFamily="18" charset="0"/>
                        </a:rPr>
                        <a:t> $          50,00 </a:t>
                      </a:r>
                      <a:endParaRPr lang="es-EC" sz="1200">
                        <a:solidFill>
                          <a:srgbClr val="365F91"/>
                        </a:solidFill>
                        <a:effectLst/>
                        <a:latin typeface="Times New Roman" pitchFamily="18" charset="0"/>
                        <a:ea typeface="Calibri"/>
                        <a:cs typeface="Times New Roman" pitchFamily="18" charset="0"/>
                      </a:endParaRPr>
                    </a:p>
                  </a:txBody>
                  <a:tcPr marL="43815" marR="43815" marT="0" marB="0"/>
                </a:tc>
              </a:tr>
              <a:tr h="305167">
                <a:tc>
                  <a:txBody>
                    <a:bodyPr/>
                    <a:lstStyle/>
                    <a:p>
                      <a:pPr>
                        <a:lnSpc>
                          <a:spcPct val="115000"/>
                        </a:lnSpc>
                        <a:spcAft>
                          <a:spcPts val="0"/>
                        </a:spcAft>
                      </a:pPr>
                      <a:r>
                        <a:rPr lang="es-EC" sz="1200" dirty="0">
                          <a:effectLst/>
                          <a:latin typeface="Times New Roman" pitchFamily="18" charset="0"/>
                          <a:cs typeface="Times New Roman" pitchFamily="18" charset="0"/>
                        </a:rPr>
                        <a:t>Calificación de Gestor Ambiental</a:t>
                      </a:r>
                      <a:endParaRPr lang="es-EC" sz="1200" dirty="0">
                        <a:solidFill>
                          <a:srgbClr val="365F91"/>
                        </a:solidFill>
                        <a:effectLst/>
                        <a:latin typeface="Times New Roman" pitchFamily="18" charset="0"/>
                        <a:ea typeface="Calibri"/>
                        <a:cs typeface="Times New Roman" pitchFamily="18" charset="0"/>
                      </a:endParaRPr>
                    </a:p>
                  </a:txBody>
                  <a:tcPr marL="43815" marR="43815" marT="0" marB="0"/>
                </a:tc>
                <a:tc>
                  <a:txBody>
                    <a:bodyPr/>
                    <a:lstStyle/>
                    <a:p>
                      <a:pPr>
                        <a:lnSpc>
                          <a:spcPct val="115000"/>
                        </a:lnSpc>
                        <a:spcAft>
                          <a:spcPts val="0"/>
                        </a:spcAft>
                      </a:pPr>
                      <a:r>
                        <a:rPr lang="es-EC" sz="1200">
                          <a:effectLst/>
                          <a:latin typeface="Times New Roman" pitchFamily="18" charset="0"/>
                          <a:cs typeface="Times New Roman" pitchFamily="18" charset="0"/>
                        </a:rPr>
                        <a:t> $          50,00 </a:t>
                      </a:r>
                      <a:endParaRPr lang="es-EC" sz="1200">
                        <a:solidFill>
                          <a:srgbClr val="365F91"/>
                        </a:solidFill>
                        <a:effectLst/>
                        <a:latin typeface="Times New Roman" pitchFamily="18" charset="0"/>
                        <a:ea typeface="Calibri"/>
                        <a:cs typeface="Times New Roman" pitchFamily="18" charset="0"/>
                      </a:endParaRPr>
                    </a:p>
                  </a:txBody>
                  <a:tcPr marL="43815" marR="43815" marT="0" marB="0"/>
                </a:tc>
              </a:tr>
              <a:tr h="86638">
                <a:tc>
                  <a:txBody>
                    <a:bodyPr/>
                    <a:lstStyle/>
                    <a:p>
                      <a:pPr>
                        <a:lnSpc>
                          <a:spcPct val="115000"/>
                        </a:lnSpc>
                        <a:spcAft>
                          <a:spcPts val="0"/>
                        </a:spcAft>
                      </a:pPr>
                      <a:r>
                        <a:rPr lang="es-EC" sz="1200">
                          <a:effectLst/>
                          <a:latin typeface="Times New Roman" pitchFamily="18" charset="0"/>
                          <a:cs typeface="Times New Roman" pitchFamily="18" charset="0"/>
                        </a:rPr>
                        <a:t>Permiso de Bomberos</a:t>
                      </a:r>
                      <a:endParaRPr lang="es-EC" sz="1200">
                        <a:solidFill>
                          <a:srgbClr val="365F91"/>
                        </a:solidFill>
                        <a:effectLst/>
                        <a:latin typeface="Times New Roman" pitchFamily="18" charset="0"/>
                        <a:ea typeface="Calibri"/>
                        <a:cs typeface="Times New Roman" pitchFamily="18" charset="0"/>
                      </a:endParaRPr>
                    </a:p>
                  </a:txBody>
                  <a:tcPr marL="43815" marR="43815" marT="0" marB="0"/>
                </a:tc>
                <a:tc>
                  <a:txBody>
                    <a:bodyPr/>
                    <a:lstStyle/>
                    <a:p>
                      <a:pPr>
                        <a:lnSpc>
                          <a:spcPct val="115000"/>
                        </a:lnSpc>
                        <a:spcAft>
                          <a:spcPts val="0"/>
                        </a:spcAft>
                      </a:pPr>
                      <a:r>
                        <a:rPr lang="es-EC" sz="1200">
                          <a:effectLst/>
                          <a:latin typeface="Times New Roman" pitchFamily="18" charset="0"/>
                          <a:cs typeface="Times New Roman" pitchFamily="18" charset="0"/>
                        </a:rPr>
                        <a:t> $          40,00 </a:t>
                      </a:r>
                      <a:endParaRPr lang="es-EC" sz="1200">
                        <a:solidFill>
                          <a:srgbClr val="365F91"/>
                        </a:solidFill>
                        <a:effectLst/>
                        <a:latin typeface="Times New Roman" pitchFamily="18" charset="0"/>
                        <a:ea typeface="Calibri"/>
                        <a:cs typeface="Times New Roman" pitchFamily="18" charset="0"/>
                      </a:endParaRPr>
                    </a:p>
                  </a:txBody>
                  <a:tcPr marL="43815" marR="43815" marT="0" marB="0"/>
                </a:tc>
              </a:tr>
              <a:tr h="86638">
                <a:tc>
                  <a:txBody>
                    <a:bodyPr/>
                    <a:lstStyle/>
                    <a:p>
                      <a:pPr>
                        <a:lnSpc>
                          <a:spcPct val="115000"/>
                        </a:lnSpc>
                        <a:spcAft>
                          <a:spcPts val="0"/>
                        </a:spcAft>
                      </a:pPr>
                      <a:r>
                        <a:rPr lang="es-EC" sz="1200">
                          <a:effectLst/>
                          <a:latin typeface="Times New Roman" pitchFamily="18" charset="0"/>
                          <a:cs typeface="Times New Roman" pitchFamily="18" charset="0"/>
                        </a:rPr>
                        <a:t>Manual de Gestión de Riesgos</a:t>
                      </a:r>
                      <a:endParaRPr lang="es-EC" sz="1200">
                        <a:solidFill>
                          <a:srgbClr val="365F91"/>
                        </a:solidFill>
                        <a:effectLst/>
                        <a:latin typeface="Times New Roman" pitchFamily="18" charset="0"/>
                        <a:ea typeface="Calibri"/>
                        <a:cs typeface="Times New Roman" pitchFamily="18" charset="0"/>
                      </a:endParaRPr>
                    </a:p>
                  </a:txBody>
                  <a:tcPr marL="43815" marR="43815" marT="0" marB="0"/>
                </a:tc>
                <a:tc>
                  <a:txBody>
                    <a:bodyPr/>
                    <a:lstStyle/>
                    <a:p>
                      <a:pPr>
                        <a:lnSpc>
                          <a:spcPct val="115000"/>
                        </a:lnSpc>
                        <a:spcAft>
                          <a:spcPts val="0"/>
                        </a:spcAft>
                      </a:pPr>
                      <a:r>
                        <a:rPr lang="es-EC" sz="1200">
                          <a:effectLst/>
                          <a:latin typeface="Times New Roman" pitchFamily="18" charset="0"/>
                          <a:cs typeface="Times New Roman" pitchFamily="18" charset="0"/>
                        </a:rPr>
                        <a:t> $        120,00 </a:t>
                      </a:r>
                      <a:endParaRPr lang="es-EC" sz="1200">
                        <a:solidFill>
                          <a:srgbClr val="365F91"/>
                        </a:solidFill>
                        <a:effectLst/>
                        <a:latin typeface="Times New Roman" pitchFamily="18" charset="0"/>
                        <a:ea typeface="Calibri"/>
                        <a:cs typeface="Times New Roman" pitchFamily="18" charset="0"/>
                      </a:endParaRPr>
                    </a:p>
                  </a:txBody>
                  <a:tcPr marL="43815" marR="43815" marT="0" marB="0"/>
                </a:tc>
              </a:tr>
              <a:tr h="86638">
                <a:tc>
                  <a:txBody>
                    <a:bodyPr/>
                    <a:lstStyle/>
                    <a:p>
                      <a:pPr>
                        <a:lnSpc>
                          <a:spcPct val="115000"/>
                        </a:lnSpc>
                        <a:spcAft>
                          <a:spcPts val="0"/>
                        </a:spcAft>
                      </a:pPr>
                      <a:r>
                        <a:rPr lang="es-EC" sz="1200">
                          <a:effectLst/>
                          <a:latin typeface="Times New Roman" pitchFamily="18" charset="0"/>
                          <a:cs typeface="Times New Roman" pitchFamily="18" charset="0"/>
                        </a:rPr>
                        <a:t>Señalética </a:t>
                      </a:r>
                      <a:endParaRPr lang="es-EC" sz="1200">
                        <a:solidFill>
                          <a:srgbClr val="365F91"/>
                        </a:solidFill>
                        <a:effectLst/>
                        <a:latin typeface="Times New Roman" pitchFamily="18" charset="0"/>
                        <a:ea typeface="Calibri"/>
                        <a:cs typeface="Times New Roman" pitchFamily="18" charset="0"/>
                      </a:endParaRPr>
                    </a:p>
                  </a:txBody>
                  <a:tcPr marL="43815" marR="43815" marT="0" marB="0"/>
                </a:tc>
                <a:tc>
                  <a:txBody>
                    <a:bodyPr/>
                    <a:lstStyle/>
                    <a:p>
                      <a:pPr>
                        <a:lnSpc>
                          <a:spcPct val="115000"/>
                        </a:lnSpc>
                        <a:spcAft>
                          <a:spcPts val="0"/>
                        </a:spcAft>
                      </a:pPr>
                      <a:r>
                        <a:rPr lang="es-EC" sz="1200">
                          <a:effectLst/>
                          <a:latin typeface="Times New Roman" pitchFamily="18" charset="0"/>
                          <a:cs typeface="Times New Roman" pitchFamily="18" charset="0"/>
                        </a:rPr>
                        <a:t> $          80,00 </a:t>
                      </a:r>
                      <a:endParaRPr lang="es-EC" sz="1200">
                        <a:solidFill>
                          <a:srgbClr val="365F91"/>
                        </a:solidFill>
                        <a:effectLst/>
                        <a:latin typeface="Times New Roman" pitchFamily="18" charset="0"/>
                        <a:ea typeface="Calibri"/>
                        <a:cs typeface="Times New Roman" pitchFamily="18" charset="0"/>
                      </a:endParaRPr>
                    </a:p>
                  </a:txBody>
                  <a:tcPr marL="43815" marR="43815" marT="0" marB="0"/>
                </a:tc>
              </a:tr>
              <a:tr h="86638">
                <a:tc>
                  <a:txBody>
                    <a:bodyPr/>
                    <a:lstStyle/>
                    <a:p>
                      <a:pPr>
                        <a:lnSpc>
                          <a:spcPct val="115000"/>
                        </a:lnSpc>
                        <a:spcAft>
                          <a:spcPts val="0"/>
                        </a:spcAft>
                      </a:pPr>
                      <a:r>
                        <a:rPr lang="es-EC" sz="1200">
                          <a:effectLst/>
                          <a:latin typeface="Times New Roman" pitchFamily="18" charset="0"/>
                          <a:cs typeface="Times New Roman" pitchFamily="18" charset="0"/>
                        </a:rPr>
                        <a:t>Patente Municipal</a:t>
                      </a:r>
                      <a:endParaRPr lang="es-EC" sz="1200">
                        <a:solidFill>
                          <a:srgbClr val="365F91"/>
                        </a:solidFill>
                        <a:effectLst/>
                        <a:latin typeface="Times New Roman" pitchFamily="18" charset="0"/>
                        <a:ea typeface="Calibri"/>
                        <a:cs typeface="Times New Roman" pitchFamily="18" charset="0"/>
                      </a:endParaRPr>
                    </a:p>
                  </a:txBody>
                  <a:tcPr marL="43815" marR="43815" marT="0" marB="0"/>
                </a:tc>
                <a:tc>
                  <a:txBody>
                    <a:bodyPr/>
                    <a:lstStyle/>
                    <a:p>
                      <a:pPr>
                        <a:lnSpc>
                          <a:spcPct val="115000"/>
                        </a:lnSpc>
                        <a:spcAft>
                          <a:spcPts val="0"/>
                        </a:spcAft>
                      </a:pPr>
                      <a:r>
                        <a:rPr lang="es-EC" sz="1200">
                          <a:effectLst/>
                          <a:latin typeface="Times New Roman" pitchFamily="18" charset="0"/>
                          <a:cs typeface="Times New Roman" pitchFamily="18" charset="0"/>
                        </a:rPr>
                        <a:t> $          80,00 </a:t>
                      </a:r>
                      <a:endParaRPr lang="es-EC" sz="1200">
                        <a:solidFill>
                          <a:srgbClr val="365F91"/>
                        </a:solidFill>
                        <a:effectLst/>
                        <a:latin typeface="Times New Roman" pitchFamily="18" charset="0"/>
                        <a:ea typeface="Calibri"/>
                        <a:cs typeface="Times New Roman" pitchFamily="18" charset="0"/>
                      </a:endParaRPr>
                    </a:p>
                  </a:txBody>
                  <a:tcPr marL="43815" marR="43815" marT="0" marB="0"/>
                </a:tc>
              </a:tr>
              <a:tr h="139889">
                <a:tc>
                  <a:txBody>
                    <a:bodyPr/>
                    <a:lstStyle/>
                    <a:p>
                      <a:pPr>
                        <a:lnSpc>
                          <a:spcPct val="115000"/>
                        </a:lnSpc>
                        <a:spcAft>
                          <a:spcPts val="0"/>
                        </a:spcAft>
                      </a:pPr>
                      <a:r>
                        <a:rPr lang="es-EC" sz="1200">
                          <a:effectLst/>
                          <a:latin typeface="Times New Roman" pitchFamily="18" charset="0"/>
                          <a:cs typeface="Times New Roman" pitchFamily="18" charset="0"/>
                        </a:rPr>
                        <a:t>Licencia única de actividad económica LUAE</a:t>
                      </a:r>
                      <a:endParaRPr lang="es-EC" sz="1200">
                        <a:solidFill>
                          <a:srgbClr val="365F91"/>
                        </a:solidFill>
                        <a:effectLst/>
                        <a:latin typeface="Times New Roman" pitchFamily="18" charset="0"/>
                        <a:ea typeface="Calibri"/>
                        <a:cs typeface="Times New Roman" pitchFamily="18" charset="0"/>
                      </a:endParaRPr>
                    </a:p>
                  </a:txBody>
                  <a:tcPr marL="43815" marR="43815" marT="0" marB="0"/>
                </a:tc>
                <a:tc>
                  <a:txBody>
                    <a:bodyPr/>
                    <a:lstStyle/>
                    <a:p>
                      <a:pPr algn="ctr">
                        <a:lnSpc>
                          <a:spcPct val="115000"/>
                        </a:lnSpc>
                        <a:spcAft>
                          <a:spcPts val="0"/>
                        </a:spcAft>
                      </a:pPr>
                      <a:r>
                        <a:rPr lang="es-EC" sz="1200">
                          <a:effectLst/>
                          <a:latin typeface="Times New Roman" pitchFamily="18" charset="0"/>
                          <a:cs typeface="Times New Roman" pitchFamily="18" charset="0"/>
                        </a:rPr>
                        <a:t> Gratis </a:t>
                      </a:r>
                      <a:endParaRPr lang="es-EC" sz="1200">
                        <a:solidFill>
                          <a:srgbClr val="365F91"/>
                        </a:solidFill>
                        <a:effectLst/>
                        <a:latin typeface="Times New Roman" pitchFamily="18" charset="0"/>
                        <a:ea typeface="Calibri"/>
                        <a:cs typeface="Times New Roman" pitchFamily="18" charset="0"/>
                      </a:endParaRPr>
                    </a:p>
                  </a:txBody>
                  <a:tcPr marL="43815" marR="43815" marT="0" marB="0"/>
                </a:tc>
              </a:tr>
              <a:tr h="86638">
                <a:tc>
                  <a:txBody>
                    <a:bodyPr/>
                    <a:lstStyle/>
                    <a:p>
                      <a:pPr>
                        <a:lnSpc>
                          <a:spcPct val="115000"/>
                        </a:lnSpc>
                        <a:spcAft>
                          <a:spcPts val="0"/>
                        </a:spcAft>
                      </a:pPr>
                      <a:r>
                        <a:rPr lang="es-EC" sz="1200">
                          <a:effectLst/>
                          <a:latin typeface="Times New Roman" pitchFamily="18" charset="0"/>
                          <a:cs typeface="Times New Roman" pitchFamily="18" charset="0"/>
                        </a:rPr>
                        <a:t>Aporte de Capital</a:t>
                      </a:r>
                      <a:endParaRPr lang="es-EC" sz="1200">
                        <a:solidFill>
                          <a:srgbClr val="365F91"/>
                        </a:solidFill>
                        <a:effectLst/>
                        <a:latin typeface="Times New Roman" pitchFamily="18" charset="0"/>
                        <a:ea typeface="Calibri"/>
                        <a:cs typeface="Times New Roman" pitchFamily="18" charset="0"/>
                      </a:endParaRPr>
                    </a:p>
                  </a:txBody>
                  <a:tcPr marL="43815" marR="43815" marT="0" marB="0"/>
                </a:tc>
                <a:tc>
                  <a:txBody>
                    <a:bodyPr/>
                    <a:lstStyle/>
                    <a:p>
                      <a:pPr>
                        <a:lnSpc>
                          <a:spcPct val="115000"/>
                        </a:lnSpc>
                        <a:spcAft>
                          <a:spcPts val="0"/>
                        </a:spcAft>
                      </a:pPr>
                      <a:r>
                        <a:rPr lang="es-EC" sz="1200">
                          <a:effectLst/>
                          <a:latin typeface="Times New Roman" pitchFamily="18" charset="0"/>
                          <a:cs typeface="Times New Roman" pitchFamily="18" charset="0"/>
                        </a:rPr>
                        <a:t> $        800,00 </a:t>
                      </a:r>
                      <a:endParaRPr lang="es-EC" sz="1200">
                        <a:solidFill>
                          <a:srgbClr val="365F91"/>
                        </a:solidFill>
                        <a:effectLst/>
                        <a:latin typeface="Times New Roman" pitchFamily="18" charset="0"/>
                        <a:ea typeface="Calibri"/>
                        <a:cs typeface="Times New Roman" pitchFamily="18" charset="0"/>
                      </a:endParaRPr>
                    </a:p>
                  </a:txBody>
                  <a:tcPr marL="43815" marR="43815" marT="0" marB="0"/>
                </a:tc>
              </a:tr>
              <a:tr h="86638">
                <a:tc>
                  <a:txBody>
                    <a:bodyPr/>
                    <a:lstStyle/>
                    <a:p>
                      <a:pPr>
                        <a:lnSpc>
                          <a:spcPct val="115000"/>
                        </a:lnSpc>
                        <a:spcAft>
                          <a:spcPts val="0"/>
                        </a:spcAft>
                      </a:pPr>
                      <a:r>
                        <a:rPr lang="es-EC" sz="1200">
                          <a:effectLst/>
                          <a:latin typeface="Times New Roman" pitchFamily="18" charset="0"/>
                          <a:cs typeface="Times New Roman" pitchFamily="18" charset="0"/>
                        </a:rPr>
                        <a:t>Notaria</a:t>
                      </a:r>
                      <a:endParaRPr lang="es-EC" sz="1200">
                        <a:solidFill>
                          <a:srgbClr val="365F91"/>
                        </a:solidFill>
                        <a:effectLst/>
                        <a:latin typeface="Times New Roman" pitchFamily="18" charset="0"/>
                        <a:ea typeface="Calibri"/>
                        <a:cs typeface="Times New Roman" pitchFamily="18" charset="0"/>
                      </a:endParaRPr>
                    </a:p>
                  </a:txBody>
                  <a:tcPr marL="43815" marR="43815" marT="0" marB="0"/>
                </a:tc>
                <a:tc>
                  <a:txBody>
                    <a:bodyPr/>
                    <a:lstStyle/>
                    <a:p>
                      <a:pPr>
                        <a:lnSpc>
                          <a:spcPct val="115000"/>
                        </a:lnSpc>
                        <a:spcAft>
                          <a:spcPts val="0"/>
                        </a:spcAft>
                      </a:pPr>
                      <a:r>
                        <a:rPr lang="es-EC" sz="1200">
                          <a:effectLst/>
                          <a:latin typeface="Times New Roman" pitchFamily="18" charset="0"/>
                          <a:cs typeface="Times New Roman" pitchFamily="18" charset="0"/>
                        </a:rPr>
                        <a:t> $        200,00 </a:t>
                      </a:r>
                      <a:endParaRPr lang="es-EC" sz="1200">
                        <a:solidFill>
                          <a:srgbClr val="365F91"/>
                        </a:solidFill>
                        <a:effectLst/>
                        <a:latin typeface="Times New Roman" pitchFamily="18" charset="0"/>
                        <a:ea typeface="Calibri"/>
                        <a:cs typeface="Times New Roman" pitchFamily="18" charset="0"/>
                      </a:endParaRPr>
                    </a:p>
                  </a:txBody>
                  <a:tcPr marL="43815" marR="43815" marT="0" marB="0"/>
                </a:tc>
              </a:tr>
              <a:tr h="86638">
                <a:tc>
                  <a:txBody>
                    <a:bodyPr/>
                    <a:lstStyle/>
                    <a:p>
                      <a:pPr>
                        <a:lnSpc>
                          <a:spcPct val="115000"/>
                        </a:lnSpc>
                        <a:spcAft>
                          <a:spcPts val="0"/>
                        </a:spcAft>
                      </a:pPr>
                      <a:r>
                        <a:rPr lang="es-EC" sz="1200">
                          <a:effectLst/>
                          <a:latin typeface="Times New Roman" pitchFamily="18" charset="0"/>
                          <a:cs typeface="Times New Roman" pitchFamily="18" charset="0"/>
                        </a:rPr>
                        <a:t>Marginaciones Notariales</a:t>
                      </a:r>
                      <a:endParaRPr lang="es-EC" sz="1200">
                        <a:solidFill>
                          <a:srgbClr val="365F91"/>
                        </a:solidFill>
                        <a:effectLst/>
                        <a:latin typeface="Times New Roman" pitchFamily="18" charset="0"/>
                        <a:ea typeface="Calibri"/>
                        <a:cs typeface="Times New Roman" pitchFamily="18" charset="0"/>
                      </a:endParaRPr>
                    </a:p>
                  </a:txBody>
                  <a:tcPr marL="43815" marR="43815" marT="0" marB="0"/>
                </a:tc>
                <a:tc>
                  <a:txBody>
                    <a:bodyPr/>
                    <a:lstStyle/>
                    <a:p>
                      <a:pPr>
                        <a:lnSpc>
                          <a:spcPct val="115000"/>
                        </a:lnSpc>
                        <a:spcAft>
                          <a:spcPts val="0"/>
                        </a:spcAft>
                      </a:pPr>
                      <a:r>
                        <a:rPr lang="es-EC" sz="1200">
                          <a:effectLst/>
                          <a:latin typeface="Times New Roman" pitchFamily="18" charset="0"/>
                          <a:cs typeface="Times New Roman" pitchFamily="18" charset="0"/>
                        </a:rPr>
                        <a:t> $        100,00 </a:t>
                      </a:r>
                      <a:endParaRPr lang="es-EC" sz="1200">
                        <a:solidFill>
                          <a:srgbClr val="365F91"/>
                        </a:solidFill>
                        <a:effectLst/>
                        <a:latin typeface="Times New Roman" pitchFamily="18" charset="0"/>
                        <a:ea typeface="Calibri"/>
                        <a:cs typeface="Times New Roman" pitchFamily="18" charset="0"/>
                      </a:endParaRPr>
                    </a:p>
                  </a:txBody>
                  <a:tcPr marL="43815" marR="43815" marT="0" marB="0"/>
                </a:tc>
              </a:tr>
              <a:tr h="86638">
                <a:tc>
                  <a:txBody>
                    <a:bodyPr/>
                    <a:lstStyle/>
                    <a:p>
                      <a:pPr>
                        <a:lnSpc>
                          <a:spcPct val="115000"/>
                        </a:lnSpc>
                        <a:spcAft>
                          <a:spcPts val="0"/>
                        </a:spcAft>
                      </a:pPr>
                      <a:r>
                        <a:rPr lang="es-EC" sz="1200">
                          <a:effectLst/>
                          <a:latin typeface="Times New Roman" pitchFamily="18" charset="0"/>
                          <a:cs typeface="Times New Roman" pitchFamily="18" charset="0"/>
                        </a:rPr>
                        <a:t>Publicaciones en Diarios</a:t>
                      </a:r>
                      <a:endParaRPr lang="es-EC" sz="1200">
                        <a:solidFill>
                          <a:srgbClr val="365F91"/>
                        </a:solidFill>
                        <a:effectLst/>
                        <a:latin typeface="Times New Roman" pitchFamily="18" charset="0"/>
                        <a:ea typeface="Calibri"/>
                        <a:cs typeface="Times New Roman" pitchFamily="18" charset="0"/>
                      </a:endParaRPr>
                    </a:p>
                  </a:txBody>
                  <a:tcPr marL="43815" marR="43815" marT="0" marB="0"/>
                </a:tc>
                <a:tc>
                  <a:txBody>
                    <a:bodyPr/>
                    <a:lstStyle/>
                    <a:p>
                      <a:pPr>
                        <a:lnSpc>
                          <a:spcPct val="115000"/>
                        </a:lnSpc>
                        <a:spcAft>
                          <a:spcPts val="0"/>
                        </a:spcAft>
                      </a:pPr>
                      <a:r>
                        <a:rPr lang="es-EC" sz="1200">
                          <a:effectLst/>
                          <a:latin typeface="Times New Roman" pitchFamily="18" charset="0"/>
                          <a:cs typeface="Times New Roman" pitchFamily="18" charset="0"/>
                        </a:rPr>
                        <a:t> $          80,00 </a:t>
                      </a:r>
                      <a:endParaRPr lang="es-EC" sz="1200">
                        <a:solidFill>
                          <a:srgbClr val="365F91"/>
                        </a:solidFill>
                        <a:effectLst/>
                        <a:latin typeface="Times New Roman" pitchFamily="18" charset="0"/>
                        <a:ea typeface="Calibri"/>
                        <a:cs typeface="Times New Roman" pitchFamily="18" charset="0"/>
                      </a:endParaRPr>
                    </a:p>
                  </a:txBody>
                  <a:tcPr marL="43815" marR="43815" marT="0" marB="0"/>
                </a:tc>
              </a:tr>
              <a:tr h="86638">
                <a:tc>
                  <a:txBody>
                    <a:bodyPr/>
                    <a:lstStyle/>
                    <a:p>
                      <a:pPr>
                        <a:lnSpc>
                          <a:spcPct val="115000"/>
                        </a:lnSpc>
                        <a:spcAft>
                          <a:spcPts val="0"/>
                        </a:spcAft>
                      </a:pPr>
                      <a:r>
                        <a:rPr lang="es-EC" sz="1200">
                          <a:effectLst/>
                          <a:latin typeface="Times New Roman" pitchFamily="18" charset="0"/>
                          <a:cs typeface="Times New Roman" pitchFamily="18" charset="0"/>
                        </a:rPr>
                        <a:t>Registro Mercantil</a:t>
                      </a:r>
                      <a:endParaRPr lang="es-EC" sz="1200">
                        <a:solidFill>
                          <a:srgbClr val="365F91"/>
                        </a:solidFill>
                        <a:effectLst/>
                        <a:latin typeface="Times New Roman" pitchFamily="18" charset="0"/>
                        <a:ea typeface="Calibri"/>
                        <a:cs typeface="Times New Roman" pitchFamily="18" charset="0"/>
                      </a:endParaRPr>
                    </a:p>
                  </a:txBody>
                  <a:tcPr marL="43815" marR="43815" marT="0" marB="0"/>
                </a:tc>
                <a:tc>
                  <a:txBody>
                    <a:bodyPr/>
                    <a:lstStyle/>
                    <a:p>
                      <a:pPr>
                        <a:lnSpc>
                          <a:spcPct val="115000"/>
                        </a:lnSpc>
                        <a:spcAft>
                          <a:spcPts val="0"/>
                        </a:spcAft>
                      </a:pPr>
                      <a:r>
                        <a:rPr lang="es-EC" sz="1200">
                          <a:effectLst/>
                          <a:latin typeface="Times New Roman" pitchFamily="18" charset="0"/>
                          <a:cs typeface="Times New Roman" pitchFamily="18" charset="0"/>
                        </a:rPr>
                        <a:t> $        100,00 </a:t>
                      </a:r>
                      <a:endParaRPr lang="es-EC" sz="1200">
                        <a:solidFill>
                          <a:srgbClr val="365F91"/>
                        </a:solidFill>
                        <a:effectLst/>
                        <a:latin typeface="Times New Roman" pitchFamily="18" charset="0"/>
                        <a:ea typeface="Calibri"/>
                        <a:cs typeface="Times New Roman" pitchFamily="18" charset="0"/>
                      </a:endParaRPr>
                    </a:p>
                  </a:txBody>
                  <a:tcPr marL="43815" marR="43815" marT="0" marB="0"/>
                </a:tc>
              </a:tr>
              <a:tr h="86638">
                <a:tc>
                  <a:txBody>
                    <a:bodyPr/>
                    <a:lstStyle/>
                    <a:p>
                      <a:pPr>
                        <a:lnSpc>
                          <a:spcPct val="115000"/>
                        </a:lnSpc>
                        <a:spcAft>
                          <a:spcPts val="0"/>
                        </a:spcAft>
                      </a:pPr>
                      <a:r>
                        <a:rPr lang="es-EC" sz="1200">
                          <a:effectLst/>
                          <a:latin typeface="Times New Roman" pitchFamily="18" charset="0"/>
                          <a:cs typeface="Times New Roman" pitchFamily="18" charset="0"/>
                        </a:rPr>
                        <a:t>Otros Gastos Imprevistos </a:t>
                      </a:r>
                      <a:endParaRPr lang="es-EC" sz="1200">
                        <a:solidFill>
                          <a:srgbClr val="365F91"/>
                        </a:solidFill>
                        <a:effectLst/>
                        <a:latin typeface="Times New Roman" pitchFamily="18" charset="0"/>
                        <a:ea typeface="Calibri"/>
                        <a:cs typeface="Times New Roman" pitchFamily="18" charset="0"/>
                      </a:endParaRPr>
                    </a:p>
                  </a:txBody>
                  <a:tcPr marL="43815" marR="43815" marT="0" marB="0"/>
                </a:tc>
                <a:tc>
                  <a:txBody>
                    <a:bodyPr/>
                    <a:lstStyle/>
                    <a:p>
                      <a:pPr>
                        <a:lnSpc>
                          <a:spcPct val="115000"/>
                        </a:lnSpc>
                        <a:spcAft>
                          <a:spcPts val="0"/>
                        </a:spcAft>
                      </a:pPr>
                      <a:r>
                        <a:rPr lang="es-EC" sz="1200">
                          <a:effectLst/>
                          <a:latin typeface="Times New Roman" pitchFamily="18" charset="0"/>
                          <a:cs typeface="Times New Roman" pitchFamily="18" charset="0"/>
                        </a:rPr>
                        <a:t> $        220,00 </a:t>
                      </a:r>
                      <a:endParaRPr lang="es-EC" sz="1200">
                        <a:solidFill>
                          <a:srgbClr val="365F91"/>
                        </a:solidFill>
                        <a:effectLst/>
                        <a:latin typeface="Times New Roman" pitchFamily="18" charset="0"/>
                        <a:ea typeface="Calibri"/>
                        <a:cs typeface="Times New Roman" pitchFamily="18" charset="0"/>
                      </a:endParaRPr>
                    </a:p>
                  </a:txBody>
                  <a:tcPr marL="43815" marR="43815" marT="0" marB="0"/>
                </a:tc>
              </a:tr>
              <a:tr h="86638">
                <a:tc>
                  <a:txBody>
                    <a:bodyPr/>
                    <a:lstStyle/>
                    <a:p>
                      <a:pPr>
                        <a:lnSpc>
                          <a:spcPct val="115000"/>
                        </a:lnSpc>
                        <a:spcAft>
                          <a:spcPts val="0"/>
                        </a:spcAft>
                      </a:pPr>
                      <a:r>
                        <a:rPr lang="es-EC" sz="1200">
                          <a:effectLst/>
                          <a:latin typeface="Times New Roman" pitchFamily="18" charset="0"/>
                          <a:cs typeface="Times New Roman" pitchFamily="18" charset="0"/>
                        </a:rPr>
                        <a:t>Honorarios</a:t>
                      </a:r>
                      <a:endParaRPr lang="es-EC" sz="1200">
                        <a:solidFill>
                          <a:srgbClr val="365F91"/>
                        </a:solidFill>
                        <a:effectLst/>
                        <a:latin typeface="Times New Roman" pitchFamily="18" charset="0"/>
                        <a:ea typeface="Calibri"/>
                        <a:cs typeface="Times New Roman" pitchFamily="18" charset="0"/>
                      </a:endParaRPr>
                    </a:p>
                  </a:txBody>
                  <a:tcPr marL="43815" marR="43815" marT="0" marB="0"/>
                </a:tc>
                <a:tc>
                  <a:txBody>
                    <a:bodyPr/>
                    <a:lstStyle/>
                    <a:p>
                      <a:pPr>
                        <a:lnSpc>
                          <a:spcPct val="115000"/>
                        </a:lnSpc>
                        <a:spcAft>
                          <a:spcPts val="0"/>
                        </a:spcAft>
                      </a:pPr>
                      <a:r>
                        <a:rPr lang="es-EC" sz="1200">
                          <a:effectLst/>
                          <a:latin typeface="Times New Roman" pitchFamily="18" charset="0"/>
                          <a:cs typeface="Times New Roman" pitchFamily="18" charset="0"/>
                        </a:rPr>
                        <a:t> $        500,00 </a:t>
                      </a:r>
                      <a:endParaRPr lang="es-EC" sz="1200">
                        <a:solidFill>
                          <a:srgbClr val="365F91"/>
                        </a:solidFill>
                        <a:effectLst/>
                        <a:latin typeface="Times New Roman" pitchFamily="18" charset="0"/>
                        <a:ea typeface="Calibri"/>
                        <a:cs typeface="Times New Roman" pitchFamily="18" charset="0"/>
                      </a:endParaRPr>
                    </a:p>
                  </a:txBody>
                  <a:tcPr marL="43815" marR="43815" marT="0" marB="0"/>
                </a:tc>
              </a:tr>
              <a:tr h="139889">
                <a:tc>
                  <a:txBody>
                    <a:bodyPr/>
                    <a:lstStyle/>
                    <a:p>
                      <a:pPr>
                        <a:lnSpc>
                          <a:spcPct val="115000"/>
                        </a:lnSpc>
                        <a:spcAft>
                          <a:spcPts val="0"/>
                        </a:spcAft>
                      </a:pPr>
                      <a:r>
                        <a:rPr lang="es-EC" sz="1200">
                          <a:effectLst/>
                          <a:latin typeface="Times New Roman" pitchFamily="18" charset="0"/>
                          <a:cs typeface="Times New Roman" pitchFamily="18" charset="0"/>
                        </a:rPr>
                        <a:t>Afiliación a la Cámara de Comercio de Quito</a:t>
                      </a:r>
                      <a:endParaRPr lang="es-EC" sz="1200">
                        <a:solidFill>
                          <a:srgbClr val="365F91"/>
                        </a:solidFill>
                        <a:effectLst/>
                        <a:latin typeface="Times New Roman" pitchFamily="18" charset="0"/>
                        <a:ea typeface="Calibri"/>
                        <a:cs typeface="Times New Roman" pitchFamily="18" charset="0"/>
                      </a:endParaRPr>
                    </a:p>
                  </a:txBody>
                  <a:tcPr marL="43815" marR="43815" marT="0" marB="0"/>
                </a:tc>
                <a:tc>
                  <a:txBody>
                    <a:bodyPr/>
                    <a:lstStyle/>
                    <a:p>
                      <a:pPr>
                        <a:lnSpc>
                          <a:spcPct val="115000"/>
                        </a:lnSpc>
                        <a:spcAft>
                          <a:spcPts val="0"/>
                        </a:spcAft>
                      </a:pPr>
                      <a:r>
                        <a:rPr lang="es-EC" sz="1200">
                          <a:effectLst/>
                          <a:latin typeface="Times New Roman" pitchFamily="18" charset="0"/>
                          <a:cs typeface="Times New Roman" pitchFamily="18" charset="0"/>
                        </a:rPr>
                        <a:t> $        150,00 </a:t>
                      </a:r>
                      <a:endParaRPr lang="es-EC" sz="1200">
                        <a:solidFill>
                          <a:srgbClr val="365F91"/>
                        </a:solidFill>
                        <a:effectLst/>
                        <a:latin typeface="Times New Roman" pitchFamily="18" charset="0"/>
                        <a:ea typeface="Calibri"/>
                        <a:cs typeface="Times New Roman" pitchFamily="18" charset="0"/>
                      </a:endParaRPr>
                    </a:p>
                  </a:txBody>
                  <a:tcPr marL="43815" marR="43815" marT="0" marB="0"/>
                </a:tc>
              </a:tr>
              <a:tr h="86638">
                <a:tc>
                  <a:txBody>
                    <a:bodyPr/>
                    <a:lstStyle/>
                    <a:p>
                      <a:pPr>
                        <a:lnSpc>
                          <a:spcPct val="115000"/>
                        </a:lnSpc>
                        <a:spcAft>
                          <a:spcPts val="0"/>
                        </a:spcAft>
                      </a:pPr>
                      <a:r>
                        <a:rPr lang="es-EC" sz="1200">
                          <a:effectLst/>
                          <a:latin typeface="Times New Roman" pitchFamily="18" charset="0"/>
                          <a:cs typeface="Times New Roman" pitchFamily="18" charset="0"/>
                        </a:rPr>
                        <a:t>TOTAL</a:t>
                      </a:r>
                      <a:endParaRPr lang="es-EC" sz="1200">
                        <a:solidFill>
                          <a:srgbClr val="365F91"/>
                        </a:solidFill>
                        <a:effectLst/>
                        <a:latin typeface="Times New Roman" pitchFamily="18" charset="0"/>
                        <a:ea typeface="Calibri"/>
                        <a:cs typeface="Times New Roman" pitchFamily="18" charset="0"/>
                      </a:endParaRPr>
                    </a:p>
                  </a:txBody>
                  <a:tcPr marL="43815" marR="43815" marT="0" marB="0"/>
                </a:tc>
                <a:tc>
                  <a:txBody>
                    <a:bodyPr/>
                    <a:lstStyle/>
                    <a:p>
                      <a:pPr>
                        <a:lnSpc>
                          <a:spcPct val="115000"/>
                        </a:lnSpc>
                        <a:spcAft>
                          <a:spcPts val="0"/>
                        </a:spcAft>
                      </a:pPr>
                      <a:r>
                        <a:rPr lang="es-EC" sz="1200" dirty="0">
                          <a:effectLst/>
                          <a:latin typeface="Times New Roman" pitchFamily="18" charset="0"/>
                          <a:cs typeface="Times New Roman" pitchFamily="18" charset="0"/>
                        </a:rPr>
                        <a:t> $   2.570,00 </a:t>
                      </a:r>
                      <a:endParaRPr lang="es-EC" sz="1200" dirty="0">
                        <a:solidFill>
                          <a:srgbClr val="365F91"/>
                        </a:solidFill>
                        <a:effectLst/>
                        <a:latin typeface="Times New Roman" pitchFamily="18" charset="0"/>
                        <a:ea typeface="Calibri"/>
                        <a:cs typeface="Times New Roman" pitchFamily="18" charset="0"/>
                      </a:endParaRPr>
                    </a:p>
                  </a:txBody>
                  <a:tcPr marL="43815" marR="43815" marT="0" marB="0"/>
                </a:tc>
              </a:tr>
            </a:tbl>
          </a:graphicData>
        </a:graphic>
      </p:graphicFrame>
      <p:sp>
        <p:nvSpPr>
          <p:cNvPr id="4" name="3 Botón de acción: Hacia delante o Siguiente">
            <a:hlinkClick r:id="rId2" action="ppaction://hlinksldjump" highlightClick="1"/>
          </p:cNvPr>
          <p:cNvSpPr/>
          <p:nvPr/>
        </p:nvSpPr>
        <p:spPr>
          <a:xfrm>
            <a:off x="7956376" y="6381328"/>
            <a:ext cx="576064"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Botón de acción: Hacia atrás o Anterior">
            <a:hlinkClick r:id="rId3" action="ppaction://hlinksldjump" highlightClick="1"/>
          </p:cNvPr>
          <p:cNvSpPr/>
          <p:nvPr/>
        </p:nvSpPr>
        <p:spPr>
          <a:xfrm>
            <a:off x="2195736" y="6381328"/>
            <a:ext cx="648072"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771163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2133" y="457201"/>
            <a:ext cx="7704667" cy="739551"/>
          </a:xfrm>
        </p:spPr>
        <p:txBody>
          <a:bodyPr>
            <a:normAutofit/>
          </a:bodyPr>
          <a:lstStyle/>
          <a:p>
            <a:r>
              <a:rPr lang="es-EC" sz="2800" b="1" dirty="0" smtClean="0">
                <a:solidFill>
                  <a:schemeClr val="accent1">
                    <a:lumMod val="75000"/>
                  </a:schemeClr>
                </a:solidFill>
                <a:latin typeface="Cooper Black" pitchFamily="18" charset="0"/>
              </a:rPr>
              <a:t>ESTUDIO ORGANIZACIONAL</a:t>
            </a:r>
            <a:endParaRPr lang="es-EC" sz="2800" b="1" dirty="0">
              <a:solidFill>
                <a:schemeClr val="accent1">
                  <a:lumMod val="75000"/>
                </a:schemeClr>
              </a:solidFill>
              <a:latin typeface="Cooper Black" pitchFamily="18" charset="0"/>
            </a:endParaRP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3321038213"/>
              </p:ext>
            </p:extLst>
          </p:nvPr>
        </p:nvGraphicFramePr>
        <p:xfrm>
          <a:off x="1043608" y="1988840"/>
          <a:ext cx="7704137" cy="3332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Botón de acción: Hacia atrás o Anterior">
            <a:hlinkClick r:id="rId7" action="ppaction://hlinksldjump" highlightClick="1"/>
          </p:cNvPr>
          <p:cNvSpPr/>
          <p:nvPr/>
        </p:nvSpPr>
        <p:spPr>
          <a:xfrm>
            <a:off x="1907704" y="5949280"/>
            <a:ext cx="648072"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989284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99592" y="404664"/>
            <a:ext cx="1008225" cy="5904656"/>
          </a:xfrm>
          <a:prstGeom prst="rect">
            <a:avLst/>
          </a:prstGeom>
          <a:noFill/>
        </p:spPr>
        <p:txBody>
          <a:bodyPr vert="wordArtVert" wrap="square" rtlCol="0">
            <a:spAutoFit/>
          </a:bodyPr>
          <a:lstStyle/>
          <a:p>
            <a:pPr algn="ctr"/>
            <a:r>
              <a:rPr lang="es-EC" sz="2400" b="1" dirty="0">
                <a:ln w="3175" cmpd="sng">
                  <a:noFill/>
                </a:ln>
                <a:solidFill>
                  <a:schemeClr val="accent1">
                    <a:lumMod val="75000"/>
                  </a:schemeClr>
                </a:solidFill>
                <a:latin typeface="Cooper Black" pitchFamily="18" charset="0"/>
                <a:ea typeface="+mj-ea"/>
                <a:cs typeface="+mj-cs"/>
              </a:rPr>
              <a:t>PLANTEAMIENTO DEL PROBLEMA</a:t>
            </a:r>
          </a:p>
        </p:txBody>
      </p:sp>
      <p:graphicFrame>
        <p:nvGraphicFramePr>
          <p:cNvPr id="5" name="Marcador de contenido 3"/>
          <p:cNvGraphicFramePr>
            <a:graphicFrameLocks noGrp="1"/>
          </p:cNvGraphicFramePr>
          <p:nvPr>
            <p:ph idx="1"/>
            <p:extLst>
              <p:ext uri="{D42A27DB-BD31-4B8C-83A1-F6EECF244321}">
                <p14:modId xmlns:p14="http://schemas.microsoft.com/office/powerpoint/2010/main" val="2414446097"/>
              </p:ext>
            </p:extLst>
          </p:nvPr>
        </p:nvGraphicFramePr>
        <p:xfrm>
          <a:off x="2339751" y="1268760"/>
          <a:ext cx="6707201" cy="4658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3563888" y="404664"/>
            <a:ext cx="5112568" cy="523220"/>
          </a:xfrm>
          <a:prstGeom prst="rect">
            <a:avLst/>
          </a:prstGeom>
          <a:noFill/>
        </p:spPr>
        <p:txBody>
          <a:bodyPr wrap="square" rtlCol="0">
            <a:spAutoFit/>
          </a:bodyPr>
          <a:lstStyle/>
          <a:p>
            <a:pPr algn="ctr"/>
            <a:r>
              <a:rPr lang="es-EC" sz="2800" b="1" dirty="0" smtClean="0">
                <a:solidFill>
                  <a:schemeClr val="accent1">
                    <a:lumMod val="75000"/>
                  </a:schemeClr>
                </a:solidFill>
                <a:latin typeface="Cooper Black" pitchFamily="18" charset="0"/>
              </a:rPr>
              <a:t>JUSTIFICACIÓN</a:t>
            </a:r>
            <a:endParaRPr lang="es-EC" sz="2000" b="1" dirty="0">
              <a:solidFill>
                <a:schemeClr val="accent1">
                  <a:lumMod val="75000"/>
                </a:schemeClr>
              </a:solidFill>
              <a:latin typeface="Cooper Black" pitchFamily="18" charset="0"/>
            </a:endParaRPr>
          </a:p>
        </p:txBody>
      </p:sp>
    </p:spTree>
    <p:extLst>
      <p:ext uri="{BB962C8B-B14F-4D97-AF65-F5344CB8AC3E}">
        <p14:creationId xmlns:p14="http://schemas.microsoft.com/office/powerpoint/2010/main" val="14278672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1600" y="188640"/>
            <a:ext cx="7704667" cy="739551"/>
          </a:xfrm>
        </p:spPr>
        <p:txBody>
          <a:bodyPr>
            <a:normAutofit/>
          </a:bodyPr>
          <a:lstStyle/>
          <a:p>
            <a:r>
              <a:rPr lang="es-EC" sz="2800" b="1" dirty="0" smtClean="0">
                <a:solidFill>
                  <a:schemeClr val="accent1">
                    <a:lumMod val="75000"/>
                  </a:schemeClr>
                </a:solidFill>
                <a:latin typeface="Cooper Black" pitchFamily="18" charset="0"/>
              </a:rPr>
              <a:t>CONSTITUCIÓN DE LA EMPRESA</a:t>
            </a:r>
            <a:endParaRPr lang="es-EC" sz="2800" b="1" dirty="0">
              <a:solidFill>
                <a:schemeClr val="accent1">
                  <a:lumMod val="75000"/>
                </a:schemeClr>
              </a:solidFill>
              <a:latin typeface="Cooper Black" pitchFamily="18" charset="0"/>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009479114"/>
              </p:ext>
            </p:extLst>
          </p:nvPr>
        </p:nvGraphicFramePr>
        <p:xfrm>
          <a:off x="1691680" y="980728"/>
          <a:ext cx="6912768"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2 Tabla"/>
          <p:cNvGraphicFramePr>
            <a:graphicFrameLocks noGrp="1"/>
          </p:cNvGraphicFramePr>
          <p:nvPr>
            <p:extLst>
              <p:ext uri="{D42A27DB-BD31-4B8C-83A1-F6EECF244321}">
                <p14:modId xmlns:p14="http://schemas.microsoft.com/office/powerpoint/2010/main" val="3936816265"/>
              </p:ext>
            </p:extLst>
          </p:nvPr>
        </p:nvGraphicFramePr>
        <p:xfrm>
          <a:off x="1691680" y="4797152"/>
          <a:ext cx="7128792" cy="1371600"/>
        </p:xfrm>
        <a:graphic>
          <a:graphicData uri="http://schemas.openxmlformats.org/drawingml/2006/table">
            <a:tbl>
              <a:tblPr firstRow="1" firstCol="1" bandRow="1">
                <a:tableStyleId>{3B4B98B0-60AC-42C2-AFA5-B58CD77FA1E5}</a:tableStyleId>
              </a:tblPr>
              <a:tblGrid>
                <a:gridCol w="1423369"/>
                <a:gridCol w="1088007"/>
                <a:gridCol w="1446408"/>
                <a:gridCol w="3171008"/>
              </a:tblGrid>
              <a:tr h="93193">
                <a:tc>
                  <a:txBody>
                    <a:bodyPr/>
                    <a:lstStyle/>
                    <a:p>
                      <a:pPr algn="ctr">
                        <a:lnSpc>
                          <a:spcPct val="150000"/>
                        </a:lnSpc>
                        <a:spcAft>
                          <a:spcPts val="0"/>
                        </a:spcAft>
                      </a:pPr>
                      <a:r>
                        <a:rPr lang="es-ES" sz="1200" dirty="0">
                          <a:effectLst/>
                          <a:latin typeface="Times New Roman" pitchFamily="18" charset="0"/>
                          <a:cs typeface="Times New Roman" pitchFamily="18" charset="0"/>
                        </a:rPr>
                        <a:t>LITERAL</a:t>
                      </a:r>
                      <a:endParaRPr lang="es-EC" sz="1200" dirty="0">
                        <a:solidFill>
                          <a:srgbClr val="365F91"/>
                        </a:solidFill>
                        <a:effectLst/>
                        <a:latin typeface="Times New Roman" pitchFamily="18" charset="0"/>
                        <a:cs typeface="Times New Roman" pitchFamily="18" charset="0"/>
                      </a:endParaRPr>
                    </a:p>
                  </a:txBody>
                  <a:tcPr marL="68580" marR="68580" marT="0" marB="0"/>
                </a:tc>
                <a:tc>
                  <a:txBody>
                    <a:bodyPr/>
                    <a:lstStyle/>
                    <a:p>
                      <a:pPr algn="ctr">
                        <a:lnSpc>
                          <a:spcPct val="150000"/>
                        </a:lnSpc>
                        <a:spcAft>
                          <a:spcPts val="0"/>
                        </a:spcAft>
                      </a:pPr>
                      <a:r>
                        <a:rPr lang="es-ES" sz="1200">
                          <a:effectLst/>
                          <a:latin typeface="Times New Roman" pitchFamily="18" charset="0"/>
                          <a:cs typeface="Times New Roman" pitchFamily="18" charset="0"/>
                        </a:rPr>
                        <a:t>CÓDIGO</a:t>
                      </a:r>
                      <a:endParaRPr lang="es-EC" sz="1200">
                        <a:solidFill>
                          <a:srgbClr val="365F91"/>
                        </a:solidFill>
                        <a:effectLst/>
                        <a:latin typeface="Times New Roman" pitchFamily="18" charset="0"/>
                        <a:cs typeface="Times New Roman" pitchFamily="18" charset="0"/>
                      </a:endParaRPr>
                    </a:p>
                  </a:txBody>
                  <a:tcPr marL="68580" marR="68580" marT="0" marB="0"/>
                </a:tc>
                <a:tc>
                  <a:txBody>
                    <a:bodyPr/>
                    <a:lstStyle/>
                    <a:p>
                      <a:pPr algn="ctr">
                        <a:lnSpc>
                          <a:spcPct val="150000"/>
                        </a:lnSpc>
                        <a:spcAft>
                          <a:spcPts val="0"/>
                        </a:spcAft>
                      </a:pPr>
                      <a:r>
                        <a:rPr lang="es-ES" sz="1200">
                          <a:effectLst/>
                          <a:latin typeface="Times New Roman" pitchFamily="18" charset="0"/>
                          <a:cs typeface="Times New Roman" pitchFamily="18" charset="0"/>
                        </a:rPr>
                        <a:t>SUBCODIGO</a:t>
                      </a:r>
                      <a:endParaRPr lang="es-EC" sz="1200">
                        <a:solidFill>
                          <a:srgbClr val="365F91"/>
                        </a:solidFill>
                        <a:effectLst/>
                        <a:latin typeface="Times New Roman" pitchFamily="18" charset="0"/>
                        <a:cs typeface="Times New Roman" pitchFamily="18" charset="0"/>
                      </a:endParaRPr>
                    </a:p>
                  </a:txBody>
                  <a:tcPr marL="68580" marR="68580" marT="0" marB="0"/>
                </a:tc>
                <a:tc>
                  <a:txBody>
                    <a:bodyPr/>
                    <a:lstStyle/>
                    <a:p>
                      <a:pPr algn="ctr">
                        <a:lnSpc>
                          <a:spcPct val="150000"/>
                        </a:lnSpc>
                        <a:spcAft>
                          <a:spcPts val="0"/>
                        </a:spcAft>
                      </a:pPr>
                      <a:r>
                        <a:rPr lang="es-ES" sz="1200">
                          <a:effectLst/>
                          <a:latin typeface="Times New Roman" pitchFamily="18" charset="0"/>
                          <a:cs typeface="Times New Roman" pitchFamily="18" charset="0"/>
                        </a:rPr>
                        <a:t>DESCRIPCIÓN</a:t>
                      </a:r>
                      <a:endParaRPr lang="es-EC" sz="1200">
                        <a:solidFill>
                          <a:srgbClr val="365F91"/>
                        </a:solidFill>
                        <a:effectLst/>
                        <a:latin typeface="Times New Roman" pitchFamily="18" charset="0"/>
                        <a:cs typeface="Times New Roman" pitchFamily="18" charset="0"/>
                      </a:endParaRPr>
                    </a:p>
                  </a:txBody>
                  <a:tcPr marL="68580" marR="68580" marT="0" marB="0"/>
                </a:tc>
              </a:tr>
              <a:tr h="410863">
                <a:tc>
                  <a:txBody>
                    <a:bodyPr/>
                    <a:lstStyle/>
                    <a:p>
                      <a:pPr algn="ctr">
                        <a:lnSpc>
                          <a:spcPct val="150000"/>
                        </a:lnSpc>
                        <a:spcAft>
                          <a:spcPts val="0"/>
                        </a:spcAft>
                      </a:pPr>
                      <a:r>
                        <a:rPr lang="es-ES" sz="1200">
                          <a:effectLst/>
                          <a:latin typeface="Times New Roman" pitchFamily="18" charset="0"/>
                          <a:cs typeface="Times New Roman" pitchFamily="18" charset="0"/>
                        </a:rPr>
                        <a:t>C</a:t>
                      </a:r>
                      <a:endParaRPr lang="es-EC" sz="1200">
                        <a:solidFill>
                          <a:srgbClr val="365F91"/>
                        </a:solidFill>
                        <a:effectLst/>
                        <a:latin typeface="Times New Roman" pitchFamily="18" charset="0"/>
                        <a:cs typeface="Times New Roman" pitchFamily="18" charset="0"/>
                      </a:endParaRPr>
                    </a:p>
                  </a:txBody>
                  <a:tcPr marL="68580" marR="68580" marT="0" marB="0" anchor="ctr"/>
                </a:tc>
                <a:tc>
                  <a:txBody>
                    <a:bodyPr/>
                    <a:lstStyle/>
                    <a:p>
                      <a:pPr algn="ctr">
                        <a:lnSpc>
                          <a:spcPct val="150000"/>
                        </a:lnSpc>
                        <a:spcAft>
                          <a:spcPts val="0"/>
                        </a:spcAft>
                      </a:pPr>
                      <a:r>
                        <a:rPr lang="es-ES" sz="1200">
                          <a:effectLst/>
                          <a:latin typeface="Times New Roman" pitchFamily="18" charset="0"/>
                          <a:cs typeface="Times New Roman" pitchFamily="18" charset="0"/>
                        </a:rPr>
                        <a:t>2420</a:t>
                      </a:r>
                      <a:endParaRPr lang="es-EC" sz="1200">
                        <a:solidFill>
                          <a:srgbClr val="365F91"/>
                        </a:solidFill>
                        <a:effectLst/>
                        <a:latin typeface="Times New Roman" pitchFamily="18" charset="0"/>
                        <a:cs typeface="Times New Roman" pitchFamily="18" charset="0"/>
                      </a:endParaRPr>
                    </a:p>
                  </a:txBody>
                  <a:tcPr marL="68580" marR="68580" marT="0" marB="0" anchor="ctr"/>
                </a:tc>
                <a:tc>
                  <a:txBody>
                    <a:bodyPr/>
                    <a:lstStyle/>
                    <a:p>
                      <a:pPr algn="ctr">
                        <a:lnSpc>
                          <a:spcPct val="150000"/>
                        </a:lnSpc>
                        <a:spcAft>
                          <a:spcPts val="0"/>
                        </a:spcAft>
                      </a:pPr>
                      <a:r>
                        <a:rPr lang="es-ES" sz="1200">
                          <a:effectLst/>
                          <a:latin typeface="Times New Roman" pitchFamily="18" charset="0"/>
                          <a:cs typeface="Times New Roman" pitchFamily="18" charset="0"/>
                        </a:rPr>
                        <a:t>26</a:t>
                      </a:r>
                      <a:endParaRPr lang="es-EC" sz="1200">
                        <a:solidFill>
                          <a:srgbClr val="365F91"/>
                        </a:solidFill>
                        <a:effectLst/>
                        <a:latin typeface="Times New Roman" pitchFamily="18" charset="0"/>
                        <a:cs typeface="Times New Roman" pitchFamily="18" charset="0"/>
                      </a:endParaRPr>
                    </a:p>
                  </a:txBody>
                  <a:tcPr marL="68580" marR="68580" marT="0" marB="0" anchor="ctr"/>
                </a:tc>
                <a:tc>
                  <a:txBody>
                    <a:bodyPr/>
                    <a:lstStyle/>
                    <a:p>
                      <a:pPr algn="just">
                        <a:lnSpc>
                          <a:spcPct val="150000"/>
                        </a:lnSpc>
                        <a:spcAft>
                          <a:spcPts val="0"/>
                        </a:spcAft>
                      </a:pPr>
                      <a:r>
                        <a:rPr lang="es-ES" sz="1200" dirty="0">
                          <a:effectLst/>
                          <a:latin typeface="Times New Roman" pitchFamily="18" charset="0"/>
                          <a:cs typeface="Times New Roman" pitchFamily="18" charset="0"/>
                        </a:rPr>
                        <a:t>Producción de aluminio a partir de </a:t>
                      </a:r>
                      <a:r>
                        <a:rPr lang="es-ES" sz="1200" dirty="0" err="1">
                          <a:effectLst/>
                          <a:latin typeface="Times New Roman" pitchFamily="18" charset="0"/>
                          <a:cs typeface="Times New Roman" pitchFamily="18" charset="0"/>
                        </a:rPr>
                        <a:t>alumina</a:t>
                      </a:r>
                      <a:r>
                        <a:rPr lang="es-ES" sz="1200" dirty="0">
                          <a:effectLst/>
                          <a:latin typeface="Times New Roman" pitchFamily="18" charset="0"/>
                          <a:cs typeface="Times New Roman" pitchFamily="18" charset="0"/>
                        </a:rPr>
                        <a:t> y de la refinación electrolítica de desechos y chatarra de aluminio incluido la producción de óxido de aluminio (</a:t>
                      </a:r>
                      <a:r>
                        <a:rPr lang="es-ES" sz="1200" dirty="0" err="1">
                          <a:effectLst/>
                          <a:latin typeface="Times New Roman" pitchFamily="18" charset="0"/>
                          <a:cs typeface="Times New Roman" pitchFamily="18" charset="0"/>
                        </a:rPr>
                        <a:t>alumina</a:t>
                      </a:r>
                      <a:r>
                        <a:rPr lang="es-ES" sz="1200" dirty="0">
                          <a:effectLst/>
                          <a:latin typeface="Times New Roman" pitchFamily="18" charset="0"/>
                          <a:cs typeface="Times New Roman" pitchFamily="18" charset="0"/>
                        </a:rPr>
                        <a:t>)</a:t>
                      </a:r>
                      <a:endParaRPr lang="es-EC" sz="1200" dirty="0">
                        <a:solidFill>
                          <a:srgbClr val="365F91"/>
                        </a:solidFill>
                        <a:effectLst/>
                        <a:latin typeface="Times New Roman" pitchFamily="18" charset="0"/>
                        <a:cs typeface="Times New Roman" pitchFamily="18" charset="0"/>
                      </a:endParaRPr>
                    </a:p>
                  </a:txBody>
                  <a:tcPr marL="68580" marR="68580" marT="0" marB="0"/>
                </a:tc>
              </a:tr>
            </a:tbl>
          </a:graphicData>
        </a:graphic>
      </p:graphicFrame>
      <p:sp>
        <p:nvSpPr>
          <p:cNvPr id="4" name="3 Botón de acción: Hacia delante o Siguiente">
            <a:hlinkClick r:id="rId7" action="ppaction://hlinksldjump" highlightClick="1"/>
          </p:cNvPr>
          <p:cNvSpPr/>
          <p:nvPr/>
        </p:nvSpPr>
        <p:spPr>
          <a:xfrm>
            <a:off x="7524328" y="6381328"/>
            <a:ext cx="504056"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3217335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952421" y="404664"/>
            <a:ext cx="7704667" cy="1008112"/>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smtClean="0">
                <a:solidFill>
                  <a:schemeClr val="accent1">
                    <a:lumMod val="75000"/>
                  </a:schemeClr>
                </a:solidFill>
                <a:latin typeface="Cooper Black" pitchFamily="18" charset="0"/>
              </a:rPr>
              <a:t>LOGOTIPO Y SLOGAN</a:t>
            </a:r>
          </a:p>
        </p:txBody>
      </p:sp>
      <p:pic>
        <p:nvPicPr>
          <p:cNvPr id="5" name="4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9992" y="1916832"/>
            <a:ext cx="6409524" cy="2111104"/>
          </a:xfrm>
          <a:prstGeom prst="rect">
            <a:avLst/>
          </a:prstGeom>
          <a:noFill/>
          <a:ln>
            <a:noFill/>
          </a:ln>
        </p:spPr>
      </p:pic>
      <p:sp>
        <p:nvSpPr>
          <p:cNvPr id="6" name="5 Botón de acción: Hacia delante o Siguiente">
            <a:hlinkClick r:id="rId3" action="ppaction://hlinksldjump" highlightClick="1"/>
          </p:cNvPr>
          <p:cNvSpPr/>
          <p:nvPr/>
        </p:nvSpPr>
        <p:spPr>
          <a:xfrm>
            <a:off x="7524328" y="6381328"/>
            <a:ext cx="504056"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7695745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476672"/>
            <a:ext cx="7704667" cy="504056"/>
          </a:xfrm>
        </p:spPr>
        <p:txBody>
          <a:bodyPr>
            <a:noAutofit/>
          </a:bodyPr>
          <a:lstStyle/>
          <a:p>
            <a:r>
              <a:rPr lang="es-EC" sz="2800" b="1" dirty="0" smtClean="0">
                <a:solidFill>
                  <a:schemeClr val="accent1">
                    <a:lumMod val="75000"/>
                  </a:schemeClr>
                </a:solidFill>
                <a:latin typeface="Cooper Black" pitchFamily="18" charset="0"/>
              </a:rPr>
              <a:t>BASE FILOSÓFICA</a:t>
            </a:r>
            <a:endParaRPr lang="es-EC" sz="2800" b="1" dirty="0">
              <a:solidFill>
                <a:schemeClr val="accent1">
                  <a:lumMod val="75000"/>
                </a:schemeClr>
              </a:solidFill>
              <a:latin typeface="Cooper Black" pitchFamily="18"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304931886"/>
              </p:ext>
            </p:extLst>
          </p:nvPr>
        </p:nvGraphicFramePr>
        <p:xfrm>
          <a:off x="982663" y="980728"/>
          <a:ext cx="7704137" cy="5018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Botón de acción: Hacia delante o Siguiente">
            <a:hlinkClick r:id="rId7" action="ppaction://hlinksldjump" highlightClick="1"/>
          </p:cNvPr>
          <p:cNvSpPr/>
          <p:nvPr/>
        </p:nvSpPr>
        <p:spPr>
          <a:xfrm>
            <a:off x="7524328" y="6381328"/>
            <a:ext cx="504056"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7184682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404664"/>
            <a:ext cx="7704667" cy="811559"/>
          </a:xfrm>
        </p:spPr>
        <p:txBody>
          <a:bodyPr/>
          <a:lstStyle/>
          <a:p>
            <a:r>
              <a:rPr lang="es-EC" dirty="0">
                <a:ln w="0"/>
                <a:solidFill>
                  <a:schemeClr val="accent1"/>
                </a:solidFill>
                <a:effectLst>
                  <a:outerShdw blurRad="38100" dist="25400" dir="5400000" algn="ctr" rotWithShape="0">
                    <a:srgbClr val="6E747A">
                      <a:alpha val="43000"/>
                    </a:srgbClr>
                  </a:outerShdw>
                </a:effectLst>
              </a:rPr>
              <a:t> </a:t>
            </a:r>
            <a:r>
              <a:rPr lang="es-EC" sz="2800" b="1" dirty="0" smtClean="0">
                <a:solidFill>
                  <a:schemeClr val="accent1">
                    <a:lumMod val="75000"/>
                  </a:schemeClr>
                </a:solidFill>
                <a:latin typeface="Cooper Black" pitchFamily="18" charset="0"/>
              </a:rPr>
              <a:t>ORGANIGRAMA ESTRUCTURAL</a:t>
            </a:r>
            <a:endParaRPr lang="es-EC" sz="2800" b="1" dirty="0">
              <a:solidFill>
                <a:schemeClr val="accent1">
                  <a:lumMod val="75000"/>
                </a:schemeClr>
              </a:solidFill>
              <a:latin typeface="Cooper Black" pitchFamily="18"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431091172"/>
              </p:ext>
            </p:extLst>
          </p:nvPr>
        </p:nvGraphicFramePr>
        <p:xfrm>
          <a:off x="982663" y="1556793"/>
          <a:ext cx="7981825"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Botón de acción: Hacia delante o Siguiente">
            <a:hlinkClick r:id="rId7" action="ppaction://hlinksldjump" highlightClick="1"/>
          </p:cNvPr>
          <p:cNvSpPr/>
          <p:nvPr/>
        </p:nvSpPr>
        <p:spPr>
          <a:xfrm>
            <a:off x="7800015" y="6381328"/>
            <a:ext cx="504056"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Botón de acción: Hacia atrás o Anterior">
            <a:hlinkClick r:id="rId8" action="ppaction://hlinksldjump" highlightClick="1"/>
          </p:cNvPr>
          <p:cNvSpPr/>
          <p:nvPr/>
        </p:nvSpPr>
        <p:spPr>
          <a:xfrm>
            <a:off x="2195736" y="6309320"/>
            <a:ext cx="648072"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1627708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p:cNvGraphicFramePr>
            <a:graphicFrameLocks noGrp="1"/>
          </p:cNvGraphicFramePr>
          <p:nvPr>
            <p:ph idx="1"/>
            <p:extLst>
              <p:ext uri="{D42A27DB-BD31-4B8C-83A1-F6EECF244321}">
                <p14:modId xmlns:p14="http://schemas.microsoft.com/office/powerpoint/2010/main" val="1288455892"/>
              </p:ext>
            </p:extLst>
          </p:nvPr>
        </p:nvGraphicFramePr>
        <p:xfrm>
          <a:off x="1043608" y="1196752"/>
          <a:ext cx="7704137" cy="4932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p:cNvSpPr txBox="1">
            <a:spLocks/>
          </p:cNvSpPr>
          <p:nvPr/>
        </p:nvSpPr>
        <p:spPr>
          <a:xfrm>
            <a:off x="982133" y="457201"/>
            <a:ext cx="7704667" cy="73955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smtClean="0">
                <a:solidFill>
                  <a:schemeClr val="accent1">
                    <a:lumMod val="75000"/>
                  </a:schemeClr>
                </a:solidFill>
                <a:latin typeface="Cooper Black" pitchFamily="18" charset="0"/>
              </a:rPr>
              <a:t>ESTUDIO FINANCIERO</a:t>
            </a:r>
            <a:endParaRPr lang="es-EC" sz="2800" b="1" dirty="0">
              <a:solidFill>
                <a:schemeClr val="accent1">
                  <a:lumMod val="75000"/>
                </a:schemeClr>
              </a:solidFill>
              <a:latin typeface="Cooper Black" pitchFamily="18" charset="0"/>
            </a:endParaRPr>
          </a:p>
        </p:txBody>
      </p:sp>
      <p:sp>
        <p:nvSpPr>
          <p:cNvPr id="8" name="7 Botón de acción: Hacia atrás o Anterior">
            <a:hlinkClick r:id="rId7" action="ppaction://hlinksldjump" highlightClick="1"/>
          </p:cNvPr>
          <p:cNvSpPr/>
          <p:nvPr/>
        </p:nvSpPr>
        <p:spPr>
          <a:xfrm>
            <a:off x="2195736" y="6237312"/>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4341691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76300417"/>
              </p:ext>
            </p:extLst>
          </p:nvPr>
        </p:nvGraphicFramePr>
        <p:xfrm>
          <a:off x="3072027" y="1700808"/>
          <a:ext cx="3503811" cy="4298365"/>
        </p:xfrm>
        <a:graphic>
          <a:graphicData uri="http://schemas.openxmlformats.org/drawingml/2006/table">
            <a:tbl>
              <a:tblPr firstRow="1" firstCol="1" bandRow="1">
                <a:solidFill>
                  <a:schemeClr val="bg1"/>
                </a:solidFill>
                <a:tableStyleId>{3B4B98B0-60AC-42C2-AFA5-B58CD77FA1E5}</a:tableStyleId>
              </a:tblPr>
              <a:tblGrid>
                <a:gridCol w="2309330"/>
                <a:gridCol w="1194481"/>
              </a:tblGrid>
              <a:tr h="420139">
                <a:tc gridSpan="2">
                  <a:txBody>
                    <a:bodyPr/>
                    <a:lstStyle/>
                    <a:p>
                      <a:pPr algn="ctr">
                        <a:lnSpc>
                          <a:spcPct val="115000"/>
                        </a:lnSpc>
                        <a:spcAft>
                          <a:spcPts val="0"/>
                        </a:spcAft>
                      </a:pPr>
                      <a:r>
                        <a:rPr lang="es-EC" sz="1200" dirty="0">
                          <a:effectLst/>
                          <a:latin typeface="Times New Roman" pitchFamily="18" charset="0"/>
                          <a:cs typeface="Times New Roman" pitchFamily="18" charset="0"/>
                        </a:rPr>
                        <a:t>INVERSIÓN EN </a:t>
                      </a:r>
                      <a:r>
                        <a:rPr lang="es-EC" sz="1200" dirty="0" smtClean="0">
                          <a:effectLst/>
                          <a:latin typeface="Times New Roman" pitchFamily="18" charset="0"/>
                          <a:cs typeface="Times New Roman" pitchFamily="18" charset="0"/>
                        </a:rPr>
                        <a:t>ACTIVO</a:t>
                      </a:r>
                      <a:r>
                        <a:rPr lang="es-EC" sz="1200" baseline="0" dirty="0" smtClean="0">
                          <a:effectLst/>
                          <a:latin typeface="Times New Roman" pitchFamily="18" charset="0"/>
                          <a:cs typeface="Times New Roman" pitchFamily="18" charset="0"/>
                        </a:rPr>
                        <a:t> FIJO</a:t>
                      </a:r>
                      <a:endParaRPr lang="es-EC" sz="1200" dirty="0">
                        <a:solidFill>
                          <a:srgbClr val="365F91"/>
                        </a:solidFill>
                        <a:effectLst/>
                        <a:latin typeface="Times New Roman" pitchFamily="18" charset="0"/>
                        <a:ea typeface="Calibri"/>
                        <a:cs typeface="Times New Roman" pitchFamily="18" charset="0"/>
                      </a:endParaRPr>
                    </a:p>
                  </a:txBody>
                  <a:tcPr marL="60129" marR="60129" marT="0" marB="0"/>
                </a:tc>
                <a:tc hMerge="1">
                  <a:txBody>
                    <a:bodyPr/>
                    <a:lstStyle/>
                    <a:p>
                      <a:endParaRPr lang="es-EC"/>
                    </a:p>
                  </a:txBody>
                  <a:tcPr/>
                </a:tc>
              </a:tr>
              <a:tr h="215457">
                <a:tc>
                  <a:txBody>
                    <a:bodyPr/>
                    <a:lstStyle/>
                    <a:p>
                      <a:pPr>
                        <a:lnSpc>
                          <a:spcPct val="115000"/>
                        </a:lnSpc>
                        <a:spcAft>
                          <a:spcPts val="0"/>
                        </a:spcAft>
                      </a:pPr>
                      <a:r>
                        <a:rPr lang="es-EC" sz="1200" dirty="0" smtClean="0">
                          <a:effectLst/>
                          <a:latin typeface="Times New Roman" pitchFamily="18" charset="0"/>
                          <a:cs typeface="Times New Roman" pitchFamily="18" charset="0"/>
                        </a:rPr>
                        <a:t>DETALLE</a:t>
                      </a:r>
                      <a:endParaRPr lang="es-EC" sz="1200" dirty="0">
                        <a:solidFill>
                          <a:srgbClr val="365F91"/>
                        </a:solidFill>
                        <a:effectLst/>
                        <a:latin typeface="Times New Roman" pitchFamily="18" charset="0"/>
                        <a:ea typeface="Calibri"/>
                        <a:cs typeface="Times New Roman" pitchFamily="18" charset="0"/>
                      </a:endParaRPr>
                    </a:p>
                  </a:txBody>
                  <a:tcPr marL="60129" marR="60129" marT="0" marB="0"/>
                </a:tc>
                <a:tc>
                  <a:txBody>
                    <a:bodyPr/>
                    <a:lstStyle/>
                    <a:p>
                      <a:pPr>
                        <a:lnSpc>
                          <a:spcPct val="115000"/>
                        </a:lnSpc>
                        <a:spcAft>
                          <a:spcPts val="0"/>
                        </a:spcAft>
                      </a:pPr>
                      <a:r>
                        <a:rPr lang="es-EC" sz="1200">
                          <a:effectLst/>
                          <a:latin typeface="Times New Roman" pitchFamily="18" charset="0"/>
                          <a:cs typeface="Times New Roman" pitchFamily="18" charset="0"/>
                        </a:rPr>
                        <a:t>VALOR</a:t>
                      </a:r>
                      <a:endParaRPr lang="es-EC" sz="1200">
                        <a:solidFill>
                          <a:srgbClr val="365F91"/>
                        </a:solidFill>
                        <a:effectLst/>
                        <a:latin typeface="Times New Roman" pitchFamily="18" charset="0"/>
                        <a:ea typeface="Calibri"/>
                        <a:cs typeface="Times New Roman" pitchFamily="18" charset="0"/>
                      </a:endParaRPr>
                    </a:p>
                  </a:txBody>
                  <a:tcPr marL="60129" marR="60129" marT="0" marB="0"/>
                </a:tc>
              </a:tr>
              <a:tr h="215457">
                <a:tc>
                  <a:txBody>
                    <a:bodyPr/>
                    <a:lstStyle/>
                    <a:p>
                      <a:pPr>
                        <a:lnSpc>
                          <a:spcPct val="115000"/>
                        </a:lnSpc>
                        <a:spcAft>
                          <a:spcPts val="0"/>
                        </a:spcAft>
                      </a:pPr>
                      <a:r>
                        <a:rPr lang="es-EC" sz="1200">
                          <a:effectLst/>
                          <a:latin typeface="Times New Roman" pitchFamily="18" charset="0"/>
                          <a:cs typeface="Times New Roman" pitchFamily="18" charset="0"/>
                        </a:rPr>
                        <a:t>Administrativo</a:t>
                      </a:r>
                      <a:endParaRPr lang="es-EC" sz="1200">
                        <a:solidFill>
                          <a:srgbClr val="365F91"/>
                        </a:solidFill>
                        <a:effectLst/>
                        <a:latin typeface="Times New Roman" pitchFamily="18" charset="0"/>
                        <a:ea typeface="Calibri"/>
                        <a:cs typeface="Times New Roman" pitchFamily="18" charset="0"/>
                      </a:endParaRPr>
                    </a:p>
                  </a:txBody>
                  <a:tcPr marL="60129" marR="60129" marT="0" marB="0"/>
                </a:tc>
                <a:tc>
                  <a:txBody>
                    <a:bodyPr/>
                    <a:lstStyle/>
                    <a:p>
                      <a:pPr>
                        <a:lnSpc>
                          <a:spcPct val="115000"/>
                        </a:lnSpc>
                        <a:spcAft>
                          <a:spcPts val="0"/>
                        </a:spcAft>
                      </a:pPr>
                      <a:r>
                        <a:rPr lang="es-EC" sz="1200">
                          <a:effectLst/>
                          <a:latin typeface="Times New Roman" pitchFamily="18" charset="0"/>
                          <a:cs typeface="Times New Roman" pitchFamily="18" charset="0"/>
                        </a:rPr>
                        <a:t> </a:t>
                      </a:r>
                      <a:endParaRPr lang="es-EC" sz="1200">
                        <a:solidFill>
                          <a:srgbClr val="365F91"/>
                        </a:solidFill>
                        <a:effectLst/>
                        <a:latin typeface="Times New Roman" pitchFamily="18" charset="0"/>
                        <a:ea typeface="Calibri"/>
                        <a:cs typeface="Times New Roman" pitchFamily="18" charset="0"/>
                      </a:endParaRPr>
                    </a:p>
                  </a:txBody>
                  <a:tcPr marL="60129" marR="60129" marT="0" marB="0"/>
                </a:tc>
              </a:tr>
              <a:tr h="215457">
                <a:tc>
                  <a:txBody>
                    <a:bodyPr/>
                    <a:lstStyle/>
                    <a:p>
                      <a:pPr>
                        <a:lnSpc>
                          <a:spcPct val="115000"/>
                        </a:lnSpc>
                        <a:spcAft>
                          <a:spcPts val="0"/>
                        </a:spcAft>
                      </a:pPr>
                      <a:r>
                        <a:rPr lang="es-EC" sz="1200">
                          <a:effectLst/>
                          <a:latin typeface="Times New Roman" pitchFamily="18" charset="0"/>
                          <a:cs typeface="Times New Roman" pitchFamily="18" charset="0"/>
                        </a:rPr>
                        <a:t>Terreno</a:t>
                      </a:r>
                      <a:endParaRPr lang="es-EC" sz="1200">
                        <a:solidFill>
                          <a:srgbClr val="365F91"/>
                        </a:solidFill>
                        <a:effectLst/>
                        <a:latin typeface="Times New Roman" pitchFamily="18" charset="0"/>
                        <a:ea typeface="Calibri"/>
                        <a:cs typeface="Times New Roman" pitchFamily="18" charset="0"/>
                      </a:endParaRPr>
                    </a:p>
                  </a:txBody>
                  <a:tcPr marL="60129" marR="60129" marT="0" marB="0"/>
                </a:tc>
                <a:tc>
                  <a:txBody>
                    <a:bodyPr/>
                    <a:lstStyle/>
                    <a:p>
                      <a:pPr algn="r">
                        <a:lnSpc>
                          <a:spcPct val="115000"/>
                        </a:lnSpc>
                        <a:spcAft>
                          <a:spcPts val="0"/>
                        </a:spcAft>
                      </a:pPr>
                      <a:r>
                        <a:rPr lang="es-EC" sz="1200">
                          <a:effectLst/>
                          <a:latin typeface="Times New Roman" pitchFamily="18" charset="0"/>
                          <a:cs typeface="Times New Roman" pitchFamily="18" charset="0"/>
                        </a:rPr>
                        <a:t> $      21.080,00 </a:t>
                      </a:r>
                      <a:endParaRPr lang="es-EC" sz="1200">
                        <a:solidFill>
                          <a:srgbClr val="365F91"/>
                        </a:solidFill>
                        <a:effectLst/>
                        <a:latin typeface="Times New Roman" pitchFamily="18" charset="0"/>
                        <a:ea typeface="Calibri"/>
                        <a:cs typeface="Times New Roman" pitchFamily="18" charset="0"/>
                      </a:endParaRPr>
                    </a:p>
                  </a:txBody>
                  <a:tcPr marL="60129" marR="60129" marT="0" marB="0"/>
                </a:tc>
              </a:tr>
              <a:tr h="215457">
                <a:tc>
                  <a:txBody>
                    <a:bodyPr/>
                    <a:lstStyle/>
                    <a:p>
                      <a:pPr>
                        <a:lnSpc>
                          <a:spcPct val="115000"/>
                        </a:lnSpc>
                        <a:spcAft>
                          <a:spcPts val="0"/>
                        </a:spcAft>
                      </a:pPr>
                      <a:r>
                        <a:rPr lang="es-EC" sz="1200">
                          <a:effectLst/>
                          <a:latin typeface="Times New Roman" pitchFamily="18" charset="0"/>
                          <a:cs typeface="Times New Roman" pitchFamily="18" charset="0"/>
                        </a:rPr>
                        <a:t>Infraestructura</a:t>
                      </a:r>
                      <a:endParaRPr lang="es-EC" sz="1200">
                        <a:solidFill>
                          <a:srgbClr val="365F91"/>
                        </a:solidFill>
                        <a:effectLst/>
                        <a:latin typeface="Times New Roman" pitchFamily="18" charset="0"/>
                        <a:ea typeface="Calibri"/>
                        <a:cs typeface="Times New Roman" pitchFamily="18" charset="0"/>
                      </a:endParaRPr>
                    </a:p>
                  </a:txBody>
                  <a:tcPr marL="60129" marR="60129" marT="0" marB="0"/>
                </a:tc>
                <a:tc>
                  <a:txBody>
                    <a:bodyPr/>
                    <a:lstStyle/>
                    <a:p>
                      <a:pPr algn="r">
                        <a:lnSpc>
                          <a:spcPct val="115000"/>
                        </a:lnSpc>
                        <a:spcAft>
                          <a:spcPts val="0"/>
                        </a:spcAft>
                      </a:pPr>
                      <a:r>
                        <a:rPr lang="es-EC" sz="1200">
                          <a:effectLst/>
                          <a:latin typeface="Times New Roman" pitchFamily="18" charset="0"/>
                          <a:cs typeface="Times New Roman" pitchFamily="18" charset="0"/>
                        </a:rPr>
                        <a:t> $      47.925,00 </a:t>
                      </a:r>
                      <a:endParaRPr lang="es-EC" sz="1200">
                        <a:solidFill>
                          <a:srgbClr val="365F91"/>
                        </a:solidFill>
                        <a:effectLst/>
                        <a:latin typeface="Times New Roman" pitchFamily="18" charset="0"/>
                        <a:ea typeface="Calibri"/>
                        <a:cs typeface="Times New Roman" pitchFamily="18" charset="0"/>
                      </a:endParaRPr>
                    </a:p>
                  </a:txBody>
                  <a:tcPr marL="60129" marR="60129" marT="0" marB="0"/>
                </a:tc>
              </a:tr>
              <a:tr h="215457">
                <a:tc>
                  <a:txBody>
                    <a:bodyPr/>
                    <a:lstStyle/>
                    <a:p>
                      <a:pPr>
                        <a:lnSpc>
                          <a:spcPct val="115000"/>
                        </a:lnSpc>
                        <a:spcAft>
                          <a:spcPts val="0"/>
                        </a:spcAft>
                      </a:pPr>
                      <a:r>
                        <a:rPr lang="es-EC" sz="1200" dirty="0">
                          <a:effectLst/>
                          <a:latin typeface="Times New Roman" pitchFamily="18" charset="0"/>
                          <a:cs typeface="Times New Roman" pitchFamily="18" charset="0"/>
                        </a:rPr>
                        <a:t>Muebles y enseres</a:t>
                      </a:r>
                      <a:endParaRPr lang="es-EC" sz="1200" dirty="0">
                        <a:solidFill>
                          <a:srgbClr val="365F91"/>
                        </a:solidFill>
                        <a:effectLst/>
                        <a:latin typeface="Times New Roman" pitchFamily="18" charset="0"/>
                        <a:ea typeface="Calibri"/>
                        <a:cs typeface="Times New Roman" pitchFamily="18" charset="0"/>
                      </a:endParaRPr>
                    </a:p>
                  </a:txBody>
                  <a:tcPr marL="60129" marR="60129" marT="0" marB="0"/>
                </a:tc>
                <a:tc>
                  <a:txBody>
                    <a:bodyPr/>
                    <a:lstStyle/>
                    <a:p>
                      <a:pPr algn="r">
                        <a:lnSpc>
                          <a:spcPct val="115000"/>
                        </a:lnSpc>
                        <a:spcAft>
                          <a:spcPts val="0"/>
                        </a:spcAft>
                      </a:pPr>
                      <a:r>
                        <a:rPr lang="es-EC" sz="1200">
                          <a:effectLst/>
                          <a:latin typeface="Times New Roman" pitchFamily="18" charset="0"/>
                          <a:cs typeface="Times New Roman" pitchFamily="18" charset="0"/>
                        </a:rPr>
                        <a:t> $       1.397,00 </a:t>
                      </a:r>
                      <a:endParaRPr lang="es-EC" sz="1200">
                        <a:solidFill>
                          <a:srgbClr val="365F91"/>
                        </a:solidFill>
                        <a:effectLst/>
                        <a:latin typeface="Times New Roman" pitchFamily="18" charset="0"/>
                        <a:ea typeface="Calibri"/>
                        <a:cs typeface="Times New Roman" pitchFamily="18" charset="0"/>
                      </a:endParaRPr>
                    </a:p>
                  </a:txBody>
                  <a:tcPr marL="60129" marR="60129" marT="0" marB="0"/>
                </a:tc>
              </a:tr>
              <a:tr h="215457">
                <a:tc>
                  <a:txBody>
                    <a:bodyPr/>
                    <a:lstStyle/>
                    <a:p>
                      <a:pPr>
                        <a:lnSpc>
                          <a:spcPct val="115000"/>
                        </a:lnSpc>
                        <a:spcAft>
                          <a:spcPts val="0"/>
                        </a:spcAft>
                      </a:pPr>
                      <a:r>
                        <a:rPr lang="es-EC" sz="1200">
                          <a:effectLst/>
                          <a:latin typeface="Times New Roman" pitchFamily="18" charset="0"/>
                          <a:cs typeface="Times New Roman" pitchFamily="18" charset="0"/>
                        </a:rPr>
                        <a:t>Equipo de computación</a:t>
                      </a:r>
                      <a:endParaRPr lang="es-EC" sz="1200">
                        <a:solidFill>
                          <a:srgbClr val="365F91"/>
                        </a:solidFill>
                        <a:effectLst/>
                        <a:latin typeface="Times New Roman" pitchFamily="18" charset="0"/>
                        <a:ea typeface="Calibri"/>
                        <a:cs typeface="Times New Roman" pitchFamily="18" charset="0"/>
                      </a:endParaRPr>
                    </a:p>
                  </a:txBody>
                  <a:tcPr marL="60129" marR="60129" marT="0" marB="0"/>
                </a:tc>
                <a:tc>
                  <a:txBody>
                    <a:bodyPr/>
                    <a:lstStyle/>
                    <a:p>
                      <a:pPr algn="r">
                        <a:lnSpc>
                          <a:spcPct val="115000"/>
                        </a:lnSpc>
                        <a:spcAft>
                          <a:spcPts val="0"/>
                        </a:spcAft>
                      </a:pPr>
                      <a:r>
                        <a:rPr lang="es-EC" sz="1200">
                          <a:effectLst/>
                          <a:latin typeface="Times New Roman" pitchFamily="18" charset="0"/>
                          <a:cs typeface="Times New Roman" pitchFamily="18" charset="0"/>
                        </a:rPr>
                        <a:t> $       3.500,00 </a:t>
                      </a:r>
                      <a:endParaRPr lang="es-EC" sz="1200">
                        <a:solidFill>
                          <a:srgbClr val="365F91"/>
                        </a:solidFill>
                        <a:effectLst/>
                        <a:latin typeface="Times New Roman" pitchFamily="18" charset="0"/>
                        <a:ea typeface="Calibri"/>
                        <a:cs typeface="Times New Roman" pitchFamily="18" charset="0"/>
                      </a:endParaRPr>
                    </a:p>
                  </a:txBody>
                  <a:tcPr marL="60129" marR="60129" marT="0" marB="0"/>
                </a:tc>
              </a:tr>
              <a:tr h="215457">
                <a:tc>
                  <a:txBody>
                    <a:bodyPr/>
                    <a:lstStyle/>
                    <a:p>
                      <a:pPr>
                        <a:lnSpc>
                          <a:spcPct val="115000"/>
                        </a:lnSpc>
                        <a:spcAft>
                          <a:spcPts val="0"/>
                        </a:spcAft>
                      </a:pPr>
                      <a:r>
                        <a:rPr lang="es-EC" sz="1200">
                          <a:effectLst/>
                          <a:latin typeface="Times New Roman" pitchFamily="18" charset="0"/>
                          <a:cs typeface="Times New Roman" pitchFamily="18" charset="0"/>
                        </a:rPr>
                        <a:t>Equipo de oficina</a:t>
                      </a:r>
                      <a:endParaRPr lang="es-EC" sz="1200">
                        <a:solidFill>
                          <a:srgbClr val="365F91"/>
                        </a:solidFill>
                        <a:effectLst/>
                        <a:latin typeface="Times New Roman" pitchFamily="18" charset="0"/>
                        <a:ea typeface="Calibri"/>
                        <a:cs typeface="Times New Roman" pitchFamily="18" charset="0"/>
                      </a:endParaRPr>
                    </a:p>
                  </a:txBody>
                  <a:tcPr marL="60129" marR="60129" marT="0" marB="0"/>
                </a:tc>
                <a:tc>
                  <a:txBody>
                    <a:bodyPr/>
                    <a:lstStyle/>
                    <a:p>
                      <a:pPr algn="r">
                        <a:lnSpc>
                          <a:spcPct val="115000"/>
                        </a:lnSpc>
                        <a:spcAft>
                          <a:spcPts val="0"/>
                        </a:spcAft>
                      </a:pPr>
                      <a:r>
                        <a:rPr lang="es-EC" sz="1200">
                          <a:effectLst/>
                          <a:latin typeface="Times New Roman" pitchFamily="18" charset="0"/>
                          <a:cs typeface="Times New Roman" pitchFamily="18" charset="0"/>
                        </a:rPr>
                        <a:t> $          350,00 </a:t>
                      </a:r>
                      <a:endParaRPr lang="es-EC" sz="1200">
                        <a:solidFill>
                          <a:srgbClr val="365F91"/>
                        </a:solidFill>
                        <a:effectLst/>
                        <a:latin typeface="Times New Roman" pitchFamily="18" charset="0"/>
                        <a:ea typeface="Calibri"/>
                        <a:cs typeface="Times New Roman" pitchFamily="18" charset="0"/>
                      </a:endParaRPr>
                    </a:p>
                  </a:txBody>
                  <a:tcPr marL="60129" marR="60129" marT="0" marB="0"/>
                </a:tc>
              </a:tr>
              <a:tr h="215457">
                <a:tc>
                  <a:txBody>
                    <a:bodyPr/>
                    <a:lstStyle/>
                    <a:p>
                      <a:pPr>
                        <a:lnSpc>
                          <a:spcPct val="115000"/>
                        </a:lnSpc>
                        <a:spcAft>
                          <a:spcPts val="0"/>
                        </a:spcAft>
                      </a:pPr>
                      <a:r>
                        <a:rPr lang="es-EC" sz="1200">
                          <a:effectLst/>
                          <a:latin typeface="Times New Roman" pitchFamily="18" charset="0"/>
                          <a:cs typeface="Times New Roman" pitchFamily="18" charset="0"/>
                        </a:rPr>
                        <a:t>SUBTOTAL</a:t>
                      </a:r>
                      <a:endParaRPr lang="es-EC" sz="1200">
                        <a:solidFill>
                          <a:srgbClr val="365F91"/>
                        </a:solidFill>
                        <a:effectLst/>
                        <a:latin typeface="Times New Roman" pitchFamily="18" charset="0"/>
                        <a:ea typeface="Calibri"/>
                        <a:cs typeface="Times New Roman" pitchFamily="18" charset="0"/>
                      </a:endParaRPr>
                    </a:p>
                  </a:txBody>
                  <a:tcPr marL="60129" marR="60129" marT="0" marB="0"/>
                </a:tc>
                <a:tc>
                  <a:txBody>
                    <a:bodyPr/>
                    <a:lstStyle/>
                    <a:p>
                      <a:pPr>
                        <a:lnSpc>
                          <a:spcPct val="115000"/>
                        </a:lnSpc>
                        <a:spcAft>
                          <a:spcPts val="0"/>
                        </a:spcAft>
                      </a:pPr>
                      <a:r>
                        <a:rPr lang="es-EC" sz="1200">
                          <a:effectLst/>
                          <a:latin typeface="Times New Roman" pitchFamily="18" charset="0"/>
                          <a:cs typeface="Times New Roman" pitchFamily="18" charset="0"/>
                        </a:rPr>
                        <a:t> $   74.252,00 </a:t>
                      </a:r>
                      <a:endParaRPr lang="es-EC" sz="1200">
                        <a:solidFill>
                          <a:srgbClr val="365F91"/>
                        </a:solidFill>
                        <a:effectLst/>
                        <a:latin typeface="Times New Roman" pitchFamily="18" charset="0"/>
                        <a:ea typeface="Calibri"/>
                        <a:cs typeface="Times New Roman" pitchFamily="18" charset="0"/>
                      </a:endParaRPr>
                    </a:p>
                  </a:txBody>
                  <a:tcPr marL="60129" marR="60129" marT="0" marB="0"/>
                </a:tc>
              </a:tr>
              <a:tr h="215457">
                <a:tc>
                  <a:txBody>
                    <a:bodyPr/>
                    <a:lstStyle/>
                    <a:p>
                      <a:pPr>
                        <a:lnSpc>
                          <a:spcPct val="115000"/>
                        </a:lnSpc>
                        <a:spcAft>
                          <a:spcPts val="0"/>
                        </a:spcAft>
                      </a:pPr>
                      <a:r>
                        <a:rPr lang="es-EC" sz="1200">
                          <a:effectLst/>
                          <a:latin typeface="Times New Roman" pitchFamily="18" charset="0"/>
                          <a:cs typeface="Times New Roman" pitchFamily="18" charset="0"/>
                        </a:rPr>
                        <a:t>Operativo</a:t>
                      </a:r>
                      <a:endParaRPr lang="es-EC" sz="1200">
                        <a:solidFill>
                          <a:srgbClr val="365F91"/>
                        </a:solidFill>
                        <a:effectLst/>
                        <a:latin typeface="Times New Roman" pitchFamily="18" charset="0"/>
                        <a:ea typeface="Calibri"/>
                        <a:cs typeface="Times New Roman" pitchFamily="18" charset="0"/>
                      </a:endParaRPr>
                    </a:p>
                  </a:txBody>
                  <a:tcPr marL="60129" marR="60129" marT="0" marB="0"/>
                </a:tc>
                <a:tc>
                  <a:txBody>
                    <a:bodyPr/>
                    <a:lstStyle/>
                    <a:p>
                      <a:pPr>
                        <a:lnSpc>
                          <a:spcPct val="115000"/>
                        </a:lnSpc>
                        <a:spcAft>
                          <a:spcPts val="0"/>
                        </a:spcAft>
                      </a:pPr>
                      <a:r>
                        <a:rPr lang="es-EC" sz="1200">
                          <a:effectLst/>
                          <a:latin typeface="Times New Roman" pitchFamily="18" charset="0"/>
                          <a:cs typeface="Times New Roman" pitchFamily="18" charset="0"/>
                        </a:rPr>
                        <a:t> </a:t>
                      </a:r>
                      <a:endParaRPr lang="es-EC" sz="1200">
                        <a:solidFill>
                          <a:srgbClr val="365F91"/>
                        </a:solidFill>
                        <a:effectLst/>
                        <a:latin typeface="Times New Roman" pitchFamily="18" charset="0"/>
                        <a:ea typeface="Calibri"/>
                        <a:cs typeface="Times New Roman" pitchFamily="18" charset="0"/>
                      </a:endParaRPr>
                    </a:p>
                  </a:txBody>
                  <a:tcPr marL="60129" marR="60129" marT="0" marB="0"/>
                </a:tc>
              </a:tr>
              <a:tr h="215457">
                <a:tc>
                  <a:txBody>
                    <a:bodyPr/>
                    <a:lstStyle/>
                    <a:p>
                      <a:pPr>
                        <a:lnSpc>
                          <a:spcPct val="115000"/>
                        </a:lnSpc>
                        <a:spcAft>
                          <a:spcPts val="0"/>
                        </a:spcAft>
                      </a:pPr>
                      <a:r>
                        <a:rPr lang="es-EC" sz="1200">
                          <a:effectLst/>
                          <a:latin typeface="Times New Roman" pitchFamily="18" charset="0"/>
                          <a:cs typeface="Times New Roman" pitchFamily="18" charset="0"/>
                        </a:rPr>
                        <a:t>Terreno</a:t>
                      </a:r>
                      <a:endParaRPr lang="es-EC" sz="1200">
                        <a:solidFill>
                          <a:srgbClr val="365F91"/>
                        </a:solidFill>
                        <a:effectLst/>
                        <a:latin typeface="Times New Roman" pitchFamily="18" charset="0"/>
                        <a:ea typeface="Calibri"/>
                        <a:cs typeface="Times New Roman" pitchFamily="18" charset="0"/>
                      </a:endParaRPr>
                    </a:p>
                  </a:txBody>
                  <a:tcPr marL="60129" marR="60129" marT="0" marB="0"/>
                </a:tc>
                <a:tc>
                  <a:txBody>
                    <a:bodyPr/>
                    <a:lstStyle/>
                    <a:p>
                      <a:pPr algn="r">
                        <a:lnSpc>
                          <a:spcPct val="115000"/>
                        </a:lnSpc>
                        <a:spcAft>
                          <a:spcPts val="0"/>
                        </a:spcAft>
                      </a:pPr>
                      <a:r>
                        <a:rPr lang="es-EC" sz="1200">
                          <a:effectLst/>
                          <a:latin typeface="Times New Roman" pitchFamily="18" charset="0"/>
                          <a:cs typeface="Times New Roman" pitchFamily="18" charset="0"/>
                        </a:rPr>
                        <a:t> $      10.920,00 </a:t>
                      </a:r>
                      <a:endParaRPr lang="es-EC" sz="1200">
                        <a:solidFill>
                          <a:srgbClr val="365F91"/>
                        </a:solidFill>
                        <a:effectLst/>
                        <a:latin typeface="Times New Roman" pitchFamily="18" charset="0"/>
                        <a:ea typeface="Calibri"/>
                        <a:cs typeface="Times New Roman" pitchFamily="18" charset="0"/>
                      </a:endParaRPr>
                    </a:p>
                  </a:txBody>
                  <a:tcPr marL="60129" marR="60129" marT="0" marB="0"/>
                </a:tc>
              </a:tr>
              <a:tr h="215457">
                <a:tc>
                  <a:txBody>
                    <a:bodyPr/>
                    <a:lstStyle/>
                    <a:p>
                      <a:pPr>
                        <a:lnSpc>
                          <a:spcPct val="115000"/>
                        </a:lnSpc>
                        <a:spcAft>
                          <a:spcPts val="0"/>
                        </a:spcAft>
                      </a:pPr>
                      <a:r>
                        <a:rPr lang="es-EC" sz="1200">
                          <a:effectLst/>
                          <a:latin typeface="Times New Roman" pitchFamily="18" charset="0"/>
                          <a:cs typeface="Times New Roman" pitchFamily="18" charset="0"/>
                        </a:rPr>
                        <a:t>Infraestructura</a:t>
                      </a:r>
                      <a:endParaRPr lang="es-EC" sz="1200">
                        <a:solidFill>
                          <a:srgbClr val="365F91"/>
                        </a:solidFill>
                        <a:effectLst/>
                        <a:latin typeface="Times New Roman" pitchFamily="18" charset="0"/>
                        <a:ea typeface="Calibri"/>
                        <a:cs typeface="Times New Roman" pitchFamily="18" charset="0"/>
                      </a:endParaRPr>
                    </a:p>
                  </a:txBody>
                  <a:tcPr marL="60129" marR="60129" marT="0" marB="0"/>
                </a:tc>
                <a:tc>
                  <a:txBody>
                    <a:bodyPr/>
                    <a:lstStyle/>
                    <a:p>
                      <a:pPr algn="r">
                        <a:lnSpc>
                          <a:spcPct val="115000"/>
                        </a:lnSpc>
                        <a:spcAft>
                          <a:spcPts val="0"/>
                        </a:spcAft>
                      </a:pPr>
                      <a:r>
                        <a:rPr lang="es-EC" sz="1200">
                          <a:effectLst/>
                          <a:latin typeface="Times New Roman" pitchFamily="18" charset="0"/>
                          <a:cs typeface="Times New Roman" pitchFamily="18" charset="0"/>
                        </a:rPr>
                        <a:t> $      61.425,00 </a:t>
                      </a:r>
                      <a:endParaRPr lang="es-EC" sz="1200">
                        <a:solidFill>
                          <a:srgbClr val="365F91"/>
                        </a:solidFill>
                        <a:effectLst/>
                        <a:latin typeface="Times New Roman" pitchFamily="18" charset="0"/>
                        <a:ea typeface="Calibri"/>
                        <a:cs typeface="Times New Roman" pitchFamily="18" charset="0"/>
                      </a:endParaRPr>
                    </a:p>
                  </a:txBody>
                  <a:tcPr marL="60129" marR="60129" marT="0" marB="0"/>
                </a:tc>
              </a:tr>
              <a:tr h="215457">
                <a:tc>
                  <a:txBody>
                    <a:bodyPr/>
                    <a:lstStyle/>
                    <a:p>
                      <a:pPr>
                        <a:lnSpc>
                          <a:spcPct val="115000"/>
                        </a:lnSpc>
                        <a:spcAft>
                          <a:spcPts val="0"/>
                        </a:spcAft>
                      </a:pPr>
                      <a:r>
                        <a:rPr lang="es-EC" sz="1200">
                          <a:effectLst/>
                          <a:latin typeface="Times New Roman" pitchFamily="18" charset="0"/>
                          <a:cs typeface="Times New Roman" pitchFamily="18" charset="0"/>
                        </a:rPr>
                        <a:t>Vehículo</a:t>
                      </a:r>
                      <a:endParaRPr lang="es-EC" sz="1200">
                        <a:solidFill>
                          <a:srgbClr val="365F91"/>
                        </a:solidFill>
                        <a:effectLst/>
                        <a:latin typeface="Times New Roman" pitchFamily="18" charset="0"/>
                        <a:ea typeface="Calibri"/>
                        <a:cs typeface="Times New Roman" pitchFamily="18" charset="0"/>
                      </a:endParaRPr>
                    </a:p>
                  </a:txBody>
                  <a:tcPr marL="60129" marR="60129" marT="0" marB="0"/>
                </a:tc>
                <a:tc>
                  <a:txBody>
                    <a:bodyPr/>
                    <a:lstStyle/>
                    <a:p>
                      <a:pPr algn="r">
                        <a:lnSpc>
                          <a:spcPct val="115000"/>
                        </a:lnSpc>
                        <a:spcAft>
                          <a:spcPts val="0"/>
                        </a:spcAft>
                      </a:pPr>
                      <a:r>
                        <a:rPr lang="es-EC" sz="1200">
                          <a:effectLst/>
                          <a:latin typeface="Times New Roman" pitchFamily="18" charset="0"/>
                          <a:cs typeface="Times New Roman" pitchFamily="18" charset="0"/>
                        </a:rPr>
                        <a:t> $      25.100,00 </a:t>
                      </a:r>
                      <a:endParaRPr lang="es-EC" sz="1200">
                        <a:solidFill>
                          <a:srgbClr val="365F91"/>
                        </a:solidFill>
                        <a:effectLst/>
                        <a:latin typeface="Times New Roman" pitchFamily="18" charset="0"/>
                        <a:ea typeface="Calibri"/>
                        <a:cs typeface="Times New Roman" pitchFamily="18" charset="0"/>
                      </a:endParaRPr>
                    </a:p>
                  </a:txBody>
                  <a:tcPr marL="60129" marR="60129" marT="0" marB="0"/>
                </a:tc>
              </a:tr>
              <a:tr h="215457">
                <a:tc>
                  <a:txBody>
                    <a:bodyPr/>
                    <a:lstStyle/>
                    <a:p>
                      <a:pPr>
                        <a:lnSpc>
                          <a:spcPct val="115000"/>
                        </a:lnSpc>
                        <a:spcAft>
                          <a:spcPts val="0"/>
                        </a:spcAft>
                      </a:pPr>
                      <a:r>
                        <a:rPr lang="es-EC" sz="1200">
                          <a:effectLst/>
                          <a:latin typeface="Times New Roman" pitchFamily="18" charset="0"/>
                          <a:cs typeface="Times New Roman" pitchFamily="18" charset="0"/>
                        </a:rPr>
                        <a:t>Maquinaria y equipo</a:t>
                      </a:r>
                      <a:endParaRPr lang="es-EC" sz="1200">
                        <a:solidFill>
                          <a:srgbClr val="365F91"/>
                        </a:solidFill>
                        <a:effectLst/>
                        <a:latin typeface="Times New Roman" pitchFamily="18" charset="0"/>
                        <a:ea typeface="Calibri"/>
                        <a:cs typeface="Times New Roman" pitchFamily="18" charset="0"/>
                      </a:endParaRPr>
                    </a:p>
                  </a:txBody>
                  <a:tcPr marL="60129" marR="60129" marT="0" marB="0"/>
                </a:tc>
                <a:tc>
                  <a:txBody>
                    <a:bodyPr/>
                    <a:lstStyle/>
                    <a:p>
                      <a:pPr algn="r">
                        <a:lnSpc>
                          <a:spcPct val="115000"/>
                        </a:lnSpc>
                        <a:spcAft>
                          <a:spcPts val="0"/>
                        </a:spcAft>
                      </a:pPr>
                      <a:r>
                        <a:rPr lang="es-EC" sz="1200">
                          <a:effectLst/>
                          <a:latin typeface="Times New Roman" pitchFamily="18" charset="0"/>
                          <a:cs typeface="Times New Roman" pitchFamily="18" charset="0"/>
                        </a:rPr>
                        <a:t> $       9.686,72 </a:t>
                      </a:r>
                      <a:endParaRPr lang="es-EC" sz="1200">
                        <a:solidFill>
                          <a:srgbClr val="365F91"/>
                        </a:solidFill>
                        <a:effectLst/>
                        <a:latin typeface="Times New Roman" pitchFamily="18" charset="0"/>
                        <a:ea typeface="Calibri"/>
                        <a:cs typeface="Times New Roman" pitchFamily="18" charset="0"/>
                      </a:endParaRPr>
                    </a:p>
                  </a:txBody>
                  <a:tcPr marL="60129" marR="60129" marT="0" marB="0"/>
                </a:tc>
              </a:tr>
              <a:tr h="215457">
                <a:tc>
                  <a:txBody>
                    <a:bodyPr/>
                    <a:lstStyle/>
                    <a:p>
                      <a:pPr>
                        <a:lnSpc>
                          <a:spcPct val="115000"/>
                        </a:lnSpc>
                        <a:spcAft>
                          <a:spcPts val="0"/>
                        </a:spcAft>
                      </a:pPr>
                      <a:r>
                        <a:rPr lang="es-EC" sz="1200">
                          <a:effectLst/>
                          <a:latin typeface="Times New Roman" pitchFamily="18" charset="0"/>
                          <a:cs typeface="Times New Roman" pitchFamily="18" charset="0"/>
                        </a:rPr>
                        <a:t>Muebles y enseres</a:t>
                      </a:r>
                      <a:endParaRPr lang="es-EC" sz="1200">
                        <a:solidFill>
                          <a:srgbClr val="365F91"/>
                        </a:solidFill>
                        <a:effectLst/>
                        <a:latin typeface="Times New Roman" pitchFamily="18" charset="0"/>
                        <a:ea typeface="Calibri"/>
                        <a:cs typeface="Times New Roman" pitchFamily="18" charset="0"/>
                      </a:endParaRPr>
                    </a:p>
                  </a:txBody>
                  <a:tcPr marL="60129" marR="60129" marT="0" marB="0"/>
                </a:tc>
                <a:tc>
                  <a:txBody>
                    <a:bodyPr/>
                    <a:lstStyle/>
                    <a:p>
                      <a:pPr algn="r">
                        <a:lnSpc>
                          <a:spcPct val="115000"/>
                        </a:lnSpc>
                        <a:spcAft>
                          <a:spcPts val="0"/>
                        </a:spcAft>
                      </a:pPr>
                      <a:r>
                        <a:rPr lang="es-EC" sz="1200">
                          <a:effectLst/>
                          <a:latin typeface="Times New Roman" pitchFamily="18" charset="0"/>
                          <a:cs typeface="Times New Roman" pitchFamily="18" charset="0"/>
                        </a:rPr>
                        <a:t> $          461,00 </a:t>
                      </a:r>
                      <a:endParaRPr lang="es-EC" sz="1200">
                        <a:solidFill>
                          <a:srgbClr val="365F91"/>
                        </a:solidFill>
                        <a:effectLst/>
                        <a:latin typeface="Times New Roman" pitchFamily="18" charset="0"/>
                        <a:ea typeface="Calibri"/>
                        <a:cs typeface="Times New Roman" pitchFamily="18" charset="0"/>
                      </a:endParaRPr>
                    </a:p>
                  </a:txBody>
                  <a:tcPr marL="60129" marR="60129" marT="0" marB="0"/>
                </a:tc>
              </a:tr>
              <a:tr h="215457">
                <a:tc>
                  <a:txBody>
                    <a:bodyPr/>
                    <a:lstStyle/>
                    <a:p>
                      <a:pPr>
                        <a:lnSpc>
                          <a:spcPct val="115000"/>
                        </a:lnSpc>
                        <a:spcAft>
                          <a:spcPts val="0"/>
                        </a:spcAft>
                      </a:pPr>
                      <a:r>
                        <a:rPr lang="es-EC" sz="1200">
                          <a:effectLst/>
                          <a:latin typeface="Times New Roman" pitchFamily="18" charset="0"/>
                          <a:cs typeface="Times New Roman" pitchFamily="18" charset="0"/>
                        </a:rPr>
                        <a:t>Equipo de computación</a:t>
                      </a:r>
                      <a:endParaRPr lang="es-EC" sz="1200">
                        <a:solidFill>
                          <a:srgbClr val="365F91"/>
                        </a:solidFill>
                        <a:effectLst/>
                        <a:latin typeface="Times New Roman" pitchFamily="18" charset="0"/>
                        <a:ea typeface="Calibri"/>
                        <a:cs typeface="Times New Roman" pitchFamily="18" charset="0"/>
                      </a:endParaRPr>
                    </a:p>
                  </a:txBody>
                  <a:tcPr marL="60129" marR="60129" marT="0" marB="0"/>
                </a:tc>
                <a:tc>
                  <a:txBody>
                    <a:bodyPr/>
                    <a:lstStyle/>
                    <a:p>
                      <a:pPr algn="r">
                        <a:lnSpc>
                          <a:spcPct val="115000"/>
                        </a:lnSpc>
                        <a:spcAft>
                          <a:spcPts val="0"/>
                        </a:spcAft>
                      </a:pPr>
                      <a:r>
                        <a:rPr lang="es-EC" sz="1200">
                          <a:effectLst/>
                          <a:latin typeface="Times New Roman" pitchFamily="18" charset="0"/>
                          <a:cs typeface="Times New Roman" pitchFamily="18" charset="0"/>
                        </a:rPr>
                        <a:t> $          980,00 </a:t>
                      </a:r>
                      <a:endParaRPr lang="es-EC" sz="1200">
                        <a:solidFill>
                          <a:srgbClr val="365F91"/>
                        </a:solidFill>
                        <a:effectLst/>
                        <a:latin typeface="Times New Roman" pitchFamily="18" charset="0"/>
                        <a:ea typeface="Calibri"/>
                        <a:cs typeface="Times New Roman" pitchFamily="18" charset="0"/>
                      </a:endParaRPr>
                    </a:p>
                  </a:txBody>
                  <a:tcPr marL="60129" marR="60129" marT="0" marB="0"/>
                </a:tc>
              </a:tr>
              <a:tr h="215457">
                <a:tc>
                  <a:txBody>
                    <a:bodyPr/>
                    <a:lstStyle/>
                    <a:p>
                      <a:pPr>
                        <a:lnSpc>
                          <a:spcPct val="115000"/>
                        </a:lnSpc>
                        <a:spcAft>
                          <a:spcPts val="0"/>
                        </a:spcAft>
                      </a:pPr>
                      <a:r>
                        <a:rPr lang="es-EC" sz="1200">
                          <a:effectLst/>
                          <a:latin typeface="Times New Roman" pitchFamily="18" charset="0"/>
                          <a:cs typeface="Times New Roman" pitchFamily="18" charset="0"/>
                        </a:rPr>
                        <a:t>Equipo de oficina</a:t>
                      </a:r>
                      <a:endParaRPr lang="es-EC" sz="1200">
                        <a:solidFill>
                          <a:srgbClr val="365F91"/>
                        </a:solidFill>
                        <a:effectLst/>
                        <a:latin typeface="Times New Roman" pitchFamily="18" charset="0"/>
                        <a:ea typeface="Calibri"/>
                        <a:cs typeface="Times New Roman" pitchFamily="18" charset="0"/>
                      </a:endParaRPr>
                    </a:p>
                  </a:txBody>
                  <a:tcPr marL="60129" marR="60129" marT="0" marB="0"/>
                </a:tc>
                <a:tc>
                  <a:txBody>
                    <a:bodyPr/>
                    <a:lstStyle/>
                    <a:p>
                      <a:pPr algn="r">
                        <a:lnSpc>
                          <a:spcPct val="115000"/>
                        </a:lnSpc>
                        <a:spcAft>
                          <a:spcPts val="0"/>
                        </a:spcAft>
                      </a:pPr>
                      <a:r>
                        <a:rPr lang="es-EC" sz="1200">
                          <a:effectLst/>
                          <a:latin typeface="Times New Roman" pitchFamily="18" charset="0"/>
                          <a:cs typeface="Times New Roman" pitchFamily="18" charset="0"/>
                        </a:rPr>
                        <a:t> $            50,00 </a:t>
                      </a:r>
                      <a:endParaRPr lang="es-EC" sz="1200">
                        <a:solidFill>
                          <a:srgbClr val="365F91"/>
                        </a:solidFill>
                        <a:effectLst/>
                        <a:latin typeface="Times New Roman" pitchFamily="18" charset="0"/>
                        <a:ea typeface="Calibri"/>
                        <a:cs typeface="Times New Roman" pitchFamily="18" charset="0"/>
                      </a:endParaRPr>
                    </a:p>
                  </a:txBody>
                  <a:tcPr marL="60129" marR="60129" marT="0" marB="0"/>
                </a:tc>
              </a:tr>
              <a:tr h="215457">
                <a:tc>
                  <a:txBody>
                    <a:bodyPr/>
                    <a:lstStyle/>
                    <a:p>
                      <a:pPr>
                        <a:lnSpc>
                          <a:spcPct val="115000"/>
                        </a:lnSpc>
                        <a:spcAft>
                          <a:spcPts val="0"/>
                        </a:spcAft>
                      </a:pPr>
                      <a:r>
                        <a:rPr lang="es-EC" sz="1200">
                          <a:effectLst/>
                          <a:latin typeface="Times New Roman" pitchFamily="18" charset="0"/>
                          <a:cs typeface="Times New Roman" pitchFamily="18" charset="0"/>
                        </a:rPr>
                        <a:t>SUBTOTAL</a:t>
                      </a:r>
                      <a:endParaRPr lang="es-EC" sz="1200">
                        <a:solidFill>
                          <a:srgbClr val="365F91"/>
                        </a:solidFill>
                        <a:effectLst/>
                        <a:latin typeface="Times New Roman" pitchFamily="18" charset="0"/>
                        <a:ea typeface="Calibri"/>
                        <a:cs typeface="Times New Roman" pitchFamily="18" charset="0"/>
                      </a:endParaRPr>
                    </a:p>
                  </a:txBody>
                  <a:tcPr marL="60129" marR="60129" marT="0" marB="0"/>
                </a:tc>
                <a:tc>
                  <a:txBody>
                    <a:bodyPr/>
                    <a:lstStyle/>
                    <a:p>
                      <a:pPr algn="r">
                        <a:lnSpc>
                          <a:spcPct val="115000"/>
                        </a:lnSpc>
                        <a:spcAft>
                          <a:spcPts val="0"/>
                        </a:spcAft>
                      </a:pPr>
                      <a:r>
                        <a:rPr lang="es-EC" sz="1200">
                          <a:effectLst/>
                          <a:latin typeface="Times New Roman" pitchFamily="18" charset="0"/>
                          <a:cs typeface="Times New Roman" pitchFamily="18" charset="0"/>
                        </a:rPr>
                        <a:t> $    108.622,72 </a:t>
                      </a:r>
                      <a:endParaRPr lang="es-EC" sz="1200">
                        <a:solidFill>
                          <a:srgbClr val="365F91"/>
                        </a:solidFill>
                        <a:effectLst/>
                        <a:latin typeface="Times New Roman" pitchFamily="18" charset="0"/>
                        <a:ea typeface="Calibri"/>
                        <a:cs typeface="Times New Roman" pitchFamily="18" charset="0"/>
                      </a:endParaRPr>
                    </a:p>
                  </a:txBody>
                  <a:tcPr marL="60129" marR="60129" marT="0" marB="0"/>
                </a:tc>
              </a:tr>
              <a:tr h="215457">
                <a:tc>
                  <a:txBody>
                    <a:bodyPr/>
                    <a:lstStyle/>
                    <a:p>
                      <a:pPr>
                        <a:lnSpc>
                          <a:spcPct val="115000"/>
                        </a:lnSpc>
                        <a:spcAft>
                          <a:spcPts val="0"/>
                        </a:spcAft>
                      </a:pPr>
                      <a:r>
                        <a:rPr lang="es-EC" sz="1200">
                          <a:effectLst/>
                          <a:latin typeface="Times New Roman" pitchFamily="18" charset="0"/>
                          <a:cs typeface="Times New Roman" pitchFamily="18" charset="0"/>
                        </a:rPr>
                        <a:t>TOTAL</a:t>
                      </a:r>
                      <a:endParaRPr lang="es-EC" sz="1200">
                        <a:solidFill>
                          <a:srgbClr val="365F91"/>
                        </a:solidFill>
                        <a:effectLst/>
                        <a:latin typeface="Times New Roman" pitchFamily="18" charset="0"/>
                        <a:ea typeface="Calibri"/>
                        <a:cs typeface="Times New Roman" pitchFamily="18" charset="0"/>
                      </a:endParaRPr>
                    </a:p>
                  </a:txBody>
                  <a:tcPr marL="60129" marR="60129" marT="0" marB="0"/>
                </a:tc>
                <a:tc>
                  <a:txBody>
                    <a:bodyPr/>
                    <a:lstStyle/>
                    <a:p>
                      <a:pPr>
                        <a:lnSpc>
                          <a:spcPct val="115000"/>
                        </a:lnSpc>
                        <a:spcAft>
                          <a:spcPts val="0"/>
                        </a:spcAft>
                      </a:pPr>
                      <a:r>
                        <a:rPr lang="es-EC" sz="1200" dirty="0">
                          <a:effectLst/>
                          <a:latin typeface="Times New Roman" pitchFamily="18" charset="0"/>
                          <a:cs typeface="Times New Roman" pitchFamily="18" charset="0"/>
                        </a:rPr>
                        <a:t>  $  182.874,72 </a:t>
                      </a:r>
                      <a:endParaRPr lang="es-EC" sz="1200" dirty="0">
                        <a:solidFill>
                          <a:srgbClr val="365F91"/>
                        </a:solidFill>
                        <a:effectLst/>
                        <a:latin typeface="Times New Roman" pitchFamily="18" charset="0"/>
                        <a:ea typeface="Calibri"/>
                        <a:cs typeface="Times New Roman" pitchFamily="18" charset="0"/>
                      </a:endParaRPr>
                    </a:p>
                  </a:txBody>
                  <a:tcPr marL="60129" marR="60129" marT="0" marB="0"/>
                </a:tc>
              </a:tr>
            </a:tbl>
          </a:graphicData>
        </a:graphic>
      </p:graphicFrame>
      <p:sp>
        <p:nvSpPr>
          <p:cNvPr id="4" name="Título 1"/>
          <p:cNvSpPr txBox="1">
            <a:spLocks/>
          </p:cNvSpPr>
          <p:nvPr/>
        </p:nvSpPr>
        <p:spPr>
          <a:xfrm>
            <a:off x="971600" y="1088740"/>
            <a:ext cx="7704667" cy="504056"/>
          </a:xfrm>
          <a:prstGeom prst="rect">
            <a:avLst/>
          </a:prstGeom>
          <a:effectLst/>
        </p:spPr>
        <p:txBody>
          <a:bodyPr vert="horz" lIns="91440" tIns="45720" rIns="91440" bIns="45720" rtlCol="0" anchor="ctr">
            <a:normAutofit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smtClean="0">
                <a:solidFill>
                  <a:schemeClr val="accent1">
                    <a:lumMod val="75000"/>
                  </a:schemeClr>
                </a:solidFill>
                <a:latin typeface="+mn-lt"/>
              </a:rPr>
              <a:t>PRESUPUESTO DE INVERSIÓN </a:t>
            </a:r>
          </a:p>
        </p:txBody>
      </p:sp>
    </p:spTree>
    <p:extLst>
      <p:ext uri="{BB962C8B-B14F-4D97-AF65-F5344CB8AC3E}">
        <p14:creationId xmlns:p14="http://schemas.microsoft.com/office/powerpoint/2010/main" val="38848039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971600" y="260648"/>
            <a:ext cx="7704667" cy="504056"/>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100" b="1" dirty="0">
                <a:solidFill>
                  <a:schemeClr val="accent1">
                    <a:lumMod val="75000"/>
                  </a:schemeClr>
                </a:solidFill>
                <a:latin typeface="Cooper Black" pitchFamily="18" charset="0"/>
              </a:rPr>
              <a:t>PRESUPUESTO DE INVERSIÓN</a:t>
            </a:r>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4047850017"/>
              </p:ext>
            </p:extLst>
          </p:nvPr>
        </p:nvGraphicFramePr>
        <p:xfrm>
          <a:off x="2690305" y="1052736"/>
          <a:ext cx="4267255" cy="4968298"/>
        </p:xfrm>
        <a:graphic>
          <a:graphicData uri="http://schemas.openxmlformats.org/drawingml/2006/table">
            <a:tbl>
              <a:tblPr firstRow="1" firstCol="1" bandRow="1">
                <a:solidFill>
                  <a:schemeClr val="bg1"/>
                </a:solidFill>
                <a:tableStyleId>{3B4B98B0-60AC-42C2-AFA5-B58CD77FA1E5}</a:tableStyleId>
              </a:tblPr>
              <a:tblGrid>
                <a:gridCol w="3170607"/>
                <a:gridCol w="1096648"/>
              </a:tblGrid>
              <a:tr h="130262">
                <a:tc gridSpan="2">
                  <a:txBody>
                    <a:bodyPr/>
                    <a:lstStyle/>
                    <a:p>
                      <a:pPr algn="ctr">
                        <a:lnSpc>
                          <a:spcPct val="115000"/>
                        </a:lnSpc>
                        <a:spcAft>
                          <a:spcPts val="0"/>
                        </a:spcAft>
                      </a:pPr>
                      <a:r>
                        <a:rPr lang="es-EC" sz="1200" dirty="0" smtClean="0">
                          <a:effectLst/>
                          <a:latin typeface="Times New Roman" pitchFamily="18" charset="0"/>
                          <a:cs typeface="Times New Roman" pitchFamily="18" charset="0"/>
                        </a:rPr>
                        <a:t>ACTIVO</a:t>
                      </a:r>
                      <a:r>
                        <a:rPr lang="es-EC" sz="1200" baseline="0" dirty="0" smtClean="0">
                          <a:effectLst/>
                          <a:latin typeface="Times New Roman" pitchFamily="18" charset="0"/>
                          <a:cs typeface="Times New Roman" pitchFamily="18" charset="0"/>
                        </a:rPr>
                        <a:t> INTANGIBLE</a:t>
                      </a:r>
                      <a:endParaRPr lang="es-EC" sz="1200" dirty="0" smtClean="0">
                        <a:effectLst/>
                        <a:latin typeface="Times New Roman" pitchFamily="18" charset="0"/>
                        <a:cs typeface="Times New Roman" pitchFamily="18" charset="0"/>
                      </a:endParaRPr>
                    </a:p>
                    <a:p>
                      <a:pPr algn="ctr">
                        <a:lnSpc>
                          <a:spcPct val="115000"/>
                        </a:lnSpc>
                        <a:spcAft>
                          <a:spcPts val="0"/>
                        </a:spcAft>
                      </a:pPr>
                      <a:r>
                        <a:rPr lang="es-EC" sz="1200" dirty="0" smtClean="0">
                          <a:effectLst/>
                          <a:latin typeface="Times New Roman" pitchFamily="18" charset="0"/>
                          <a:cs typeface="Times New Roman" pitchFamily="18" charset="0"/>
                        </a:rPr>
                        <a:t>GASTOS </a:t>
                      </a:r>
                      <a:r>
                        <a:rPr lang="es-EC" sz="1200" dirty="0">
                          <a:effectLst/>
                          <a:latin typeface="Times New Roman" pitchFamily="18" charset="0"/>
                          <a:cs typeface="Times New Roman" pitchFamily="18" charset="0"/>
                        </a:rPr>
                        <a:t>DE CONSTITUCIÓN</a:t>
                      </a:r>
                      <a:endParaRPr lang="es-EC" sz="1200" dirty="0">
                        <a:effectLst/>
                        <a:latin typeface="Times New Roman" pitchFamily="18" charset="0"/>
                        <a:ea typeface="Calibri"/>
                        <a:cs typeface="Times New Roman" pitchFamily="18" charset="0"/>
                      </a:endParaRPr>
                    </a:p>
                  </a:txBody>
                  <a:tcPr marL="37927" marR="37927" marT="0" marB="0" anchor="ctr"/>
                </a:tc>
                <a:tc hMerge="1">
                  <a:txBody>
                    <a:bodyPr/>
                    <a:lstStyle/>
                    <a:p>
                      <a:endParaRPr lang="es-EC"/>
                    </a:p>
                  </a:txBody>
                  <a:tcPr/>
                </a:tc>
              </a:tr>
              <a:tr h="384312">
                <a:tc>
                  <a:txBody>
                    <a:bodyPr/>
                    <a:lstStyle/>
                    <a:p>
                      <a:pPr algn="ctr">
                        <a:lnSpc>
                          <a:spcPct val="115000"/>
                        </a:lnSpc>
                        <a:spcAft>
                          <a:spcPts val="0"/>
                        </a:spcAft>
                      </a:pPr>
                      <a:r>
                        <a:rPr lang="es-EC" sz="1200">
                          <a:effectLst/>
                          <a:latin typeface="Times New Roman" pitchFamily="18" charset="0"/>
                          <a:cs typeface="Times New Roman" pitchFamily="18" charset="0"/>
                        </a:rPr>
                        <a:t>DETALLE</a:t>
                      </a:r>
                      <a:endParaRPr lang="es-EC" sz="1200">
                        <a:effectLst/>
                        <a:latin typeface="Times New Roman" pitchFamily="18" charset="0"/>
                        <a:ea typeface="Calibri"/>
                        <a:cs typeface="Times New Roman" pitchFamily="18" charset="0"/>
                      </a:endParaRPr>
                    </a:p>
                  </a:txBody>
                  <a:tcPr marL="37927" marR="37927" marT="0" marB="0" anchor="ctr"/>
                </a:tc>
                <a:tc>
                  <a:txBody>
                    <a:bodyPr/>
                    <a:lstStyle/>
                    <a:p>
                      <a:pPr algn="ctr">
                        <a:lnSpc>
                          <a:spcPct val="115000"/>
                        </a:lnSpc>
                        <a:spcAft>
                          <a:spcPts val="0"/>
                        </a:spcAft>
                      </a:pPr>
                      <a:r>
                        <a:rPr lang="es-EC" sz="1200">
                          <a:effectLst/>
                          <a:latin typeface="Times New Roman" pitchFamily="18" charset="0"/>
                          <a:cs typeface="Times New Roman" pitchFamily="18" charset="0"/>
                        </a:rPr>
                        <a:t>VALOR TOTAL</a:t>
                      </a:r>
                      <a:endParaRPr lang="es-EC" sz="1200">
                        <a:effectLst/>
                        <a:latin typeface="Times New Roman" pitchFamily="18" charset="0"/>
                        <a:ea typeface="Calibri"/>
                        <a:cs typeface="Times New Roman" pitchFamily="18" charset="0"/>
                      </a:endParaRPr>
                    </a:p>
                  </a:txBody>
                  <a:tcPr marL="37927" marR="37927" marT="0" marB="0" anchor="ctr"/>
                </a:tc>
              </a:tr>
              <a:tr h="202270">
                <a:tc>
                  <a:txBody>
                    <a:bodyPr/>
                    <a:lstStyle/>
                    <a:p>
                      <a:pPr algn="l">
                        <a:lnSpc>
                          <a:spcPct val="115000"/>
                        </a:lnSpc>
                        <a:spcAft>
                          <a:spcPts val="0"/>
                        </a:spcAft>
                      </a:pPr>
                      <a:r>
                        <a:rPr lang="es-EC" sz="1200">
                          <a:effectLst/>
                          <a:latin typeface="Times New Roman" pitchFamily="18" charset="0"/>
                          <a:cs typeface="Times New Roman" pitchFamily="18" charset="0"/>
                        </a:rPr>
                        <a:t>Licencia Ambiental</a:t>
                      </a:r>
                      <a:endParaRPr lang="es-EC" sz="1200">
                        <a:effectLst/>
                        <a:latin typeface="Times New Roman" pitchFamily="18" charset="0"/>
                        <a:ea typeface="Calibri"/>
                        <a:cs typeface="Times New Roman" pitchFamily="18" charset="0"/>
                      </a:endParaRPr>
                    </a:p>
                  </a:txBody>
                  <a:tcPr marL="37927" marR="37927" marT="0" marB="0" anchor="b"/>
                </a:tc>
                <a:tc>
                  <a:txBody>
                    <a:bodyPr/>
                    <a:lstStyle/>
                    <a:p>
                      <a:pPr algn="l">
                        <a:lnSpc>
                          <a:spcPct val="115000"/>
                        </a:lnSpc>
                        <a:spcAft>
                          <a:spcPts val="0"/>
                        </a:spcAft>
                      </a:pPr>
                      <a:r>
                        <a:rPr lang="es-EC" sz="1200">
                          <a:effectLst/>
                          <a:latin typeface="Times New Roman" pitchFamily="18" charset="0"/>
                          <a:cs typeface="Times New Roman" pitchFamily="18" charset="0"/>
                        </a:rPr>
                        <a:t> $          50,00</a:t>
                      </a:r>
                      <a:endParaRPr lang="es-EC" sz="1200">
                        <a:effectLst/>
                        <a:latin typeface="Times New Roman" pitchFamily="18" charset="0"/>
                        <a:ea typeface="Calibri"/>
                        <a:cs typeface="Times New Roman" pitchFamily="18" charset="0"/>
                      </a:endParaRPr>
                    </a:p>
                  </a:txBody>
                  <a:tcPr marL="37927" marR="37927" marT="0" marB="0" anchor="b"/>
                </a:tc>
              </a:tr>
              <a:tr h="186088">
                <a:tc>
                  <a:txBody>
                    <a:bodyPr/>
                    <a:lstStyle/>
                    <a:p>
                      <a:pPr algn="l">
                        <a:lnSpc>
                          <a:spcPct val="115000"/>
                        </a:lnSpc>
                        <a:spcAft>
                          <a:spcPts val="0"/>
                        </a:spcAft>
                      </a:pPr>
                      <a:r>
                        <a:rPr lang="es-EC" sz="1200">
                          <a:effectLst/>
                          <a:latin typeface="Times New Roman" pitchFamily="18" charset="0"/>
                          <a:cs typeface="Times New Roman" pitchFamily="18" charset="0"/>
                        </a:rPr>
                        <a:t>Calificación de Gestor Ambiental</a:t>
                      </a:r>
                      <a:endParaRPr lang="es-EC" sz="1200">
                        <a:effectLst/>
                        <a:latin typeface="Times New Roman" pitchFamily="18" charset="0"/>
                        <a:ea typeface="Calibri"/>
                        <a:cs typeface="Times New Roman" pitchFamily="18" charset="0"/>
                      </a:endParaRPr>
                    </a:p>
                  </a:txBody>
                  <a:tcPr marL="37927" marR="37927" marT="0" marB="0" anchor="b"/>
                </a:tc>
                <a:tc>
                  <a:txBody>
                    <a:bodyPr/>
                    <a:lstStyle/>
                    <a:p>
                      <a:pPr algn="l">
                        <a:lnSpc>
                          <a:spcPct val="115000"/>
                        </a:lnSpc>
                        <a:spcAft>
                          <a:spcPts val="0"/>
                        </a:spcAft>
                      </a:pPr>
                      <a:r>
                        <a:rPr lang="es-EC" sz="1200">
                          <a:effectLst/>
                          <a:latin typeface="Times New Roman" pitchFamily="18" charset="0"/>
                          <a:cs typeface="Times New Roman" pitchFamily="18" charset="0"/>
                        </a:rPr>
                        <a:t> $          50,00 </a:t>
                      </a:r>
                      <a:endParaRPr lang="es-EC" sz="1200">
                        <a:effectLst/>
                        <a:latin typeface="Times New Roman" pitchFamily="18" charset="0"/>
                        <a:ea typeface="Calibri"/>
                        <a:cs typeface="Times New Roman" pitchFamily="18" charset="0"/>
                      </a:endParaRPr>
                    </a:p>
                  </a:txBody>
                  <a:tcPr marL="37927" marR="37927" marT="0" marB="0" anchor="b"/>
                </a:tc>
              </a:tr>
              <a:tr h="202270">
                <a:tc>
                  <a:txBody>
                    <a:bodyPr/>
                    <a:lstStyle/>
                    <a:p>
                      <a:pPr algn="l">
                        <a:lnSpc>
                          <a:spcPct val="115000"/>
                        </a:lnSpc>
                        <a:spcAft>
                          <a:spcPts val="0"/>
                        </a:spcAft>
                      </a:pPr>
                      <a:r>
                        <a:rPr lang="es-EC" sz="1200" dirty="0">
                          <a:effectLst/>
                          <a:latin typeface="Times New Roman" pitchFamily="18" charset="0"/>
                          <a:cs typeface="Times New Roman" pitchFamily="18" charset="0"/>
                        </a:rPr>
                        <a:t>Permiso de Bomberos</a:t>
                      </a:r>
                      <a:endParaRPr lang="es-EC" sz="1200" dirty="0">
                        <a:effectLst/>
                        <a:latin typeface="Times New Roman" pitchFamily="18" charset="0"/>
                        <a:ea typeface="Calibri"/>
                        <a:cs typeface="Times New Roman" pitchFamily="18" charset="0"/>
                      </a:endParaRPr>
                    </a:p>
                  </a:txBody>
                  <a:tcPr marL="37927" marR="37927" marT="0" marB="0" anchor="b"/>
                </a:tc>
                <a:tc>
                  <a:txBody>
                    <a:bodyPr/>
                    <a:lstStyle/>
                    <a:p>
                      <a:pPr algn="l">
                        <a:lnSpc>
                          <a:spcPct val="115000"/>
                        </a:lnSpc>
                        <a:spcAft>
                          <a:spcPts val="0"/>
                        </a:spcAft>
                      </a:pPr>
                      <a:r>
                        <a:rPr lang="es-EC" sz="1200">
                          <a:effectLst/>
                          <a:latin typeface="Times New Roman" pitchFamily="18" charset="0"/>
                          <a:cs typeface="Times New Roman" pitchFamily="18" charset="0"/>
                        </a:rPr>
                        <a:t> $          40,00 </a:t>
                      </a:r>
                      <a:endParaRPr lang="es-EC" sz="1200">
                        <a:effectLst/>
                        <a:latin typeface="Times New Roman" pitchFamily="18" charset="0"/>
                        <a:ea typeface="Calibri"/>
                        <a:cs typeface="Times New Roman" pitchFamily="18" charset="0"/>
                      </a:endParaRPr>
                    </a:p>
                  </a:txBody>
                  <a:tcPr marL="37927" marR="37927" marT="0" marB="0" anchor="b"/>
                </a:tc>
              </a:tr>
              <a:tr h="202270">
                <a:tc>
                  <a:txBody>
                    <a:bodyPr/>
                    <a:lstStyle/>
                    <a:p>
                      <a:pPr algn="l">
                        <a:lnSpc>
                          <a:spcPct val="115000"/>
                        </a:lnSpc>
                        <a:spcAft>
                          <a:spcPts val="0"/>
                        </a:spcAft>
                      </a:pPr>
                      <a:r>
                        <a:rPr lang="es-EC" sz="1200">
                          <a:effectLst/>
                          <a:latin typeface="Times New Roman" pitchFamily="18" charset="0"/>
                          <a:cs typeface="Times New Roman" pitchFamily="18" charset="0"/>
                        </a:rPr>
                        <a:t>Manual de Gestión de Riesgos</a:t>
                      </a:r>
                      <a:endParaRPr lang="es-EC" sz="1200">
                        <a:effectLst/>
                        <a:latin typeface="Times New Roman" pitchFamily="18" charset="0"/>
                        <a:ea typeface="Calibri"/>
                        <a:cs typeface="Times New Roman" pitchFamily="18" charset="0"/>
                      </a:endParaRPr>
                    </a:p>
                  </a:txBody>
                  <a:tcPr marL="37927" marR="37927" marT="0" marB="0" anchor="b"/>
                </a:tc>
                <a:tc>
                  <a:txBody>
                    <a:bodyPr/>
                    <a:lstStyle/>
                    <a:p>
                      <a:pPr algn="l">
                        <a:lnSpc>
                          <a:spcPct val="115000"/>
                        </a:lnSpc>
                        <a:spcAft>
                          <a:spcPts val="0"/>
                        </a:spcAft>
                      </a:pPr>
                      <a:r>
                        <a:rPr lang="es-EC" sz="1200">
                          <a:effectLst/>
                          <a:latin typeface="Times New Roman" pitchFamily="18" charset="0"/>
                          <a:cs typeface="Times New Roman" pitchFamily="18" charset="0"/>
                        </a:rPr>
                        <a:t> $        120,00 </a:t>
                      </a:r>
                      <a:endParaRPr lang="es-EC" sz="1200">
                        <a:effectLst/>
                        <a:latin typeface="Times New Roman" pitchFamily="18" charset="0"/>
                        <a:ea typeface="Calibri"/>
                        <a:cs typeface="Times New Roman" pitchFamily="18" charset="0"/>
                      </a:endParaRPr>
                    </a:p>
                  </a:txBody>
                  <a:tcPr marL="37927" marR="37927" marT="0" marB="0" anchor="b"/>
                </a:tc>
              </a:tr>
              <a:tr h="202270">
                <a:tc>
                  <a:txBody>
                    <a:bodyPr/>
                    <a:lstStyle/>
                    <a:p>
                      <a:pPr algn="l">
                        <a:lnSpc>
                          <a:spcPct val="115000"/>
                        </a:lnSpc>
                        <a:spcAft>
                          <a:spcPts val="0"/>
                        </a:spcAft>
                      </a:pPr>
                      <a:r>
                        <a:rPr lang="es-EC" sz="1200">
                          <a:effectLst/>
                          <a:latin typeface="Times New Roman" pitchFamily="18" charset="0"/>
                          <a:cs typeface="Times New Roman" pitchFamily="18" charset="0"/>
                        </a:rPr>
                        <a:t>Señalética </a:t>
                      </a:r>
                      <a:endParaRPr lang="es-EC" sz="1200">
                        <a:effectLst/>
                        <a:latin typeface="Times New Roman" pitchFamily="18" charset="0"/>
                        <a:ea typeface="Calibri"/>
                        <a:cs typeface="Times New Roman" pitchFamily="18" charset="0"/>
                      </a:endParaRPr>
                    </a:p>
                  </a:txBody>
                  <a:tcPr marL="37927" marR="37927" marT="0" marB="0" anchor="b"/>
                </a:tc>
                <a:tc>
                  <a:txBody>
                    <a:bodyPr/>
                    <a:lstStyle/>
                    <a:p>
                      <a:pPr algn="l">
                        <a:lnSpc>
                          <a:spcPct val="115000"/>
                        </a:lnSpc>
                        <a:spcAft>
                          <a:spcPts val="0"/>
                        </a:spcAft>
                      </a:pPr>
                      <a:r>
                        <a:rPr lang="es-EC" sz="1200">
                          <a:effectLst/>
                          <a:latin typeface="Times New Roman" pitchFamily="18" charset="0"/>
                          <a:cs typeface="Times New Roman" pitchFamily="18" charset="0"/>
                        </a:rPr>
                        <a:t> $          80,00 </a:t>
                      </a:r>
                      <a:endParaRPr lang="es-EC" sz="1200">
                        <a:effectLst/>
                        <a:latin typeface="Times New Roman" pitchFamily="18" charset="0"/>
                        <a:ea typeface="Calibri"/>
                        <a:cs typeface="Times New Roman" pitchFamily="18" charset="0"/>
                      </a:endParaRPr>
                    </a:p>
                  </a:txBody>
                  <a:tcPr marL="37927" marR="37927" marT="0" marB="0" anchor="b"/>
                </a:tc>
              </a:tr>
              <a:tr h="202270">
                <a:tc>
                  <a:txBody>
                    <a:bodyPr/>
                    <a:lstStyle/>
                    <a:p>
                      <a:pPr algn="l">
                        <a:lnSpc>
                          <a:spcPct val="115000"/>
                        </a:lnSpc>
                        <a:spcAft>
                          <a:spcPts val="0"/>
                        </a:spcAft>
                      </a:pPr>
                      <a:r>
                        <a:rPr lang="es-EC" sz="1200">
                          <a:effectLst/>
                          <a:latin typeface="Times New Roman" pitchFamily="18" charset="0"/>
                          <a:cs typeface="Times New Roman" pitchFamily="18" charset="0"/>
                        </a:rPr>
                        <a:t>Patente Municipal</a:t>
                      </a:r>
                      <a:endParaRPr lang="es-EC" sz="1200">
                        <a:effectLst/>
                        <a:latin typeface="Times New Roman" pitchFamily="18" charset="0"/>
                        <a:ea typeface="Calibri"/>
                        <a:cs typeface="Times New Roman" pitchFamily="18" charset="0"/>
                      </a:endParaRPr>
                    </a:p>
                  </a:txBody>
                  <a:tcPr marL="37927" marR="37927" marT="0" marB="0" anchor="b"/>
                </a:tc>
                <a:tc>
                  <a:txBody>
                    <a:bodyPr/>
                    <a:lstStyle/>
                    <a:p>
                      <a:pPr algn="l">
                        <a:lnSpc>
                          <a:spcPct val="115000"/>
                        </a:lnSpc>
                        <a:spcAft>
                          <a:spcPts val="0"/>
                        </a:spcAft>
                      </a:pPr>
                      <a:r>
                        <a:rPr lang="es-EC" sz="1200">
                          <a:effectLst/>
                          <a:latin typeface="Times New Roman" pitchFamily="18" charset="0"/>
                          <a:cs typeface="Times New Roman" pitchFamily="18" charset="0"/>
                        </a:rPr>
                        <a:t> $          80,00 </a:t>
                      </a:r>
                      <a:endParaRPr lang="es-EC" sz="1200">
                        <a:effectLst/>
                        <a:latin typeface="Times New Roman" pitchFamily="18" charset="0"/>
                        <a:ea typeface="Calibri"/>
                        <a:cs typeface="Times New Roman" pitchFamily="18" charset="0"/>
                      </a:endParaRPr>
                    </a:p>
                  </a:txBody>
                  <a:tcPr marL="37927" marR="37927" marT="0" marB="0" anchor="b"/>
                </a:tc>
              </a:tr>
              <a:tr h="381029">
                <a:tc>
                  <a:txBody>
                    <a:bodyPr/>
                    <a:lstStyle/>
                    <a:p>
                      <a:pPr algn="l">
                        <a:lnSpc>
                          <a:spcPct val="115000"/>
                        </a:lnSpc>
                        <a:spcAft>
                          <a:spcPts val="0"/>
                        </a:spcAft>
                      </a:pPr>
                      <a:r>
                        <a:rPr lang="es-EC" sz="1200">
                          <a:effectLst/>
                          <a:latin typeface="Times New Roman" pitchFamily="18" charset="0"/>
                          <a:cs typeface="Times New Roman" pitchFamily="18" charset="0"/>
                        </a:rPr>
                        <a:t>Licencia única de actividad económica LUAE</a:t>
                      </a:r>
                      <a:endParaRPr lang="es-EC" sz="1200">
                        <a:effectLst/>
                        <a:latin typeface="Times New Roman" pitchFamily="18" charset="0"/>
                        <a:ea typeface="Calibri"/>
                        <a:cs typeface="Times New Roman" pitchFamily="18" charset="0"/>
                      </a:endParaRPr>
                    </a:p>
                  </a:txBody>
                  <a:tcPr marL="37927" marR="37927" marT="0" marB="0" anchor="b"/>
                </a:tc>
                <a:tc>
                  <a:txBody>
                    <a:bodyPr/>
                    <a:lstStyle/>
                    <a:p>
                      <a:pPr algn="ctr">
                        <a:lnSpc>
                          <a:spcPct val="115000"/>
                        </a:lnSpc>
                        <a:spcAft>
                          <a:spcPts val="0"/>
                        </a:spcAft>
                      </a:pPr>
                      <a:r>
                        <a:rPr lang="es-EC" sz="1200">
                          <a:effectLst/>
                          <a:latin typeface="Times New Roman" pitchFamily="18" charset="0"/>
                          <a:cs typeface="Times New Roman" pitchFamily="18" charset="0"/>
                        </a:rPr>
                        <a:t> Gratis </a:t>
                      </a:r>
                      <a:endParaRPr lang="es-EC" sz="1200">
                        <a:effectLst/>
                        <a:latin typeface="Times New Roman" pitchFamily="18" charset="0"/>
                        <a:ea typeface="Calibri"/>
                        <a:cs typeface="Times New Roman" pitchFamily="18" charset="0"/>
                      </a:endParaRPr>
                    </a:p>
                  </a:txBody>
                  <a:tcPr marL="37927" marR="37927" marT="0" marB="0" anchor="b"/>
                </a:tc>
              </a:tr>
              <a:tr h="202270">
                <a:tc>
                  <a:txBody>
                    <a:bodyPr/>
                    <a:lstStyle/>
                    <a:p>
                      <a:pPr algn="l">
                        <a:lnSpc>
                          <a:spcPct val="115000"/>
                        </a:lnSpc>
                        <a:spcAft>
                          <a:spcPts val="0"/>
                        </a:spcAft>
                      </a:pPr>
                      <a:r>
                        <a:rPr lang="es-EC" sz="1200">
                          <a:effectLst/>
                          <a:latin typeface="Times New Roman" pitchFamily="18" charset="0"/>
                          <a:cs typeface="Times New Roman" pitchFamily="18" charset="0"/>
                        </a:rPr>
                        <a:t>Aporte de Capital</a:t>
                      </a:r>
                      <a:endParaRPr lang="es-EC" sz="1200">
                        <a:effectLst/>
                        <a:latin typeface="Times New Roman" pitchFamily="18" charset="0"/>
                        <a:ea typeface="Calibri"/>
                        <a:cs typeface="Times New Roman" pitchFamily="18" charset="0"/>
                      </a:endParaRPr>
                    </a:p>
                  </a:txBody>
                  <a:tcPr marL="37927" marR="37927" marT="0" marB="0" anchor="b"/>
                </a:tc>
                <a:tc>
                  <a:txBody>
                    <a:bodyPr/>
                    <a:lstStyle/>
                    <a:p>
                      <a:pPr algn="l">
                        <a:lnSpc>
                          <a:spcPct val="115000"/>
                        </a:lnSpc>
                        <a:spcAft>
                          <a:spcPts val="0"/>
                        </a:spcAft>
                      </a:pPr>
                      <a:r>
                        <a:rPr lang="es-EC" sz="1200">
                          <a:effectLst/>
                          <a:latin typeface="Times New Roman" pitchFamily="18" charset="0"/>
                          <a:cs typeface="Times New Roman" pitchFamily="18" charset="0"/>
                        </a:rPr>
                        <a:t> $        800,00 </a:t>
                      </a:r>
                      <a:endParaRPr lang="es-EC" sz="1200">
                        <a:effectLst/>
                        <a:latin typeface="Times New Roman" pitchFamily="18" charset="0"/>
                        <a:ea typeface="Calibri"/>
                        <a:cs typeface="Times New Roman" pitchFamily="18" charset="0"/>
                      </a:endParaRPr>
                    </a:p>
                  </a:txBody>
                  <a:tcPr marL="37927" marR="37927" marT="0" marB="0" anchor="b"/>
                </a:tc>
              </a:tr>
              <a:tr h="202270">
                <a:tc>
                  <a:txBody>
                    <a:bodyPr/>
                    <a:lstStyle/>
                    <a:p>
                      <a:pPr algn="l">
                        <a:lnSpc>
                          <a:spcPct val="115000"/>
                        </a:lnSpc>
                        <a:spcAft>
                          <a:spcPts val="0"/>
                        </a:spcAft>
                      </a:pPr>
                      <a:r>
                        <a:rPr lang="es-EC" sz="1200">
                          <a:effectLst/>
                          <a:latin typeface="Times New Roman" pitchFamily="18" charset="0"/>
                          <a:cs typeface="Times New Roman" pitchFamily="18" charset="0"/>
                        </a:rPr>
                        <a:t>Notaria</a:t>
                      </a:r>
                      <a:endParaRPr lang="es-EC" sz="1200">
                        <a:effectLst/>
                        <a:latin typeface="Times New Roman" pitchFamily="18" charset="0"/>
                        <a:ea typeface="Calibri"/>
                        <a:cs typeface="Times New Roman" pitchFamily="18" charset="0"/>
                      </a:endParaRPr>
                    </a:p>
                  </a:txBody>
                  <a:tcPr marL="37927" marR="37927" marT="0" marB="0" anchor="b"/>
                </a:tc>
                <a:tc>
                  <a:txBody>
                    <a:bodyPr/>
                    <a:lstStyle/>
                    <a:p>
                      <a:pPr algn="l">
                        <a:lnSpc>
                          <a:spcPct val="115000"/>
                        </a:lnSpc>
                        <a:spcAft>
                          <a:spcPts val="0"/>
                        </a:spcAft>
                      </a:pPr>
                      <a:r>
                        <a:rPr lang="es-EC" sz="1200">
                          <a:effectLst/>
                          <a:latin typeface="Times New Roman" pitchFamily="18" charset="0"/>
                          <a:cs typeface="Times New Roman" pitchFamily="18" charset="0"/>
                        </a:rPr>
                        <a:t> $        200,00 </a:t>
                      </a:r>
                      <a:endParaRPr lang="es-EC" sz="1200">
                        <a:effectLst/>
                        <a:latin typeface="Times New Roman" pitchFamily="18" charset="0"/>
                        <a:ea typeface="Calibri"/>
                        <a:cs typeface="Times New Roman" pitchFamily="18" charset="0"/>
                      </a:endParaRPr>
                    </a:p>
                  </a:txBody>
                  <a:tcPr marL="37927" marR="37927" marT="0" marB="0" anchor="b"/>
                </a:tc>
              </a:tr>
              <a:tr h="202270">
                <a:tc>
                  <a:txBody>
                    <a:bodyPr/>
                    <a:lstStyle/>
                    <a:p>
                      <a:pPr algn="l">
                        <a:lnSpc>
                          <a:spcPct val="115000"/>
                        </a:lnSpc>
                        <a:spcAft>
                          <a:spcPts val="0"/>
                        </a:spcAft>
                      </a:pPr>
                      <a:r>
                        <a:rPr lang="es-EC" sz="1200">
                          <a:effectLst/>
                          <a:latin typeface="Times New Roman" pitchFamily="18" charset="0"/>
                          <a:cs typeface="Times New Roman" pitchFamily="18" charset="0"/>
                        </a:rPr>
                        <a:t>Marginaciones Notariales</a:t>
                      </a:r>
                      <a:endParaRPr lang="es-EC" sz="1200">
                        <a:effectLst/>
                        <a:latin typeface="Times New Roman" pitchFamily="18" charset="0"/>
                        <a:ea typeface="Calibri"/>
                        <a:cs typeface="Times New Roman" pitchFamily="18" charset="0"/>
                      </a:endParaRPr>
                    </a:p>
                  </a:txBody>
                  <a:tcPr marL="37927" marR="37927" marT="0" marB="0" anchor="b"/>
                </a:tc>
                <a:tc>
                  <a:txBody>
                    <a:bodyPr/>
                    <a:lstStyle/>
                    <a:p>
                      <a:pPr algn="l">
                        <a:lnSpc>
                          <a:spcPct val="115000"/>
                        </a:lnSpc>
                        <a:spcAft>
                          <a:spcPts val="0"/>
                        </a:spcAft>
                      </a:pPr>
                      <a:r>
                        <a:rPr lang="es-EC" sz="1200">
                          <a:effectLst/>
                          <a:latin typeface="Times New Roman" pitchFamily="18" charset="0"/>
                          <a:cs typeface="Times New Roman" pitchFamily="18" charset="0"/>
                        </a:rPr>
                        <a:t> $        100,00 </a:t>
                      </a:r>
                      <a:endParaRPr lang="es-EC" sz="1200">
                        <a:effectLst/>
                        <a:latin typeface="Times New Roman" pitchFamily="18" charset="0"/>
                        <a:ea typeface="Calibri"/>
                        <a:cs typeface="Times New Roman" pitchFamily="18" charset="0"/>
                      </a:endParaRPr>
                    </a:p>
                  </a:txBody>
                  <a:tcPr marL="37927" marR="37927" marT="0" marB="0" anchor="b"/>
                </a:tc>
              </a:tr>
              <a:tr h="202270">
                <a:tc>
                  <a:txBody>
                    <a:bodyPr/>
                    <a:lstStyle/>
                    <a:p>
                      <a:pPr algn="l">
                        <a:lnSpc>
                          <a:spcPct val="115000"/>
                        </a:lnSpc>
                        <a:spcAft>
                          <a:spcPts val="0"/>
                        </a:spcAft>
                      </a:pPr>
                      <a:r>
                        <a:rPr lang="es-EC" sz="1200">
                          <a:effectLst/>
                          <a:latin typeface="Times New Roman" pitchFamily="18" charset="0"/>
                          <a:cs typeface="Times New Roman" pitchFamily="18" charset="0"/>
                        </a:rPr>
                        <a:t>Publicaciones en Diarios</a:t>
                      </a:r>
                      <a:endParaRPr lang="es-EC" sz="1200">
                        <a:effectLst/>
                        <a:latin typeface="Times New Roman" pitchFamily="18" charset="0"/>
                        <a:ea typeface="Calibri"/>
                        <a:cs typeface="Times New Roman" pitchFamily="18" charset="0"/>
                      </a:endParaRPr>
                    </a:p>
                  </a:txBody>
                  <a:tcPr marL="37927" marR="37927" marT="0" marB="0" anchor="b"/>
                </a:tc>
                <a:tc>
                  <a:txBody>
                    <a:bodyPr/>
                    <a:lstStyle/>
                    <a:p>
                      <a:pPr algn="l">
                        <a:lnSpc>
                          <a:spcPct val="115000"/>
                        </a:lnSpc>
                        <a:spcAft>
                          <a:spcPts val="0"/>
                        </a:spcAft>
                      </a:pPr>
                      <a:r>
                        <a:rPr lang="es-EC" sz="1200">
                          <a:effectLst/>
                          <a:latin typeface="Times New Roman" pitchFamily="18" charset="0"/>
                          <a:cs typeface="Times New Roman" pitchFamily="18" charset="0"/>
                        </a:rPr>
                        <a:t> $          80,00 </a:t>
                      </a:r>
                      <a:endParaRPr lang="es-EC" sz="1200">
                        <a:effectLst/>
                        <a:latin typeface="Times New Roman" pitchFamily="18" charset="0"/>
                        <a:ea typeface="Calibri"/>
                        <a:cs typeface="Times New Roman" pitchFamily="18" charset="0"/>
                      </a:endParaRPr>
                    </a:p>
                  </a:txBody>
                  <a:tcPr marL="37927" marR="37927" marT="0" marB="0" anchor="b"/>
                </a:tc>
              </a:tr>
              <a:tr h="202270">
                <a:tc>
                  <a:txBody>
                    <a:bodyPr/>
                    <a:lstStyle/>
                    <a:p>
                      <a:pPr algn="l">
                        <a:lnSpc>
                          <a:spcPct val="115000"/>
                        </a:lnSpc>
                        <a:spcAft>
                          <a:spcPts val="0"/>
                        </a:spcAft>
                      </a:pPr>
                      <a:r>
                        <a:rPr lang="es-EC" sz="1200">
                          <a:effectLst/>
                          <a:latin typeface="Times New Roman" pitchFamily="18" charset="0"/>
                          <a:cs typeface="Times New Roman" pitchFamily="18" charset="0"/>
                        </a:rPr>
                        <a:t>Registro Mercantil</a:t>
                      </a:r>
                      <a:endParaRPr lang="es-EC" sz="1200">
                        <a:effectLst/>
                        <a:latin typeface="Times New Roman" pitchFamily="18" charset="0"/>
                        <a:ea typeface="Calibri"/>
                        <a:cs typeface="Times New Roman" pitchFamily="18" charset="0"/>
                      </a:endParaRPr>
                    </a:p>
                  </a:txBody>
                  <a:tcPr marL="37927" marR="37927" marT="0" marB="0" anchor="b"/>
                </a:tc>
                <a:tc>
                  <a:txBody>
                    <a:bodyPr/>
                    <a:lstStyle/>
                    <a:p>
                      <a:pPr algn="l">
                        <a:lnSpc>
                          <a:spcPct val="115000"/>
                        </a:lnSpc>
                        <a:spcAft>
                          <a:spcPts val="0"/>
                        </a:spcAft>
                      </a:pPr>
                      <a:r>
                        <a:rPr lang="es-EC" sz="1200">
                          <a:effectLst/>
                          <a:latin typeface="Times New Roman" pitchFamily="18" charset="0"/>
                          <a:cs typeface="Times New Roman" pitchFamily="18" charset="0"/>
                        </a:rPr>
                        <a:t> $        100,00 </a:t>
                      </a:r>
                      <a:endParaRPr lang="es-EC" sz="1200">
                        <a:effectLst/>
                        <a:latin typeface="Times New Roman" pitchFamily="18" charset="0"/>
                        <a:ea typeface="Calibri"/>
                        <a:cs typeface="Times New Roman" pitchFamily="18" charset="0"/>
                      </a:endParaRPr>
                    </a:p>
                  </a:txBody>
                  <a:tcPr marL="37927" marR="37927" marT="0" marB="0" anchor="b"/>
                </a:tc>
              </a:tr>
              <a:tr h="202270">
                <a:tc>
                  <a:txBody>
                    <a:bodyPr/>
                    <a:lstStyle/>
                    <a:p>
                      <a:pPr algn="l">
                        <a:lnSpc>
                          <a:spcPct val="115000"/>
                        </a:lnSpc>
                        <a:spcAft>
                          <a:spcPts val="0"/>
                        </a:spcAft>
                      </a:pPr>
                      <a:r>
                        <a:rPr lang="es-EC" sz="1200">
                          <a:effectLst/>
                          <a:latin typeface="Times New Roman" pitchFamily="18" charset="0"/>
                          <a:cs typeface="Times New Roman" pitchFamily="18" charset="0"/>
                        </a:rPr>
                        <a:t>Otros Gastos Imprevistos </a:t>
                      </a:r>
                      <a:endParaRPr lang="es-EC" sz="1200">
                        <a:effectLst/>
                        <a:latin typeface="Times New Roman" pitchFamily="18" charset="0"/>
                        <a:ea typeface="Calibri"/>
                        <a:cs typeface="Times New Roman" pitchFamily="18" charset="0"/>
                      </a:endParaRPr>
                    </a:p>
                  </a:txBody>
                  <a:tcPr marL="37927" marR="37927" marT="0" marB="0" anchor="b"/>
                </a:tc>
                <a:tc>
                  <a:txBody>
                    <a:bodyPr/>
                    <a:lstStyle/>
                    <a:p>
                      <a:pPr algn="l">
                        <a:lnSpc>
                          <a:spcPct val="115000"/>
                        </a:lnSpc>
                        <a:spcAft>
                          <a:spcPts val="0"/>
                        </a:spcAft>
                      </a:pPr>
                      <a:r>
                        <a:rPr lang="es-EC" sz="1200">
                          <a:effectLst/>
                          <a:latin typeface="Times New Roman" pitchFamily="18" charset="0"/>
                          <a:cs typeface="Times New Roman" pitchFamily="18" charset="0"/>
                        </a:rPr>
                        <a:t> $        220,00 </a:t>
                      </a:r>
                      <a:endParaRPr lang="es-EC" sz="1200">
                        <a:effectLst/>
                        <a:latin typeface="Times New Roman" pitchFamily="18" charset="0"/>
                        <a:ea typeface="Calibri"/>
                        <a:cs typeface="Times New Roman" pitchFamily="18" charset="0"/>
                      </a:endParaRPr>
                    </a:p>
                  </a:txBody>
                  <a:tcPr marL="37927" marR="37927" marT="0" marB="0" anchor="b"/>
                </a:tc>
              </a:tr>
              <a:tr h="202270">
                <a:tc>
                  <a:txBody>
                    <a:bodyPr/>
                    <a:lstStyle/>
                    <a:p>
                      <a:pPr algn="l">
                        <a:lnSpc>
                          <a:spcPct val="115000"/>
                        </a:lnSpc>
                        <a:spcAft>
                          <a:spcPts val="0"/>
                        </a:spcAft>
                      </a:pPr>
                      <a:r>
                        <a:rPr lang="es-EC" sz="1200">
                          <a:effectLst/>
                          <a:latin typeface="Times New Roman" pitchFamily="18" charset="0"/>
                          <a:cs typeface="Times New Roman" pitchFamily="18" charset="0"/>
                        </a:rPr>
                        <a:t>Honorarios</a:t>
                      </a:r>
                      <a:endParaRPr lang="es-EC" sz="1200">
                        <a:effectLst/>
                        <a:latin typeface="Times New Roman" pitchFamily="18" charset="0"/>
                        <a:ea typeface="Calibri"/>
                        <a:cs typeface="Times New Roman" pitchFamily="18" charset="0"/>
                      </a:endParaRPr>
                    </a:p>
                  </a:txBody>
                  <a:tcPr marL="37927" marR="37927" marT="0" marB="0" anchor="b"/>
                </a:tc>
                <a:tc>
                  <a:txBody>
                    <a:bodyPr/>
                    <a:lstStyle/>
                    <a:p>
                      <a:pPr algn="l">
                        <a:lnSpc>
                          <a:spcPct val="115000"/>
                        </a:lnSpc>
                        <a:spcAft>
                          <a:spcPts val="0"/>
                        </a:spcAft>
                      </a:pPr>
                      <a:r>
                        <a:rPr lang="es-EC" sz="1200">
                          <a:effectLst/>
                          <a:latin typeface="Times New Roman" pitchFamily="18" charset="0"/>
                          <a:cs typeface="Times New Roman" pitchFamily="18" charset="0"/>
                        </a:rPr>
                        <a:t> $        500,00 </a:t>
                      </a:r>
                      <a:endParaRPr lang="es-EC" sz="1200">
                        <a:effectLst/>
                        <a:latin typeface="Times New Roman" pitchFamily="18" charset="0"/>
                        <a:ea typeface="Calibri"/>
                        <a:cs typeface="Times New Roman" pitchFamily="18" charset="0"/>
                      </a:endParaRPr>
                    </a:p>
                  </a:txBody>
                  <a:tcPr marL="37927" marR="37927" marT="0" marB="0" anchor="b"/>
                </a:tc>
              </a:tr>
              <a:tr h="381029">
                <a:tc>
                  <a:txBody>
                    <a:bodyPr/>
                    <a:lstStyle/>
                    <a:p>
                      <a:pPr algn="l">
                        <a:lnSpc>
                          <a:spcPct val="115000"/>
                        </a:lnSpc>
                        <a:spcAft>
                          <a:spcPts val="0"/>
                        </a:spcAft>
                      </a:pPr>
                      <a:r>
                        <a:rPr lang="es-EC" sz="1200">
                          <a:effectLst/>
                          <a:latin typeface="Times New Roman" pitchFamily="18" charset="0"/>
                          <a:cs typeface="Times New Roman" pitchFamily="18" charset="0"/>
                        </a:rPr>
                        <a:t>Afiliación a la Cámara de Comercio de Quito</a:t>
                      </a:r>
                      <a:endParaRPr lang="es-EC" sz="1200">
                        <a:effectLst/>
                        <a:latin typeface="Times New Roman" pitchFamily="18" charset="0"/>
                        <a:ea typeface="Calibri"/>
                        <a:cs typeface="Times New Roman" pitchFamily="18" charset="0"/>
                      </a:endParaRPr>
                    </a:p>
                  </a:txBody>
                  <a:tcPr marL="37927" marR="37927" marT="0" marB="0" anchor="b"/>
                </a:tc>
                <a:tc>
                  <a:txBody>
                    <a:bodyPr/>
                    <a:lstStyle/>
                    <a:p>
                      <a:pPr algn="l">
                        <a:lnSpc>
                          <a:spcPct val="115000"/>
                        </a:lnSpc>
                        <a:spcAft>
                          <a:spcPts val="0"/>
                        </a:spcAft>
                      </a:pPr>
                      <a:r>
                        <a:rPr lang="es-EC" sz="1200">
                          <a:effectLst/>
                          <a:latin typeface="Times New Roman" pitchFamily="18" charset="0"/>
                          <a:cs typeface="Times New Roman" pitchFamily="18" charset="0"/>
                        </a:rPr>
                        <a:t> $        150,00 </a:t>
                      </a:r>
                      <a:endParaRPr lang="es-EC" sz="1200">
                        <a:effectLst/>
                        <a:latin typeface="Times New Roman" pitchFamily="18" charset="0"/>
                        <a:ea typeface="Calibri"/>
                        <a:cs typeface="Times New Roman" pitchFamily="18" charset="0"/>
                      </a:endParaRPr>
                    </a:p>
                  </a:txBody>
                  <a:tcPr marL="37927" marR="37927" marT="0" marB="0" anchor="b"/>
                </a:tc>
              </a:tr>
              <a:tr h="202270">
                <a:tc>
                  <a:txBody>
                    <a:bodyPr/>
                    <a:lstStyle/>
                    <a:p>
                      <a:pPr algn="l">
                        <a:lnSpc>
                          <a:spcPct val="115000"/>
                        </a:lnSpc>
                        <a:spcAft>
                          <a:spcPts val="0"/>
                        </a:spcAft>
                      </a:pPr>
                      <a:r>
                        <a:rPr lang="es-EC" sz="1200">
                          <a:effectLst/>
                          <a:latin typeface="Times New Roman" pitchFamily="18" charset="0"/>
                          <a:cs typeface="Times New Roman" pitchFamily="18" charset="0"/>
                        </a:rPr>
                        <a:t>TOTAL </a:t>
                      </a:r>
                      <a:endParaRPr lang="es-EC" sz="1200">
                        <a:effectLst/>
                        <a:latin typeface="Times New Roman" pitchFamily="18" charset="0"/>
                        <a:ea typeface="Calibri"/>
                        <a:cs typeface="Times New Roman" pitchFamily="18" charset="0"/>
                      </a:endParaRPr>
                    </a:p>
                  </a:txBody>
                  <a:tcPr marL="37927" marR="37927" marT="0" marB="0" anchor="ctr"/>
                </a:tc>
                <a:tc>
                  <a:txBody>
                    <a:bodyPr/>
                    <a:lstStyle/>
                    <a:p>
                      <a:pPr algn="l">
                        <a:lnSpc>
                          <a:spcPct val="115000"/>
                        </a:lnSpc>
                        <a:spcAft>
                          <a:spcPts val="0"/>
                        </a:spcAft>
                      </a:pPr>
                      <a:r>
                        <a:rPr lang="es-EC" sz="1200">
                          <a:effectLst/>
                          <a:latin typeface="Times New Roman" pitchFamily="18" charset="0"/>
                          <a:cs typeface="Times New Roman" pitchFamily="18" charset="0"/>
                        </a:rPr>
                        <a:t> $     2.570,00 </a:t>
                      </a:r>
                      <a:endParaRPr lang="es-EC" sz="1200">
                        <a:effectLst/>
                        <a:latin typeface="Times New Roman" pitchFamily="18" charset="0"/>
                        <a:ea typeface="Calibri"/>
                        <a:cs typeface="Times New Roman" pitchFamily="18" charset="0"/>
                      </a:endParaRPr>
                    </a:p>
                  </a:txBody>
                  <a:tcPr marL="37927" marR="37927" marT="0" marB="0" anchor="b"/>
                </a:tc>
              </a:tr>
              <a:tr h="381029">
                <a:tc>
                  <a:txBody>
                    <a:bodyPr/>
                    <a:lstStyle/>
                    <a:p>
                      <a:pPr algn="l">
                        <a:lnSpc>
                          <a:spcPct val="115000"/>
                        </a:lnSpc>
                        <a:spcAft>
                          <a:spcPts val="0"/>
                        </a:spcAft>
                      </a:pPr>
                      <a:r>
                        <a:rPr lang="es-EC" sz="1200">
                          <a:effectLst/>
                          <a:latin typeface="Times New Roman" pitchFamily="18" charset="0"/>
                          <a:cs typeface="Times New Roman" pitchFamily="18" charset="0"/>
                        </a:rPr>
                        <a:t>AMORTIZACIÓN GASTOS DE CONSTITUCIÓN PRIMER AÑO</a:t>
                      </a:r>
                      <a:endParaRPr lang="es-EC" sz="1200">
                        <a:effectLst/>
                        <a:latin typeface="Times New Roman" pitchFamily="18" charset="0"/>
                        <a:ea typeface="Calibri"/>
                        <a:cs typeface="Times New Roman" pitchFamily="18" charset="0"/>
                      </a:endParaRPr>
                    </a:p>
                  </a:txBody>
                  <a:tcPr marL="37927" marR="37927" marT="0" marB="0" anchor="ctr"/>
                </a:tc>
                <a:tc>
                  <a:txBody>
                    <a:bodyPr/>
                    <a:lstStyle/>
                    <a:p>
                      <a:pPr algn="ctr">
                        <a:lnSpc>
                          <a:spcPct val="115000"/>
                        </a:lnSpc>
                        <a:spcAft>
                          <a:spcPts val="0"/>
                        </a:spcAft>
                      </a:pPr>
                      <a:r>
                        <a:rPr lang="es-EC" sz="1200" dirty="0">
                          <a:effectLst/>
                          <a:latin typeface="Times New Roman" pitchFamily="18" charset="0"/>
                          <a:cs typeface="Times New Roman" pitchFamily="18" charset="0"/>
                        </a:rPr>
                        <a:t>$     2.570,00</a:t>
                      </a:r>
                      <a:endParaRPr lang="es-EC" sz="1200" dirty="0">
                        <a:effectLst/>
                        <a:latin typeface="Times New Roman" pitchFamily="18" charset="0"/>
                        <a:ea typeface="Calibri"/>
                        <a:cs typeface="Times New Roman" pitchFamily="18" charset="0"/>
                      </a:endParaRPr>
                    </a:p>
                  </a:txBody>
                  <a:tcPr marL="37927" marR="37927" marT="0" marB="0" anchor="ctr"/>
                </a:tc>
              </a:tr>
            </a:tbl>
          </a:graphicData>
        </a:graphic>
      </p:graphicFrame>
      <p:sp>
        <p:nvSpPr>
          <p:cNvPr id="8" name="7 Llamada rectangular redondeada"/>
          <p:cNvSpPr/>
          <p:nvPr/>
        </p:nvSpPr>
        <p:spPr>
          <a:xfrm>
            <a:off x="7236296" y="404664"/>
            <a:ext cx="1728192" cy="1296144"/>
          </a:xfrm>
          <a:prstGeom prst="wedgeRoundRectCallout">
            <a:avLst>
              <a:gd name="adj1" fmla="val -61884"/>
              <a:gd name="adj2" fmla="val 77096"/>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err="1" smtClean="0"/>
              <a:t>NIC</a:t>
            </a:r>
            <a:r>
              <a:rPr lang="es-EC" dirty="0" smtClean="0"/>
              <a:t> N° 38 «Activos Intangibles» </a:t>
            </a:r>
            <a:r>
              <a:rPr lang="es-EC" dirty="0" err="1" smtClean="0"/>
              <a:t>paf</a:t>
            </a:r>
            <a:r>
              <a:rPr lang="es-EC" dirty="0" smtClean="0"/>
              <a:t>. 69</a:t>
            </a:r>
            <a:endParaRPr lang="es-EC" dirty="0"/>
          </a:p>
        </p:txBody>
      </p:sp>
    </p:spTree>
    <p:extLst>
      <p:ext uri="{BB962C8B-B14F-4D97-AF65-F5344CB8AC3E}">
        <p14:creationId xmlns:p14="http://schemas.microsoft.com/office/powerpoint/2010/main" val="24891720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971600" y="332656"/>
            <a:ext cx="7704667" cy="504056"/>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100" b="1" dirty="0">
                <a:solidFill>
                  <a:schemeClr val="accent1">
                    <a:lumMod val="75000"/>
                  </a:schemeClr>
                </a:solidFill>
                <a:latin typeface="Cooper Black" pitchFamily="18" charset="0"/>
              </a:rPr>
              <a:t>CAPITAL DE TRABAJO</a:t>
            </a:r>
          </a:p>
        </p:txBody>
      </p:sp>
      <p:graphicFrame>
        <p:nvGraphicFramePr>
          <p:cNvPr id="8" name="7 Tabla"/>
          <p:cNvGraphicFramePr>
            <a:graphicFrameLocks noGrp="1"/>
          </p:cNvGraphicFramePr>
          <p:nvPr>
            <p:extLst>
              <p:ext uri="{D42A27DB-BD31-4B8C-83A1-F6EECF244321}">
                <p14:modId xmlns:p14="http://schemas.microsoft.com/office/powerpoint/2010/main" val="1740333644"/>
              </p:ext>
            </p:extLst>
          </p:nvPr>
        </p:nvGraphicFramePr>
        <p:xfrm>
          <a:off x="2231644" y="1052736"/>
          <a:ext cx="5512263" cy="1224136"/>
        </p:xfrm>
        <a:graphic>
          <a:graphicData uri="http://schemas.openxmlformats.org/drawingml/2006/table">
            <a:tbl>
              <a:tblPr firstRow="1" firstCol="1" bandRow="1">
                <a:solidFill>
                  <a:schemeClr val="bg1"/>
                </a:solidFill>
                <a:tableStyleId>{3B4B98B0-60AC-42C2-AFA5-B58CD77FA1E5}</a:tableStyleId>
              </a:tblPr>
              <a:tblGrid>
                <a:gridCol w="4126019"/>
                <a:gridCol w="1386244"/>
              </a:tblGrid>
              <a:tr h="306034">
                <a:tc gridSpan="2">
                  <a:txBody>
                    <a:bodyPr/>
                    <a:lstStyle/>
                    <a:p>
                      <a:pPr algn="ctr">
                        <a:lnSpc>
                          <a:spcPct val="115000"/>
                        </a:lnSpc>
                        <a:spcAft>
                          <a:spcPts val="0"/>
                        </a:spcAft>
                      </a:pPr>
                      <a:r>
                        <a:rPr lang="es-EC" sz="1200" dirty="0">
                          <a:effectLst/>
                          <a:latin typeface="Times New Roman" pitchFamily="18" charset="0"/>
                          <a:cs typeface="Times New Roman" pitchFamily="18" charset="0"/>
                        </a:rPr>
                        <a:t>RESUMEN COSTOS Y GASTOS</a:t>
                      </a:r>
                      <a:endParaRPr lang="es-EC" sz="1200" dirty="0">
                        <a:solidFill>
                          <a:srgbClr val="365F91"/>
                        </a:solidFill>
                        <a:effectLst/>
                        <a:latin typeface="Times New Roman" pitchFamily="18" charset="0"/>
                        <a:ea typeface="Calibri"/>
                        <a:cs typeface="Times New Roman" pitchFamily="18" charset="0"/>
                      </a:endParaRPr>
                    </a:p>
                  </a:txBody>
                  <a:tcPr marL="68580" marR="68580" marT="0" marB="0"/>
                </a:tc>
                <a:tc hMerge="1">
                  <a:txBody>
                    <a:bodyPr/>
                    <a:lstStyle/>
                    <a:p>
                      <a:endParaRPr lang="es-EC"/>
                    </a:p>
                  </a:txBody>
                  <a:tcPr/>
                </a:tc>
              </a:tr>
              <a:tr h="306034">
                <a:tc>
                  <a:txBody>
                    <a:bodyPr/>
                    <a:lstStyle/>
                    <a:p>
                      <a:pPr>
                        <a:lnSpc>
                          <a:spcPct val="115000"/>
                        </a:lnSpc>
                        <a:spcAft>
                          <a:spcPts val="0"/>
                        </a:spcAft>
                      </a:pPr>
                      <a:r>
                        <a:rPr lang="es-EC" sz="1200" dirty="0">
                          <a:effectLst/>
                          <a:latin typeface="Times New Roman" pitchFamily="18" charset="0"/>
                          <a:cs typeface="Times New Roman" pitchFamily="18" charset="0"/>
                        </a:rPr>
                        <a:t>COSTOS FIJOS</a:t>
                      </a:r>
                      <a:endParaRPr lang="es-EC" sz="1200" dirty="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200">
                          <a:effectLst/>
                          <a:latin typeface="Times New Roman" pitchFamily="18" charset="0"/>
                          <a:cs typeface="Times New Roman" pitchFamily="18" charset="0"/>
                        </a:rPr>
                        <a:t> $      64.279,29 </a:t>
                      </a:r>
                      <a:endParaRPr lang="es-EC" sz="1200">
                        <a:solidFill>
                          <a:srgbClr val="365F91"/>
                        </a:solidFill>
                        <a:effectLst/>
                        <a:latin typeface="Times New Roman" pitchFamily="18" charset="0"/>
                        <a:ea typeface="Calibri"/>
                        <a:cs typeface="Times New Roman" pitchFamily="18" charset="0"/>
                      </a:endParaRPr>
                    </a:p>
                  </a:txBody>
                  <a:tcPr marL="68580" marR="68580" marT="0" marB="0"/>
                </a:tc>
              </a:tr>
              <a:tr h="306034">
                <a:tc>
                  <a:txBody>
                    <a:bodyPr/>
                    <a:lstStyle/>
                    <a:p>
                      <a:pPr>
                        <a:lnSpc>
                          <a:spcPct val="115000"/>
                        </a:lnSpc>
                        <a:spcAft>
                          <a:spcPts val="0"/>
                        </a:spcAft>
                      </a:pPr>
                      <a:r>
                        <a:rPr lang="es-EC" sz="1200" dirty="0">
                          <a:effectLst/>
                          <a:latin typeface="Times New Roman" pitchFamily="18" charset="0"/>
                          <a:cs typeface="Times New Roman" pitchFamily="18" charset="0"/>
                        </a:rPr>
                        <a:t>COSTOS VARIABLES</a:t>
                      </a:r>
                      <a:endParaRPr lang="es-EC" sz="1200" dirty="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200">
                          <a:effectLst/>
                          <a:latin typeface="Times New Roman" pitchFamily="18" charset="0"/>
                          <a:cs typeface="Times New Roman" pitchFamily="18" charset="0"/>
                        </a:rPr>
                        <a:t> $      98.507,46 </a:t>
                      </a:r>
                      <a:endParaRPr lang="es-EC" sz="1200">
                        <a:solidFill>
                          <a:srgbClr val="365F91"/>
                        </a:solidFill>
                        <a:effectLst/>
                        <a:latin typeface="Times New Roman" pitchFamily="18" charset="0"/>
                        <a:ea typeface="Calibri"/>
                        <a:cs typeface="Times New Roman" pitchFamily="18" charset="0"/>
                      </a:endParaRPr>
                    </a:p>
                  </a:txBody>
                  <a:tcPr marL="68580" marR="68580" marT="0" marB="0"/>
                </a:tc>
              </a:tr>
              <a:tr h="306034">
                <a:tc>
                  <a:txBody>
                    <a:bodyPr/>
                    <a:lstStyle/>
                    <a:p>
                      <a:pPr>
                        <a:lnSpc>
                          <a:spcPct val="115000"/>
                        </a:lnSpc>
                        <a:spcAft>
                          <a:spcPts val="0"/>
                        </a:spcAft>
                      </a:pPr>
                      <a:r>
                        <a:rPr lang="es-EC" sz="1200" dirty="0">
                          <a:effectLst/>
                          <a:latin typeface="Times New Roman" pitchFamily="18" charset="0"/>
                          <a:cs typeface="Times New Roman" pitchFamily="18" charset="0"/>
                        </a:rPr>
                        <a:t>COSTOS Y GATOS TOTALES ANUALES</a:t>
                      </a:r>
                      <a:endParaRPr lang="es-EC" sz="1200" dirty="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200" dirty="0">
                          <a:effectLst/>
                          <a:latin typeface="Times New Roman" pitchFamily="18" charset="0"/>
                          <a:cs typeface="Times New Roman" pitchFamily="18" charset="0"/>
                        </a:rPr>
                        <a:t> $  162.786,76 </a:t>
                      </a:r>
                      <a:endParaRPr lang="es-EC" sz="1200" dirty="0">
                        <a:solidFill>
                          <a:srgbClr val="365F91"/>
                        </a:solidFill>
                        <a:effectLst/>
                        <a:latin typeface="Times New Roman" pitchFamily="18" charset="0"/>
                        <a:ea typeface="Calibri"/>
                        <a:cs typeface="Times New Roman" pitchFamily="18" charset="0"/>
                      </a:endParaRPr>
                    </a:p>
                  </a:txBody>
                  <a:tcPr marL="68580" marR="68580" marT="0" marB="0"/>
                </a:tc>
              </a:tr>
            </a:tbl>
          </a:graphicData>
        </a:graphic>
      </p:graphicFrame>
      <mc:AlternateContent xmlns:mc="http://schemas.openxmlformats.org/markup-compatibility/2006" xmlns:a14="http://schemas.microsoft.com/office/drawing/2010/main">
        <mc:Choice Requires="a14">
          <p:sp>
            <p:nvSpPr>
              <p:cNvPr id="10" name="9 Rectángulo"/>
              <p:cNvSpPr/>
              <p:nvPr/>
            </p:nvSpPr>
            <p:spPr>
              <a:xfrm>
                <a:off x="978718" y="2718852"/>
                <a:ext cx="3449266" cy="215030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Formula:  </a:t>
                </a:r>
                <a14:m>
                  <m:oMath xmlns:m="http://schemas.openxmlformats.org/officeDocument/2006/math">
                    <m:r>
                      <a:rPr lang="en-US" i="1">
                        <a:latin typeface="Cambria Math"/>
                      </a:rPr>
                      <m:t>𝐼𝐶𝑇</m:t>
                    </m:r>
                    <m:r>
                      <a:rPr lang="en-US" i="1">
                        <a:latin typeface="Cambria Math"/>
                      </a:rPr>
                      <m:t>=</m:t>
                    </m:r>
                    <m:f>
                      <m:fPr>
                        <m:ctrlPr>
                          <a:rPr lang="es-EC" i="1">
                            <a:latin typeface="Cambria Math"/>
                          </a:rPr>
                        </m:ctrlPr>
                      </m:fPr>
                      <m:num>
                        <m:r>
                          <a:rPr lang="en-US" i="1">
                            <a:latin typeface="Cambria Math"/>
                          </a:rPr>
                          <m:t>𝐶𝑎</m:t>
                        </m:r>
                      </m:num>
                      <m:den>
                        <m:r>
                          <a:rPr lang="en-US" i="1">
                            <a:latin typeface="Cambria Math"/>
                          </a:rPr>
                          <m:t>36</m:t>
                        </m:r>
                        <m:r>
                          <a:rPr lang="es-EC" b="0" i="1" smtClean="0">
                            <a:latin typeface="Cambria Math"/>
                          </a:rPr>
                          <m:t>0</m:t>
                        </m:r>
                      </m:den>
                    </m:f>
                    <m:r>
                      <a:rPr lang="en-US" i="1">
                        <a:latin typeface="Cambria Math"/>
                      </a:rPr>
                      <m:t> ∗</m:t>
                    </m:r>
                    <m:sSub>
                      <m:sSubPr>
                        <m:ctrlPr>
                          <a:rPr lang="es-EC" i="1">
                            <a:latin typeface="Cambria Math"/>
                          </a:rPr>
                        </m:ctrlPr>
                      </m:sSubPr>
                      <m:e>
                        <m:r>
                          <a:rPr lang="en-US" i="1">
                            <a:latin typeface="Cambria Math"/>
                          </a:rPr>
                          <m:t>𝑛</m:t>
                        </m:r>
                      </m:e>
                      <m:sub>
                        <m:r>
                          <a:rPr lang="en-US" i="1">
                            <a:latin typeface="Cambria Math"/>
                          </a:rPr>
                          <m:t>𝑑</m:t>
                        </m:r>
                      </m:sub>
                    </m:sSub>
                  </m:oMath>
                </a14:m>
                <a:endParaRPr lang="es-EC" dirty="0" smtClean="0"/>
              </a:p>
              <a:p>
                <a:pPr algn="ctr"/>
                <a:endParaRPr lang="es-EC" dirty="0"/>
              </a:p>
              <a:p>
                <a:pPr algn="ctr"/>
                <a:endParaRPr lang="es-EC" dirty="0"/>
              </a:p>
            </p:txBody>
          </p:sp>
        </mc:Choice>
        <mc:Fallback xmlns="">
          <p:sp>
            <p:nvSpPr>
              <p:cNvPr id="10" name="9 Rectángulo"/>
              <p:cNvSpPr>
                <a:spLocks noRot="1" noChangeAspect="1" noMove="1" noResize="1" noEditPoints="1" noAdjustHandles="1" noChangeArrowheads="1" noChangeShapeType="1" noTextEdit="1"/>
              </p:cNvSpPr>
              <p:nvPr/>
            </p:nvSpPr>
            <p:spPr>
              <a:xfrm>
                <a:off x="978718" y="2718852"/>
                <a:ext cx="3449266" cy="2150307"/>
              </a:xfrm>
              <a:prstGeom prst="rect">
                <a:avLst/>
              </a:prstGeom>
              <a:blipFill rotWithShape="1">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graphicFrame>
            <p:nvGraphicFramePr>
              <p:cNvPr id="2" name="1 Tabla"/>
              <p:cNvGraphicFramePr>
                <a:graphicFrameLocks noGrp="1"/>
              </p:cNvGraphicFramePr>
              <p:nvPr>
                <p:extLst>
                  <p:ext uri="{D42A27DB-BD31-4B8C-83A1-F6EECF244321}">
                    <p14:modId xmlns:p14="http://schemas.microsoft.com/office/powerpoint/2010/main" val="699788800"/>
                  </p:ext>
                </p:extLst>
              </p:nvPr>
            </p:nvGraphicFramePr>
            <p:xfrm>
              <a:off x="1331640" y="4238223"/>
              <a:ext cx="2586355" cy="630936"/>
            </p:xfrm>
            <a:graphic>
              <a:graphicData uri="http://schemas.openxmlformats.org/drawingml/2006/table">
                <a:tbl>
                  <a:tblPr firstRow="1" firstCol="1" bandRow="1">
                    <a:tableStyleId>{2D5ABB26-0587-4C30-8999-92F81FD0307C}</a:tableStyleId>
                  </a:tblPr>
                  <a:tblGrid>
                    <a:gridCol w="2586355"/>
                  </a:tblGrid>
                  <a:tr h="205105">
                    <a:tc>
                      <a:txBody>
                        <a:bodyPr/>
                        <a:lstStyle/>
                        <a:p>
                          <a:pPr algn="l">
                            <a:lnSpc>
                              <a:spcPct val="115000"/>
                            </a:lnSpc>
                            <a:spcAft>
                              <a:spcPts val="0"/>
                            </a:spcAft>
                          </a:pPr>
                          <a:r>
                            <a:rPr lang="es-EC" sz="1200" dirty="0">
                              <a:effectLst/>
                              <a:latin typeface="Times New Roman" pitchFamily="18" charset="0"/>
                              <a:cs typeface="Times New Roman" pitchFamily="18" charset="0"/>
                            </a:rPr>
                            <a:t>ICT = Inversión en capital de trabajo</a:t>
                          </a:r>
                          <a:endParaRPr lang="es-EC" sz="1200" dirty="0">
                            <a:effectLst/>
                            <a:latin typeface="Times New Roman" pitchFamily="18" charset="0"/>
                            <a:ea typeface="Calibri"/>
                            <a:cs typeface="Times New Roman" pitchFamily="18" charset="0"/>
                          </a:endParaRPr>
                        </a:p>
                      </a:txBody>
                      <a:tcPr marL="44450" marR="44450" marT="0" marB="0" anchor="b"/>
                    </a:tc>
                  </a:tr>
                  <a:tr h="205105">
                    <a:tc>
                      <a:txBody>
                        <a:bodyPr/>
                        <a:lstStyle/>
                        <a:p>
                          <a:pPr algn="l">
                            <a:lnSpc>
                              <a:spcPct val="115000"/>
                            </a:lnSpc>
                            <a:spcAft>
                              <a:spcPts val="0"/>
                            </a:spcAft>
                          </a:pPr>
                          <a:r>
                            <a:rPr lang="es-EC" sz="1200" dirty="0">
                              <a:effectLst/>
                              <a:latin typeface="Times New Roman" pitchFamily="18" charset="0"/>
                              <a:cs typeface="Times New Roman" pitchFamily="18" charset="0"/>
                            </a:rPr>
                            <a:t>Ca = Costo anual</a:t>
                          </a:r>
                          <a:endParaRPr lang="es-EC" sz="1200" dirty="0">
                            <a:effectLst/>
                            <a:latin typeface="Times New Roman" pitchFamily="18" charset="0"/>
                            <a:ea typeface="Calibri"/>
                            <a:cs typeface="Times New Roman" pitchFamily="18" charset="0"/>
                          </a:endParaRPr>
                        </a:p>
                      </a:txBody>
                      <a:tcPr marL="44450" marR="44450" marT="0" marB="0" anchor="b"/>
                    </a:tc>
                  </a:tr>
                  <a:tr h="205105">
                    <a:tc>
                      <a:txBody>
                        <a:bodyPr/>
                        <a:lstStyle/>
                        <a:p>
                          <a:pPr algn="l">
                            <a:lnSpc>
                              <a:spcPct val="115000"/>
                            </a:lnSpc>
                            <a:spcAft>
                              <a:spcPts val="0"/>
                            </a:spcAft>
                          </a:pPr>
                          <a14:m>
                            <m:oMath xmlns:m="http://schemas.openxmlformats.org/officeDocument/2006/math">
                              <m:sSub>
                                <m:sSubPr>
                                  <m:ctrlPr>
                                    <a:rPr lang="es-EC" sz="1200" i="1">
                                      <a:effectLst/>
                                      <a:latin typeface="Cambria Math"/>
                                    </a:rPr>
                                  </m:ctrlPr>
                                </m:sSubPr>
                                <m:e>
                                  <m:r>
                                    <a:rPr lang="es-EC" sz="1200">
                                      <a:effectLst/>
                                      <a:latin typeface="Cambria Math"/>
                                    </a:rPr>
                                    <m:t>𝑛</m:t>
                                  </m:r>
                                </m:e>
                                <m:sub>
                                  <m:r>
                                    <a:rPr lang="es-EC" sz="1200">
                                      <a:effectLst/>
                                      <a:latin typeface="Cambria Math"/>
                                    </a:rPr>
                                    <m:t>𝑑</m:t>
                                  </m:r>
                                </m:sub>
                              </m:sSub>
                            </m:oMath>
                          </a14:m>
                          <a:r>
                            <a:rPr lang="es-EC" sz="1200" dirty="0">
                              <a:effectLst/>
                              <a:latin typeface="Times New Roman" pitchFamily="18" charset="0"/>
                              <a:cs typeface="Times New Roman" pitchFamily="18" charset="0"/>
                            </a:rPr>
                            <a:t>=  Número de días de desfase</a:t>
                          </a:r>
                          <a:endParaRPr lang="es-EC" sz="1200" dirty="0">
                            <a:effectLst/>
                            <a:latin typeface="Times New Roman" pitchFamily="18" charset="0"/>
                            <a:ea typeface="Calibri"/>
                            <a:cs typeface="Times New Roman" pitchFamily="18" charset="0"/>
                          </a:endParaRPr>
                        </a:p>
                      </a:txBody>
                      <a:tcPr marL="44450" marR="44450" marT="0" marB="0" anchor="b"/>
                    </a:tc>
                  </a:tr>
                </a:tbl>
              </a:graphicData>
            </a:graphic>
          </p:graphicFrame>
        </mc:Choice>
        <mc:Fallback xmlns="">
          <p:graphicFrame>
            <p:nvGraphicFramePr>
              <p:cNvPr id="2" name="1 Tabla"/>
              <p:cNvGraphicFramePr>
                <a:graphicFrameLocks noGrp="1"/>
              </p:cNvGraphicFramePr>
              <p:nvPr>
                <p:extLst>
                  <p:ext uri="{D42A27DB-BD31-4B8C-83A1-F6EECF244321}">
                    <p14:modId xmlns:p14="http://schemas.microsoft.com/office/powerpoint/2010/main" val="699788800"/>
                  </p:ext>
                </p:extLst>
              </p:nvPr>
            </p:nvGraphicFramePr>
            <p:xfrm>
              <a:off x="1331640" y="4238223"/>
              <a:ext cx="2586355" cy="630936"/>
            </p:xfrm>
            <a:graphic>
              <a:graphicData uri="http://schemas.openxmlformats.org/drawingml/2006/table">
                <a:tbl>
                  <a:tblPr firstRow="1" firstCol="1" bandRow="1">
                    <a:tableStyleId>{2D5ABB26-0587-4C30-8999-92F81FD0307C}</a:tableStyleId>
                  </a:tblPr>
                  <a:tblGrid>
                    <a:gridCol w="2586355"/>
                  </a:tblGrid>
                  <a:tr h="210312">
                    <a:tc>
                      <a:txBody>
                        <a:bodyPr/>
                        <a:lstStyle/>
                        <a:p>
                          <a:pPr algn="l">
                            <a:lnSpc>
                              <a:spcPct val="115000"/>
                            </a:lnSpc>
                            <a:spcAft>
                              <a:spcPts val="0"/>
                            </a:spcAft>
                          </a:pPr>
                          <a:r>
                            <a:rPr lang="es-EC" sz="1200" dirty="0">
                              <a:effectLst/>
                              <a:latin typeface="Times New Roman" pitchFamily="18" charset="0"/>
                              <a:cs typeface="Times New Roman" pitchFamily="18" charset="0"/>
                            </a:rPr>
                            <a:t>ICT = Inversión en capital de trabajo</a:t>
                          </a:r>
                          <a:endParaRPr lang="es-EC" sz="1200" dirty="0">
                            <a:effectLst/>
                            <a:latin typeface="Times New Roman" pitchFamily="18" charset="0"/>
                            <a:ea typeface="Calibri"/>
                            <a:cs typeface="Times New Roman" pitchFamily="18" charset="0"/>
                          </a:endParaRPr>
                        </a:p>
                      </a:txBody>
                      <a:tcPr marL="44450" marR="44450" marT="0" marB="0" anchor="b"/>
                    </a:tc>
                  </a:tr>
                  <a:tr h="210312">
                    <a:tc>
                      <a:txBody>
                        <a:bodyPr/>
                        <a:lstStyle/>
                        <a:p>
                          <a:pPr algn="l">
                            <a:lnSpc>
                              <a:spcPct val="115000"/>
                            </a:lnSpc>
                            <a:spcAft>
                              <a:spcPts val="0"/>
                            </a:spcAft>
                          </a:pPr>
                          <a:r>
                            <a:rPr lang="es-EC" sz="1200" dirty="0">
                              <a:effectLst/>
                              <a:latin typeface="Times New Roman" pitchFamily="18" charset="0"/>
                              <a:cs typeface="Times New Roman" pitchFamily="18" charset="0"/>
                            </a:rPr>
                            <a:t>Ca = Costo anual</a:t>
                          </a:r>
                          <a:endParaRPr lang="es-EC" sz="1200" dirty="0">
                            <a:effectLst/>
                            <a:latin typeface="Times New Roman" pitchFamily="18" charset="0"/>
                            <a:ea typeface="Calibri"/>
                            <a:cs typeface="Times New Roman" pitchFamily="18" charset="0"/>
                          </a:endParaRPr>
                        </a:p>
                      </a:txBody>
                      <a:tcPr marL="44450" marR="44450" marT="0" marB="0" anchor="b"/>
                    </a:tc>
                  </a:tr>
                  <a:tr h="210312">
                    <a:tc>
                      <a:txBody>
                        <a:bodyPr/>
                        <a:lstStyle/>
                        <a:p>
                          <a:endParaRPr lang="es-EC"/>
                        </a:p>
                      </a:txBody>
                      <a:tcPr marL="44450" marR="44450" marT="0" marB="0" anchor="b">
                        <a:blipFill rotWithShape="1">
                          <a:blip r:embed="rId3"/>
                          <a:stretch>
                            <a:fillRect t="-202857" b="-37143"/>
                          </a:stretch>
                        </a:blipFill>
                      </a:tcPr>
                    </a:tc>
                  </a:tr>
                </a:tbl>
              </a:graphicData>
            </a:graphic>
          </p:graphicFrame>
        </mc:Fallback>
      </mc:AlternateContent>
      <p:sp>
        <p:nvSpPr>
          <p:cNvPr id="3" name="Rectangle 1"/>
          <p:cNvSpPr>
            <a:spLocks noChangeArrowheads="1"/>
          </p:cNvSpPr>
          <p:nvPr/>
        </p:nvSpPr>
        <p:spPr bwMode="auto">
          <a:xfrm>
            <a:off x="1091386" y="3801365"/>
            <a:ext cx="63831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Donde:</a:t>
            </a:r>
            <a:endParaRPr kumimoji="0" lang="es-E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1" name="3 CuadroTexto"/>
              <p:cNvSpPr txBox="1"/>
              <p:nvPr/>
            </p:nvSpPr>
            <p:spPr>
              <a:xfrm>
                <a:off x="4604353" y="3212976"/>
                <a:ext cx="2919975" cy="49705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spcAft>
                    <a:spcPts val="0"/>
                  </a:spcAft>
                </a:pPr>
                <a14:m>
                  <m:oMathPara xmlns:m="http://schemas.openxmlformats.org/officeDocument/2006/math">
                    <m:oMathParaPr>
                      <m:jc m:val="centerGroup"/>
                    </m:oMathParaPr>
                    <m:oMath xmlns:m="http://schemas.openxmlformats.org/officeDocument/2006/math">
                      <m:r>
                        <a:rPr lang="en-US" sz="1400" i="1">
                          <a:solidFill>
                            <a:srgbClr val="000000"/>
                          </a:solidFill>
                          <a:effectLst/>
                          <a:latin typeface="Cambria Math"/>
                          <a:ea typeface="Times New Roman"/>
                        </a:rPr>
                        <m:t>𝐼𝐶𝑇</m:t>
                      </m:r>
                      <m:r>
                        <a:rPr lang="en-US" sz="1400" i="1">
                          <a:solidFill>
                            <a:srgbClr val="000000"/>
                          </a:solidFill>
                          <a:effectLst/>
                          <a:latin typeface="Cambria Math"/>
                          <a:ea typeface="Times New Roman"/>
                        </a:rPr>
                        <m:t>=</m:t>
                      </m:r>
                      <m:f>
                        <m:fPr>
                          <m:ctrlPr>
                            <a:rPr lang="es-EC" sz="1400" i="1">
                              <a:solidFill>
                                <a:srgbClr val="000000"/>
                              </a:solidFill>
                              <a:effectLst/>
                              <a:latin typeface="Cambria Math"/>
                              <a:ea typeface="Times New Roman"/>
                            </a:rPr>
                          </m:ctrlPr>
                        </m:fPr>
                        <m:num>
                          <m:r>
                            <a:rPr lang="en-US" sz="1400" i="1">
                              <a:solidFill>
                                <a:srgbClr val="000000"/>
                              </a:solidFill>
                              <a:effectLst/>
                              <a:latin typeface="Cambria Math"/>
                              <a:ea typeface="Times New Roman"/>
                            </a:rPr>
                            <m:t>16.2786,76</m:t>
                          </m:r>
                        </m:num>
                        <m:den>
                          <m:r>
                            <a:rPr lang="en-US" sz="1400" i="1">
                              <a:solidFill>
                                <a:srgbClr val="000000"/>
                              </a:solidFill>
                              <a:effectLst/>
                              <a:latin typeface="Cambria Math"/>
                              <a:ea typeface="Times New Roman"/>
                            </a:rPr>
                            <m:t>36</m:t>
                          </m:r>
                          <m:r>
                            <a:rPr lang="es-EC" sz="1400" i="1">
                              <a:solidFill>
                                <a:srgbClr val="000000"/>
                              </a:solidFill>
                              <a:effectLst/>
                              <a:latin typeface="Cambria Math"/>
                              <a:ea typeface="Times New Roman"/>
                            </a:rPr>
                            <m:t>0</m:t>
                          </m:r>
                        </m:den>
                      </m:f>
                      <m:r>
                        <a:rPr lang="en-US" sz="1400" i="1">
                          <a:solidFill>
                            <a:srgbClr val="000000"/>
                          </a:solidFill>
                          <a:effectLst/>
                          <a:latin typeface="Cambria Math"/>
                          <a:ea typeface="Times New Roman"/>
                        </a:rPr>
                        <m:t>∗120</m:t>
                      </m:r>
                    </m:oMath>
                  </m:oMathPara>
                </a14:m>
                <a:endParaRPr lang="es-EC" sz="1400" dirty="0">
                  <a:effectLst/>
                  <a:latin typeface="Times New Roman" pitchFamily="18" charset="0"/>
                  <a:ea typeface="Times New Roman"/>
                  <a:cs typeface="Times New Roman" pitchFamily="18" charset="0"/>
                </a:endParaRPr>
              </a:p>
            </p:txBody>
          </p:sp>
        </mc:Choice>
        <mc:Fallback xmlns="">
          <p:sp>
            <p:nvSpPr>
              <p:cNvPr id="11" name="3 CuadroTexto"/>
              <p:cNvSpPr txBox="1">
                <a:spLocks noRot="1" noChangeAspect="1" noMove="1" noResize="1" noEditPoints="1" noAdjustHandles="1" noChangeArrowheads="1" noChangeShapeType="1" noTextEdit="1"/>
              </p:cNvSpPr>
              <p:nvPr/>
            </p:nvSpPr>
            <p:spPr>
              <a:xfrm>
                <a:off x="4604353" y="3212976"/>
                <a:ext cx="2919975" cy="497059"/>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3 CuadroTexto"/>
              <p:cNvSpPr txBox="1"/>
              <p:nvPr/>
            </p:nvSpPr>
            <p:spPr>
              <a:xfrm>
                <a:off x="4460337" y="3710035"/>
                <a:ext cx="2919975" cy="30777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spcAft>
                    <a:spcPts val="0"/>
                  </a:spcAft>
                </a:pPr>
                <a14:m>
                  <m:oMathPara xmlns:m="http://schemas.openxmlformats.org/officeDocument/2006/math">
                    <m:oMathParaPr>
                      <m:jc m:val="centerGroup"/>
                    </m:oMathParaPr>
                    <m:oMath xmlns:m="http://schemas.openxmlformats.org/officeDocument/2006/math">
                      <m:r>
                        <a:rPr lang="en-US" sz="1400" i="1">
                          <a:solidFill>
                            <a:srgbClr val="000000"/>
                          </a:solidFill>
                          <a:effectLst/>
                          <a:latin typeface="Cambria Math"/>
                          <a:ea typeface="Times New Roman"/>
                        </a:rPr>
                        <m:t>𝐼𝐶𝑇</m:t>
                      </m:r>
                      <m:r>
                        <a:rPr lang="en-US" sz="1400" i="1">
                          <a:solidFill>
                            <a:srgbClr val="000000"/>
                          </a:solidFill>
                          <a:effectLst/>
                          <a:latin typeface="Cambria Math"/>
                          <a:ea typeface="Times New Roman"/>
                        </a:rPr>
                        <m:t>=452,19∗120</m:t>
                      </m:r>
                    </m:oMath>
                  </m:oMathPara>
                </a14:m>
                <a:endParaRPr lang="es-EC" sz="1400" dirty="0">
                  <a:effectLst/>
                  <a:latin typeface="Times New Roman" pitchFamily="18" charset="0"/>
                  <a:ea typeface="Times New Roman"/>
                  <a:cs typeface="Times New Roman" pitchFamily="18" charset="0"/>
                </a:endParaRPr>
              </a:p>
            </p:txBody>
          </p:sp>
        </mc:Choice>
        <mc:Fallback xmlns="">
          <p:sp>
            <p:nvSpPr>
              <p:cNvPr id="12" name="3 CuadroTexto"/>
              <p:cNvSpPr txBox="1">
                <a:spLocks noRot="1" noChangeAspect="1" noMove="1" noResize="1" noEditPoints="1" noAdjustHandles="1" noChangeArrowheads="1" noChangeShapeType="1" noTextEdit="1"/>
              </p:cNvSpPr>
              <p:nvPr/>
            </p:nvSpPr>
            <p:spPr>
              <a:xfrm>
                <a:off x="4460337" y="3710035"/>
                <a:ext cx="2919975" cy="307777"/>
              </a:xfrm>
              <a:prstGeom prst="rect">
                <a:avLst/>
              </a:prstGeom>
              <a:blipFill rotWithShape="1">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3" name="3 CuadroTexto"/>
              <p:cNvSpPr txBox="1"/>
              <p:nvPr/>
            </p:nvSpPr>
            <p:spPr>
              <a:xfrm>
                <a:off x="4355976" y="4057327"/>
                <a:ext cx="2919975" cy="30777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spcAft>
                    <a:spcPts val="0"/>
                  </a:spcAft>
                </a:pPr>
                <a14:m>
                  <m:oMathPara xmlns:m="http://schemas.openxmlformats.org/officeDocument/2006/math">
                    <m:oMathParaPr>
                      <m:jc m:val="centerGroup"/>
                    </m:oMathParaPr>
                    <m:oMath xmlns:m="http://schemas.openxmlformats.org/officeDocument/2006/math">
                      <m:r>
                        <a:rPr lang="en-US" sz="1400" i="1">
                          <a:solidFill>
                            <a:srgbClr val="000000"/>
                          </a:solidFill>
                          <a:effectLst/>
                          <a:latin typeface="Cambria Math"/>
                          <a:ea typeface="Times New Roman"/>
                        </a:rPr>
                        <m:t>𝐼𝐶𝑇</m:t>
                      </m:r>
                      <m:r>
                        <a:rPr lang="en-US" sz="1400" i="1">
                          <a:solidFill>
                            <a:srgbClr val="000000"/>
                          </a:solidFill>
                          <a:effectLst/>
                          <a:latin typeface="Cambria Math"/>
                          <a:ea typeface="Times New Roman"/>
                        </a:rPr>
                        <m:t>=54.262,25</m:t>
                      </m:r>
                    </m:oMath>
                  </m:oMathPara>
                </a14:m>
                <a:endParaRPr lang="es-EC" sz="1400" dirty="0">
                  <a:effectLst/>
                  <a:latin typeface="Times New Roman" pitchFamily="18" charset="0"/>
                  <a:ea typeface="Times New Roman"/>
                  <a:cs typeface="Times New Roman" pitchFamily="18" charset="0"/>
                </a:endParaRPr>
              </a:p>
            </p:txBody>
          </p:sp>
        </mc:Choice>
        <mc:Fallback xmlns="">
          <p:sp>
            <p:nvSpPr>
              <p:cNvPr id="13" name="3 CuadroTexto"/>
              <p:cNvSpPr txBox="1">
                <a:spLocks noRot="1" noChangeAspect="1" noMove="1" noResize="1" noEditPoints="1" noAdjustHandles="1" noChangeArrowheads="1" noChangeShapeType="1" noTextEdit="1"/>
              </p:cNvSpPr>
              <p:nvPr/>
            </p:nvSpPr>
            <p:spPr>
              <a:xfrm>
                <a:off x="4355976" y="4057327"/>
                <a:ext cx="2919975" cy="307777"/>
              </a:xfrm>
              <a:prstGeom prst="rect">
                <a:avLst/>
              </a:prstGeom>
              <a:blipFill rotWithShape="1">
                <a:blip r:embed="rId6"/>
                <a:stretch>
                  <a:fillRect/>
                </a:stretch>
              </a:blipFill>
            </p:spPr>
            <p:txBody>
              <a:bodyPr/>
              <a:lstStyle/>
              <a:p>
                <a:r>
                  <a:rPr lang="es-EC">
                    <a:noFill/>
                  </a:rPr>
                  <a:t> </a:t>
                </a:r>
              </a:p>
            </p:txBody>
          </p:sp>
        </mc:Fallback>
      </mc:AlternateContent>
      <p:pic>
        <p:nvPicPr>
          <p:cNvPr id="1026" name="Picture 2" descr="http://www.eduardobuero.com.ar/images/politica_capital_trabaj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4248" y="3939864"/>
            <a:ext cx="2180068" cy="2441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8971193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971600" y="585603"/>
            <a:ext cx="7704667" cy="504056"/>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100" b="1" dirty="0">
                <a:solidFill>
                  <a:schemeClr val="accent1">
                    <a:lumMod val="75000"/>
                  </a:schemeClr>
                </a:solidFill>
                <a:latin typeface="Cooper Black" pitchFamily="18" charset="0"/>
              </a:rPr>
              <a:t>RESUMEN DE INVERSIÓN INICIAL</a:t>
            </a:r>
          </a:p>
        </p:txBody>
      </p:sp>
      <p:graphicFrame>
        <p:nvGraphicFramePr>
          <p:cNvPr id="3" name="2 Marcador de contenido"/>
          <p:cNvGraphicFramePr>
            <a:graphicFrameLocks noGrp="1"/>
          </p:cNvGraphicFramePr>
          <p:nvPr>
            <p:ph idx="1"/>
            <p:extLst>
              <p:ext uri="{D42A27DB-BD31-4B8C-83A1-F6EECF244321}">
                <p14:modId xmlns:p14="http://schemas.microsoft.com/office/powerpoint/2010/main" val="200218529"/>
              </p:ext>
            </p:extLst>
          </p:nvPr>
        </p:nvGraphicFramePr>
        <p:xfrm>
          <a:off x="2051625" y="2204864"/>
          <a:ext cx="5544616" cy="1697435"/>
        </p:xfrm>
        <a:graphic>
          <a:graphicData uri="http://schemas.openxmlformats.org/drawingml/2006/table">
            <a:tbl>
              <a:tblPr firstRow="1" firstCol="1" bandRow="1">
                <a:solidFill>
                  <a:schemeClr val="bg1"/>
                </a:solidFill>
                <a:tableStyleId>{3B4B98B0-60AC-42C2-AFA5-B58CD77FA1E5}</a:tableStyleId>
              </a:tblPr>
              <a:tblGrid>
                <a:gridCol w="2729947"/>
                <a:gridCol w="1534418"/>
                <a:gridCol w="1280251"/>
              </a:tblGrid>
              <a:tr h="225463">
                <a:tc gridSpan="3">
                  <a:txBody>
                    <a:bodyPr/>
                    <a:lstStyle/>
                    <a:p>
                      <a:pPr algn="ctr">
                        <a:lnSpc>
                          <a:spcPct val="115000"/>
                        </a:lnSpc>
                        <a:spcAft>
                          <a:spcPts val="0"/>
                        </a:spcAft>
                      </a:pPr>
                      <a:r>
                        <a:rPr lang="es-EC" sz="1400" dirty="0">
                          <a:effectLst/>
                          <a:latin typeface="Times New Roman" pitchFamily="18" charset="0"/>
                          <a:cs typeface="Times New Roman" pitchFamily="18" charset="0"/>
                        </a:rPr>
                        <a:t>INVERSIÓN  INICIAL TOTAL</a:t>
                      </a:r>
                      <a:endParaRPr lang="es-EC" sz="1400" dirty="0">
                        <a:effectLst/>
                        <a:latin typeface="Times New Roman" pitchFamily="18" charset="0"/>
                        <a:ea typeface="Calibri"/>
                        <a:cs typeface="Times New Roman" pitchFamily="18" charset="0"/>
                      </a:endParaRPr>
                    </a:p>
                  </a:txBody>
                  <a:tcPr marL="44450" marR="44450" marT="0" marB="0" anchor="ctr"/>
                </a:tc>
                <a:tc hMerge="1">
                  <a:txBody>
                    <a:bodyPr/>
                    <a:lstStyle/>
                    <a:p>
                      <a:endParaRPr lang="es-EC"/>
                    </a:p>
                  </a:txBody>
                  <a:tcPr/>
                </a:tc>
                <a:tc hMerge="1">
                  <a:txBody>
                    <a:bodyPr/>
                    <a:lstStyle/>
                    <a:p>
                      <a:endParaRPr lang="es-EC"/>
                    </a:p>
                  </a:txBody>
                  <a:tcPr/>
                </a:tc>
              </a:tr>
              <a:tr h="470615">
                <a:tc>
                  <a:txBody>
                    <a:bodyPr/>
                    <a:lstStyle/>
                    <a:p>
                      <a:pPr algn="ctr">
                        <a:lnSpc>
                          <a:spcPct val="115000"/>
                        </a:lnSpc>
                        <a:spcAft>
                          <a:spcPts val="0"/>
                        </a:spcAft>
                      </a:pPr>
                      <a:r>
                        <a:rPr lang="es-EC" sz="1400" dirty="0">
                          <a:effectLst/>
                          <a:latin typeface="Times New Roman" pitchFamily="18" charset="0"/>
                          <a:cs typeface="Times New Roman" pitchFamily="18" charset="0"/>
                        </a:rPr>
                        <a:t>DETALLE</a:t>
                      </a:r>
                      <a:endParaRPr lang="es-EC" sz="1400" dirty="0">
                        <a:effectLst/>
                        <a:latin typeface="Times New Roman" pitchFamily="18" charset="0"/>
                        <a:ea typeface="Calibri"/>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VALOR INICIAL</a:t>
                      </a:r>
                      <a:endParaRPr lang="es-EC" sz="1400">
                        <a:effectLst/>
                        <a:latin typeface="Times New Roman" pitchFamily="18" charset="0"/>
                        <a:ea typeface="Calibri"/>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a:t>
                      </a:r>
                      <a:endParaRPr lang="es-EC" sz="1400">
                        <a:effectLst/>
                        <a:latin typeface="Times New Roman" pitchFamily="18" charset="0"/>
                        <a:ea typeface="Calibri"/>
                        <a:cs typeface="Times New Roman" pitchFamily="18" charset="0"/>
                      </a:endParaRPr>
                    </a:p>
                  </a:txBody>
                  <a:tcPr marL="44450" marR="44450" marT="0" marB="0" anchor="ctr"/>
                </a:tc>
              </a:tr>
              <a:tr h="148117">
                <a:tc>
                  <a:txBody>
                    <a:bodyPr/>
                    <a:lstStyle/>
                    <a:p>
                      <a:pPr>
                        <a:lnSpc>
                          <a:spcPct val="115000"/>
                        </a:lnSpc>
                        <a:spcAft>
                          <a:spcPts val="0"/>
                        </a:spcAft>
                      </a:pPr>
                      <a:r>
                        <a:rPr lang="es-EC" sz="1400">
                          <a:effectLst/>
                          <a:latin typeface="Times New Roman" pitchFamily="18" charset="0"/>
                          <a:cs typeface="Times New Roman" pitchFamily="18" charset="0"/>
                        </a:rPr>
                        <a:t>Activo Fijo</a:t>
                      </a:r>
                      <a:endParaRPr lang="es-EC" sz="1400">
                        <a:effectLst/>
                        <a:latin typeface="Times New Roman" pitchFamily="18" charset="0"/>
                        <a:ea typeface="Calibri"/>
                        <a:cs typeface="Times New Roman" pitchFamily="18" charset="0"/>
                      </a:endParaRPr>
                    </a:p>
                  </a:txBody>
                  <a:tcPr marL="44450" marR="44450" marT="0" marB="0" anchor="b"/>
                </a:tc>
                <a:tc>
                  <a:txBody>
                    <a:bodyPr/>
                    <a:lstStyle/>
                    <a:p>
                      <a:pPr algn="ctr">
                        <a:lnSpc>
                          <a:spcPct val="115000"/>
                        </a:lnSpc>
                        <a:spcAft>
                          <a:spcPts val="0"/>
                        </a:spcAft>
                      </a:pPr>
                      <a:r>
                        <a:rPr lang="es-EC" sz="1400">
                          <a:effectLst/>
                          <a:latin typeface="Times New Roman" pitchFamily="18" charset="0"/>
                          <a:cs typeface="Times New Roman" pitchFamily="18" charset="0"/>
                        </a:rPr>
                        <a:t> $    182.874,72 </a:t>
                      </a:r>
                      <a:endParaRPr lang="es-EC" sz="1400">
                        <a:effectLst/>
                        <a:latin typeface="Times New Roman" pitchFamily="18" charset="0"/>
                        <a:ea typeface="Calibri"/>
                        <a:cs typeface="Times New Roman" pitchFamily="18" charset="0"/>
                      </a:endParaRPr>
                    </a:p>
                  </a:txBody>
                  <a:tcPr marL="44450" marR="44450" marT="0" marB="0" anchor="b"/>
                </a:tc>
                <a:tc>
                  <a:txBody>
                    <a:bodyPr/>
                    <a:lstStyle/>
                    <a:p>
                      <a:pPr algn="r">
                        <a:lnSpc>
                          <a:spcPct val="115000"/>
                        </a:lnSpc>
                        <a:spcAft>
                          <a:spcPts val="0"/>
                        </a:spcAft>
                      </a:pPr>
                      <a:r>
                        <a:rPr lang="es-EC" sz="1400">
                          <a:effectLst/>
                          <a:latin typeface="Times New Roman" pitchFamily="18" charset="0"/>
                          <a:cs typeface="Times New Roman" pitchFamily="18" charset="0"/>
                        </a:rPr>
                        <a:t>76,29%</a:t>
                      </a:r>
                      <a:endParaRPr lang="es-EC" sz="1400">
                        <a:effectLst/>
                        <a:latin typeface="Times New Roman" pitchFamily="18" charset="0"/>
                        <a:ea typeface="Calibri"/>
                        <a:cs typeface="Times New Roman" pitchFamily="18" charset="0"/>
                      </a:endParaRPr>
                    </a:p>
                  </a:txBody>
                  <a:tcPr marL="44450" marR="44450" marT="0" marB="0" anchor="b"/>
                </a:tc>
              </a:tr>
              <a:tr h="225463">
                <a:tc>
                  <a:txBody>
                    <a:bodyPr/>
                    <a:lstStyle/>
                    <a:p>
                      <a:pPr>
                        <a:lnSpc>
                          <a:spcPct val="115000"/>
                        </a:lnSpc>
                        <a:spcAft>
                          <a:spcPts val="0"/>
                        </a:spcAft>
                      </a:pPr>
                      <a:r>
                        <a:rPr lang="es-EC" sz="1400">
                          <a:effectLst/>
                          <a:latin typeface="Times New Roman" pitchFamily="18" charset="0"/>
                          <a:cs typeface="Times New Roman" pitchFamily="18" charset="0"/>
                        </a:rPr>
                        <a:t>Activo Intangible</a:t>
                      </a:r>
                      <a:endParaRPr lang="es-EC" sz="1400">
                        <a:effectLst/>
                        <a:latin typeface="Times New Roman" pitchFamily="18" charset="0"/>
                        <a:ea typeface="Calibri"/>
                        <a:cs typeface="Times New Roman" pitchFamily="18" charset="0"/>
                      </a:endParaRPr>
                    </a:p>
                  </a:txBody>
                  <a:tcPr marL="44450" marR="44450" marT="0" marB="0" anchor="b"/>
                </a:tc>
                <a:tc>
                  <a:txBody>
                    <a:bodyPr/>
                    <a:lstStyle/>
                    <a:p>
                      <a:pPr algn="ctr">
                        <a:lnSpc>
                          <a:spcPct val="115000"/>
                        </a:lnSpc>
                        <a:spcAft>
                          <a:spcPts val="0"/>
                        </a:spcAft>
                      </a:pPr>
                      <a:r>
                        <a:rPr lang="es-EC" sz="1400">
                          <a:effectLst/>
                          <a:latin typeface="Times New Roman" pitchFamily="18" charset="0"/>
                          <a:cs typeface="Times New Roman" pitchFamily="18" charset="0"/>
                        </a:rPr>
                        <a:t> $       2.570,00 </a:t>
                      </a:r>
                      <a:endParaRPr lang="es-EC" sz="1400">
                        <a:effectLst/>
                        <a:latin typeface="Times New Roman" pitchFamily="18" charset="0"/>
                        <a:ea typeface="Calibri"/>
                        <a:cs typeface="Times New Roman" pitchFamily="18" charset="0"/>
                      </a:endParaRPr>
                    </a:p>
                  </a:txBody>
                  <a:tcPr marL="44450" marR="44450" marT="0" marB="0" anchor="b"/>
                </a:tc>
                <a:tc>
                  <a:txBody>
                    <a:bodyPr/>
                    <a:lstStyle/>
                    <a:p>
                      <a:pPr algn="r">
                        <a:lnSpc>
                          <a:spcPct val="115000"/>
                        </a:lnSpc>
                        <a:spcAft>
                          <a:spcPts val="0"/>
                        </a:spcAft>
                      </a:pPr>
                      <a:r>
                        <a:rPr lang="es-EC" sz="1400">
                          <a:effectLst/>
                          <a:latin typeface="Times New Roman" pitchFamily="18" charset="0"/>
                          <a:cs typeface="Times New Roman" pitchFamily="18" charset="0"/>
                        </a:rPr>
                        <a:t>1,07%</a:t>
                      </a:r>
                      <a:endParaRPr lang="es-EC" sz="1400">
                        <a:effectLst/>
                        <a:latin typeface="Times New Roman" pitchFamily="18" charset="0"/>
                        <a:ea typeface="Calibri"/>
                        <a:cs typeface="Times New Roman" pitchFamily="18" charset="0"/>
                      </a:endParaRPr>
                    </a:p>
                  </a:txBody>
                  <a:tcPr marL="44450" marR="44450" marT="0" marB="0" anchor="b"/>
                </a:tc>
              </a:tr>
              <a:tr h="80210">
                <a:tc>
                  <a:txBody>
                    <a:bodyPr/>
                    <a:lstStyle/>
                    <a:p>
                      <a:pPr>
                        <a:lnSpc>
                          <a:spcPct val="115000"/>
                        </a:lnSpc>
                        <a:spcAft>
                          <a:spcPts val="0"/>
                        </a:spcAft>
                      </a:pPr>
                      <a:r>
                        <a:rPr lang="es-EC" sz="1400" dirty="0">
                          <a:effectLst/>
                          <a:latin typeface="Times New Roman" pitchFamily="18" charset="0"/>
                          <a:cs typeface="Times New Roman" pitchFamily="18" charset="0"/>
                        </a:rPr>
                        <a:t>Capital de trabajo</a:t>
                      </a:r>
                      <a:endParaRPr lang="es-EC" sz="1400" dirty="0">
                        <a:effectLst/>
                        <a:latin typeface="Times New Roman" pitchFamily="18" charset="0"/>
                        <a:ea typeface="Calibri"/>
                        <a:cs typeface="Times New Roman" pitchFamily="18" charset="0"/>
                      </a:endParaRPr>
                    </a:p>
                  </a:txBody>
                  <a:tcPr marL="44450" marR="44450" marT="0" marB="0" anchor="b"/>
                </a:tc>
                <a:tc>
                  <a:txBody>
                    <a:bodyPr/>
                    <a:lstStyle/>
                    <a:p>
                      <a:pPr algn="ctr">
                        <a:lnSpc>
                          <a:spcPct val="115000"/>
                        </a:lnSpc>
                        <a:spcAft>
                          <a:spcPts val="0"/>
                        </a:spcAft>
                      </a:pPr>
                      <a:r>
                        <a:rPr lang="es-EC" sz="1400">
                          <a:effectLst/>
                          <a:latin typeface="Times New Roman" pitchFamily="18" charset="0"/>
                          <a:cs typeface="Times New Roman" pitchFamily="18" charset="0"/>
                        </a:rPr>
                        <a:t> $      54.262,25 </a:t>
                      </a:r>
                      <a:endParaRPr lang="es-EC" sz="1400">
                        <a:effectLst/>
                        <a:latin typeface="Times New Roman" pitchFamily="18" charset="0"/>
                        <a:ea typeface="Calibri"/>
                        <a:cs typeface="Times New Roman" pitchFamily="18" charset="0"/>
                      </a:endParaRPr>
                    </a:p>
                  </a:txBody>
                  <a:tcPr marL="44450" marR="44450" marT="0" marB="0" anchor="b"/>
                </a:tc>
                <a:tc>
                  <a:txBody>
                    <a:bodyPr/>
                    <a:lstStyle/>
                    <a:p>
                      <a:pPr algn="r">
                        <a:lnSpc>
                          <a:spcPct val="115000"/>
                        </a:lnSpc>
                        <a:spcAft>
                          <a:spcPts val="0"/>
                        </a:spcAft>
                      </a:pPr>
                      <a:r>
                        <a:rPr lang="es-EC" sz="1400">
                          <a:effectLst/>
                          <a:latin typeface="Times New Roman" pitchFamily="18" charset="0"/>
                          <a:cs typeface="Times New Roman" pitchFamily="18" charset="0"/>
                        </a:rPr>
                        <a:t>22,64%</a:t>
                      </a:r>
                      <a:endParaRPr lang="es-EC" sz="1400">
                        <a:effectLst/>
                        <a:latin typeface="Times New Roman" pitchFamily="18" charset="0"/>
                        <a:ea typeface="Calibri"/>
                        <a:cs typeface="Times New Roman" pitchFamily="18" charset="0"/>
                      </a:endParaRPr>
                    </a:p>
                  </a:txBody>
                  <a:tcPr marL="44450" marR="44450" marT="0" marB="0" anchor="b"/>
                </a:tc>
              </a:tr>
              <a:tr h="225463">
                <a:tc>
                  <a:txBody>
                    <a:bodyPr/>
                    <a:lstStyle/>
                    <a:p>
                      <a:pPr>
                        <a:lnSpc>
                          <a:spcPct val="115000"/>
                        </a:lnSpc>
                        <a:spcAft>
                          <a:spcPts val="0"/>
                        </a:spcAft>
                      </a:pPr>
                      <a:r>
                        <a:rPr lang="es-EC" sz="1400">
                          <a:effectLst/>
                          <a:latin typeface="Times New Roman" pitchFamily="18" charset="0"/>
                          <a:cs typeface="Times New Roman" pitchFamily="18" charset="0"/>
                        </a:rPr>
                        <a:t>TOTAL</a:t>
                      </a:r>
                      <a:endParaRPr lang="es-EC" sz="1400">
                        <a:effectLst/>
                        <a:latin typeface="Times New Roman" pitchFamily="18" charset="0"/>
                        <a:ea typeface="Calibri"/>
                        <a:cs typeface="Times New Roman" pitchFamily="18" charset="0"/>
                      </a:endParaRPr>
                    </a:p>
                  </a:txBody>
                  <a:tcPr marL="44450" marR="44450" marT="0" marB="0" anchor="b"/>
                </a:tc>
                <a:tc>
                  <a:txBody>
                    <a:bodyPr/>
                    <a:lstStyle/>
                    <a:p>
                      <a:pPr algn="ctr">
                        <a:lnSpc>
                          <a:spcPct val="115000"/>
                        </a:lnSpc>
                        <a:spcAft>
                          <a:spcPts val="0"/>
                        </a:spcAft>
                      </a:pPr>
                      <a:r>
                        <a:rPr lang="es-EC" sz="1400">
                          <a:effectLst/>
                          <a:latin typeface="Times New Roman" pitchFamily="18" charset="0"/>
                          <a:cs typeface="Times New Roman" pitchFamily="18" charset="0"/>
                        </a:rPr>
                        <a:t> $ 239.706,97 </a:t>
                      </a:r>
                      <a:endParaRPr lang="es-EC" sz="1400">
                        <a:effectLst/>
                        <a:latin typeface="Times New Roman" pitchFamily="18" charset="0"/>
                        <a:ea typeface="Calibri"/>
                        <a:cs typeface="Times New Roman" pitchFamily="18" charset="0"/>
                      </a:endParaRPr>
                    </a:p>
                  </a:txBody>
                  <a:tcPr marL="44450" marR="44450" marT="0" marB="0" anchor="b"/>
                </a:tc>
                <a:tc>
                  <a:txBody>
                    <a:bodyPr/>
                    <a:lstStyle/>
                    <a:p>
                      <a:pPr algn="r">
                        <a:lnSpc>
                          <a:spcPct val="115000"/>
                        </a:lnSpc>
                        <a:spcAft>
                          <a:spcPts val="0"/>
                        </a:spcAft>
                      </a:pPr>
                      <a:r>
                        <a:rPr lang="es-EC" sz="1400" dirty="0">
                          <a:effectLst/>
                          <a:latin typeface="Times New Roman" pitchFamily="18" charset="0"/>
                          <a:cs typeface="Times New Roman" pitchFamily="18" charset="0"/>
                        </a:rPr>
                        <a:t>100,00%</a:t>
                      </a:r>
                      <a:endParaRPr lang="es-EC" sz="1400" dirty="0">
                        <a:effectLst/>
                        <a:latin typeface="Times New Roman" pitchFamily="18" charset="0"/>
                        <a:ea typeface="Calibri"/>
                        <a:cs typeface="Times New Roman" pitchFamily="18" charset="0"/>
                      </a:endParaRPr>
                    </a:p>
                  </a:txBody>
                  <a:tcPr marL="44450" marR="44450" marT="0" marB="0" anchor="b"/>
                </a:tc>
              </a:tr>
            </a:tbl>
          </a:graphicData>
        </a:graphic>
      </p:graphicFrame>
      <p:pic>
        <p:nvPicPr>
          <p:cNvPr id="2050" name="Picture 2" descr="http://1.bp.blogspot.com/-BvDLWVMzsl4/ULdUMd0b1OI/AAAAAAAAGc4/xhSaF9z2chU/s1600/inversio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4657" y="4221088"/>
            <a:ext cx="2698551" cy="20239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4 Botón de acción: Hacia atrás o Anterior">
            <a:hlinkClick r:id="rId3" action="ppaction://hlinksldjump" highlightClick="1"/>
          </p:cNvPr>
          <p:cNvSpPr/>
          <p:nvPr/>
        </p:nvSpPr>
        <p:spPr>
          <a:xfrm rot="10800000">
            <a:off x="7164288" y="6237312"/>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8920278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971600" y="332656"/>
            <a:ext cx="7704667" cy="576064"/>
          </a:xfrm>
          <a:prstGeom prst="rect">
            <a:avLst/>
          </a:prstGeom>
          <a:effectLst/>
        </p:spPr>
        <p:txBody>
          <a:bodyPr vert="horz" lIns="91440" tIns="45720" rIns="91440" bIns="45720" rtlCol="0" anchor="ctr">
            <a:normAutofit fontScale="625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400" b="1" dirty="0">
                <a:solidFill>
                  <a:schemeClr val="accent1">
                    <a:lumMod val="75000"/>
                  </a:schemeClr>
                </a:solidFill>
                <a:latin typeface="Cooper Black" pitchFamily="18" charset="0"/>
              </a:rPr>
              <a:t>PRESUPUESTO DE OPERACIÓN</a:t>
            </a:r>
          </a:p>
          <a:p>
            <a:r>
              <a:rPr lang="es-EC" sz="2800" b="1" dirty="0" smtClean="0">
                <a:solidFill>
                  <a:schemeClr val="accent1">
                    <a:lumMod val="75000"/>
                  </a:schemeClr>
                </a:solidFill>
                <a:latin typeface="+mn-lt"/>
              </a:rPr>
              <a:t>INGRESOS</a:t>
            </a:r>
          </a:p>
        </p:txBody>
      </p:sp>
      <p:pic>
        <p:nvPicPr>
          <p:cNvPr id="6" name="5 Imagen"/>
          <p:cNvPicPr/>
          <p:nvPr/>
        </p:nvPicPr>
        <p:blipFill rotWithShape="1">
          <a:blip r:embed="rId2"/>
          <a:srcRect l="2441" t="40117" r="4288" b="37544"/>
          <a:stretch/>
        </p:blipFill>
        <p:spPr bwMode="auto">
          <a:xfrm>
            <a:off x="611560" y="2255520"/>
            <a:ext cx="8375277" cy="1558834"/>
          </a:xfrm>
          <a:prstGeom prst="rect">
            <a:avLst/>
          </a:prstGeom>
          <a:ln>
            <a:noFill/>
          </a:ln>
          <a:extLst>
            <a:ext uri="{53640926-AAD7-44D8-BBD7-CCE9431645EC}">
              <a14:shadowObscured xmlns:a14="http://schemas.microsoft.com/office/drawing/2010/main"/>
            </a:ext>
          </a:extLst>
        </p:spPr>
      </p:pic>
      <p:graphicFrame>
        <p:nvGraphicFramePr>
          <p:cNvPr id="2" name="1 Diagrama"/>
          <p:cNvGraphicFramePr/>
          <p:nvPr>
            <p:extLst>
              <p:ext uri="{D42A27DB-BD31-4B8C-83A1-F6EECF244321}">
                <p14:modId xmlns:p14="http://schemas.microsoft.com/office/powerpoint/2010/main" val="4082197607"/>
              </p:ext>
            </p:extLst>
          </p:nvPr>
        </p:nvGraphicFramePr>
        <p:xfrm>
          <a:off x="971600" y="3866605"/>
          <a:ext cx="6096000" cy="2335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http://taginnews.files.wordpress.com/2010/10/precio.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74324" y="4365104"/>
            <a:ext cx="1728192" cy="17281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410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2133" y="188640"/>
            <a:ext cx="7704667" cy="667543"/>
          </a:xfrm>
        </p:spPr>
        <p:txBody>
          <a:bodyPr>
            <a:normAutofit/>
          </a:bodyPr>
          <a:lstStyle/>
          <a:p>
            <a:r>
              <a:rPr lang="es-EC" sz="2800" b="1" dirty="0" smtClean="0">
                <a:solidFill>
                  <a:schemeClr val="accent1">
                    <a:lumMod val="75000"/>
                  </a:schemeClr>
                </a:solidFill>
                <a:latin typeface="Cooper Black" pitchFamily="18" charset="0"/>
              </a:rPr>
              <a:t>OBJETIVOS</a:t>
            </a:r>
            <a:endParaRPr lang="es-EC" sz="2800" dirty="0">
              <a:latin typeface="David" panose="020E0502060401010101" pitchFamily="34" charset="-79"/>
              <a:cs typeface="David" panose="020E0502060401010101" pitchFamily="34" charset="-79"/>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845492524"/>
              </p:ext>
            </p:extLst>
          </p:nvPr>
        </p:nvGraphicFramePr>
        <p:xfrm>
          <a:off x="982663" y="1124744"/>
          <a:ext cx="7704137"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59449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ítulo 1"/>
          <p:cNvSpPr txBox="1">
            <a:spLocks/>
          </p:cNvSpPr>
          <p:nvPr/>
        </p:nvSpPr>
        <p:spPr>
          <a:xfrm>
            <a:off x="971600" y="365767"/>
            <a:ext cx="7704667" cy="882853"/>
          </a:xfrm>
          <a:prstGeom prst="rect">
            <a:avLst/>
          </a:prstGeom>
          <a:effectLst/>
        </p:spPr>
        <p:txBody>
          <a:bodyPr vert="horz" lIns="91440" tIns="45720" rIns="91440" bIns="45720" rtlCol="0" anchor="ctr">
            <a:normAutofit fontScale="700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a:solidFill>
                  <a:schemeClr val="accent1">
                    <a:lumMod val="75000"/>
                  </a:schemeClr>
                </a:solidFill>
                <a:latin typeface="Cooper Black" pitchFamily="18" charset="0"/>
              </a:rPr>
              <a:t>PRESUPUESTO DE OPERACIÓN</a:t>
            </a:r>
          </a:p>
          <a:p>
            <a:r>
              <a:rPr lang="es-EC" sz="3200" b="1" dirty="0">
                <a:solidFill>
                  <a:schemeClr val="accent1">
                    <a:lumMod val="75000"/>
                  </a:schemeClr>
                </a:solidFill>
                <a:latin typeface="Cooper Black" pitchFamily="18" charset="0"/>
              </a:rPr>
              <a:t> EGRESOS </a:t>
            </a:r>
          </a:p>
          <a:p>
            <a:r>
              <a:rPr lang="es-EC" sz="2800" b="1" dirty="0" smtClean="0">
                <a:solidFill>
                  <a:schemeClr val="accent1">
                    <a:lumMod val="75000"/>
                  </a:schemeClr>
                </a:solidFill>
                <a:latin typeface="+mn-lt"/>
              </a:rPr>
              <a:t>(IDENTIDAD DEL COSTO)</a:t>
            </a:r>
          </a:p>
        </p:txBody>
      </p:sp>
      <p:pic>
        <p:nvPicPr>
          <p:cNvPr id="9" name="8 Imagen"/>
          <p:cNvPicPr/>
          <p:nvPr/>
        </p:nvPicPr>
        <p:blipFill rotWithShape="1">
          <a:blip r:embed="rId3"/>
          <a:srcRect l="2441" t="55000" r="3310" b="24167"/>
          <a:stretch/>
        </p:blipFill>
        <p:spPr bwMode="auto">
          <a:xfrm>
            <a:off x="237554" y="1412776"/>
            <a:ext cx="8870950" cy="1268730"/>
          </a:xfrm>
          <a:prstGeom prst="rect">
            <a:avLst/>
          </a:prstGeom>
          <a:ln>
            <a:noFill/>
          </a:ln>
          <a:extLst>
            <a:ext uri="{53640926-AAD7-44D8-BBD7-CCE9431645EC}">
              <a14:shadowObscured xmlns:a14="http://schemas.microsoft.com/office/drawing/2010/main"/>
            </a:ext>
          </a:extLst>
        </p:spPr>
      </p:pic>
      <p:sp>
        <p:nvSpPr>
          <p:cNvPr id="6" name="Título 1"/>
          <p:cNvSpPr txBox="1">
            <a:spLocks/>
          </p:cNvSpPr>
          <p:nvPr/>
        </p:nvSpPr>
        <p:spPr>
          <a:xfrm>
            <a:off x="762653" y="3068960"/>
            <a:ext cx="7704667" cy="936104"/>
          </a:xfrm>
          <a:prstGeom prst="rect">
            <a:avLst/>
          </a:prstGeom>
          <a:effectLst/>
        </p:spPr>
        <p:txBody>
          <a:bodyPr vert="horz" lIns="91440" tIns="45720" rIns="91440" bIns="45720" rtlCol="0" anchor="ctr">
            <a:normAutofit fontScale="775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900" b="1" dirty="0">
                <a:solidFill>
                  <a:schemeClr val="accent1">
                    <a:lumMod val="75000"/>
                  </a:schemeClr>
                </a:solidFill>
                <a:latin typeface="Cooper Black" pitchFamily="18" charset="0"/>
              </a:rPr>
              <a:t>PRESUPUESTO DE OPERACIÓN</a:t>
            </a:r>
          </a:p>
          <a:p>
            <a:r>
              <a:rPr lang="es-EC" sz="2900" b="1" dirty="0">
                <a:solidFill>
                  <a:schemeClr val="accent1">
                    <a:lumMod val="75000"/>
                  </a:schemeClr>
                </a:solidFill>
                <a:latin typeface="Cooper Black" pitchFamily="18" charset="0"/>
              </a:rPr>
              <a:t>EGRESOS </a:t>
            </a:r>
          </a:p>
          <a:p>
            <a:r>
              <a:rPr lang="es-EC" sz="2800" b="1" dirty="0" smtClean="0">
                <a:solidFill>
                  <a:schemeClr val="accent1">
                    <a:lumMod val="75000"/>
                  </a:schemeClr>
                </a:solidFill>
                <a:latin typeface="+mn-lt"/>
              </a:rPr>
              <a:t>(VARIABILIDAD)</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005064"/>
            <a:ext cx="8319049"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45411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a:xfrm>
            <a:off x="755576" y="53570"/>
            <a:ext cx="7704667" cy="864096"/>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80000"/>
              </a:lnSpc>
            </a:pPr>
            <a:r>
              <a:rPr lang="es-EC" sz="2400" b="1" dirty="0">
                <a:solidFill>
                  <a:schemeClr val="accent1">
                    <a:lumMod val="75000"/>
                  </a:schemeClr>
                </a:solidFill>
                <a:latin typeface="Cooper Black" pitchFamily="18" charset="0"/>
              </a:rPr>
              <a:t>DEPRECIACIÓN</a:t>
            </a:r>
          </a:p>
        </p:txBody>
      </p:sp>
      <p:pic>
        <p:nvPicPr>
          <p:cNvPr id="6" name="5 Imagen"/>
          <p:cNvPicPr/>
          <p:nvPr/>
        </p:nvPicPr>
        <p:blipFill rotWithShape="1">
          <a:blip r:embed="rId2"/>
          <a:srcRect l="2373" t="34268" r="10732" b="21496"/>
          <a:stretch/>
        </p:blipFill>
        <p:spPr bwMode="auto">
          <a:xfrm>
            <a:off x="241966" y="3444948"/>
            <a:ext cx="8731885" cy="2753360"/>
          </a:xfrm>
          <a:prstGeom prst="rect">
            <a:avLst/>
          </a:prstGeom>
          <a:ln>
            <a:noFill/>
          </a:ln>
          <a:extLst>
            <a:ext uri="{53640926-AAD7-44D8-BBD7-CCE9431645EC}">
              <a14:shadowObscured xmlns:a14="http://schemas.microsoft.com/office/drawing/2010/main"/>
            </a:ext>
          </a:extLst>
        </p:spPr>
      </p:pic>
      <p:pic>
        <p:nvPicPr>
          <p:cNvPr id="7" name="6 Imagen"/>
          <p:cNvPicPr/>
          <p:nvPr/>
        </p:nvPicPr>
        <p:blipFill rotWithShape="1">
          <a:blip r:embed="rId3">
            <a:extLst>
              <a:ext uri="{28A0092B-C50C-407E-A947-70E740481C1C}">
                <a14:useLocalDpi xmlns:a14="http://schemas.microsoft.com/office/drawing/2010/main" val="0"/>
              </a:ext>
            </a:extLst>
          </a:blip>
          <a:srcRect l="2450" t="29965" r="62023" b="27178"/>
          <a:stretch/>
        </p:blipFill>
        <p:spPr bwMode="auto">
          <a:xfrm>
            <a:off x="1187624" y="693395"/>
            <a:ext cx="3646805" cy="2577465"/>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2" name="1 Rectángulo"/>
              <p:cNvSpPr/>
              <p:nvPr/>
            </p:nvSpPr>
            <p:spPr>
              <a:xfrm>
                <a:off x="5298396" y="1536973"/>
                <a:ext cx="3837827" cy="117365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s-ES" i="1" smtClean="0">
                          <a:latin typeface="Cambria Math"/>
                        </a:rPr>
                        <m:t>𝐷𝑒𝑝𝑟𝑒𝑐𝑖𝑎𝑐𝑖</m:t>
                      </m:r>
                      <m:r>
                        <a:rPr lang="es-ES" i="1" smtClean="0">
                          <a:latin typeface="Cambria Math"/>
                        </a:rPr>
                        <m:t>ó</m:t>
                      </m:r>
                      <m:r>
                        <a:rPr lang="es-ES" i="1" smtClean="0">
                          <a:latin typeface="Cambria Math"/>
                        </a:rPr>
                        <m:t>𝑛</m:t>
                      </m:r>
                      <m:r>
                        <a:rPr lang="es-ES" i="1" smtClean="0">
                          <a:latin typeface="Cambria Math"/>
                        </a:rPr>
                        <m:t> </m:t>
                      </m:r>
                      <m:r>
                        <a:rPr lang="es-ES" i="1" smtClean="0">
                          <a:latin typeface="Cambria Math"/>
                        </a:rPr>
                        <m:t>𝑎𝑛𝑢𝑎𝑙</m:t>
                      </m:r>
                    </m:oMath>
                  </m:oMathPara>
                </a14:m>
                <a:endParaRPr lang="es-EC" i="1" dirty="0" smtClean="0"/>
              </a:p>
              <a:p>
                <a:endParaRPr lang="en-US" i="1" dirty="0" smtClean="0"/>
              </a:p>
              <a:p>
                <a:pPr/>
                <a14:m>
                  <m:oMathPara xmlns:m="http://schemas.openxmlformats.org/officeDocument/2006/math">
                    <m:oMathParaPr>
                      <m:jc m:val="centerGroup"/>
                    </m:oMathParaPr>
                    <m:oMath xmlns:m="http://schemas.openxmlformats.org/officeDocument/2006/math">
                      <m:r>
                        <a:rPr lang="en-US" i="1">
                          <a:latin typeface="Cambria Math"/>
                        </a:rPr>
                        <m:t>=</m:t>
                      </m:r>
                      <m:f>
                        <m:fPr>
                          <m:ctrlPr>
                            <a:rPr lang="es-EC" i="1">
                              <a:latin typeface="Cambria Math"/>
                            </a:rPr>
                          </m:ctrlPr>
                        </m:fPr>
                        <m:num>
                          <m:r>
                            <a:rPr lang="en-US" i="1">
                              <a:latin typeface="Cambria Math"/>
                            </a:rPr>
                            <m:t>𝑉</m:t>
                          </m:r>
                          <m:r>
                            <a:rPr lang="es-EC" b="0" i="1" smtClean="0">
                              <a:latin typeface="Cambria Math"/>
                            </a:rPr>
                            <m:t>.</m:t>
                          </m:r>
                          <m:r>
                            <a:rPr lang="en-US" i="1">
                              <a:latin typeface="Cambria Math"/>
                            </a:rPr>
                            <m:t>𝑎𝑑𝑞𝑢𝑖𝑠𝑖𝑐𝑖</m:t>
                          </m:r>
                          <m:r>
                            <a:rPr lang="es-EC" i="1">
                              <a:latin typeface="Cambria Math"/>
                            </a:rPr>
                            <m:t>ó</m:t>
                          </m:r>
                          <m:r>
                            <a:rPr lang="es-EC" i="1">
                              <a:latin typeface="Cambria Math"/>
                            </a:rPr>
                            <m:t>𝑛</m:t>
                          </m:r>
                          <m:r>
                            <a:rPr lang="en-US" i="1">
                              <a:latin typeface="Cambria Math"/>
                            </a:rPr>
                            <m:t>−</m:t>
                          </m:r>
                          <m:r>
                            <a:rPr lang="en-US" i="1">
                              <a:latin typeface="Cambria Math"/>
                            </a:rPr>
                            <m:t>𝑉</m:t>
                          </m:r>
                          <m:r>
                            <a:rPr lang="es-EC" b="0" i="1" smtClean="0">
                              <a:latin typeface="Cambria Math"/>
                            </a:rPr>
                            <m:t>.</m:t>
                          </m:r>
                          <m:r>
                            <a:rPr lang="en-US" i="1">
                              <a:latin typeface="Cambria Math"/>
                            </a:rPr>
                            <m:t> </m:t>
                          </m:r>
                          <m:r>
                            <a:rPr lang="en-US" i="1">
                              <a:latin typeface="Cambria Math"/>
                            </a:rPr>
                            <m:t>𝑟𝑒𝑠𝑖𝑑𝑢𝑎𝑙</m:t>
                          </m:r>
                        </m:num>
                        <m:den>
                          <m:r>
                            <a:rPr lang="en-US" i="1">
                              <a:latin typeface="Cambria Math"/>
                            </a:rPr>
                            <m:t>𝑉𝑖𝑑𝑎</m:t>
                          </m:r>
                          <m:r>
                            <a:rPr lang="en-US" i="1">
                              <a:latin typeface="Cambria Math"/>
                            </a:rPr>
                            <m:t> ú</m:t>
                          </m:r>
                          <m:r>
                            <a:rPr lang="es-EC" i="1">
                              <a:latin typeface="Cambria Math"/>
                            </a:rPr>
                            <m:t>𝑡𝑖𝑙</m:t>
                          </m:r>
                        </m:den>
                      </m:f>
                    </m:oMath>
                  </m:oMathPara>
                </a14:m>
                <a:endParaRPr lang="es-EC" dirty="0"/>
              </a:p>
            </p:txBody>
          </p:sp>
        </mc:Choice>
        <mc:Fallback xmlns="">
          <p:sp>
            <p:nvSpPr>
              <p:cNvPr id="2" name="1 Rectángulo"/>
              <p:cNvSpPr>
                <a:spLocks noRot="1" noChangeAspect="1" noMove="1" noResize="1" noEditPoints="1" noAdjustHandles="1" noChangeArrowheads="1" noChangeShapeType="1" noTextEdit="1"/>
              </p:cNvSpPr>
              <p:nvPr/>
            </p:nvSpPr>
            <p:spPr>
              <a:xfrm>
                <a:off x="5298396" y="1536973"/>
                <a:ext cx="3837827" cy="1173655"/>
              </a:xfrm>
              <a:prstGeom prst="rect">
                <a:avLst/>
              </a:prstGeom>
              <a:blipFill rotWithShape="1">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8147980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971600" y="351413"/>
            <a:ext cx="7704667" cy="57606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80000"/>
              </a:lnSpc>
            </a:pPr>
            <a:r>
              <a:rPr lang="es-EC" sz="2400" b="1" dirty="0">
                <a:solidFill>
                  <a:schemeClr val="accent1">
                    <a:lumMod val="75000"/>
                  </a:schemeClr>
                </a:solidFill>
                <a:latin typeface="Cooper Black" pitchFamily="18" charset="0"/>
              </a:rPr>
              <a:t>FINANCIAMIENTO</a:t>
            </a:r>
          </a:p>
        </p:txBody>
      </p:sp>
      <p:sp>
        <p:nvSpPr>
          <p:cNvPr id="6" name="5 Proceso alternativo"/>
          <p:cNvSpPr/>
          <p:nvPr/>
        </p:nvSpPr>
        <p:spPr>
          <a:xfrm>
            <a:off x="611560" y="2204864"/>
            <a:ext cx="2592288" cy="3312368"/>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r>
              <a:rPr lang="es-ES" sz="1400" b="1" dirty="0" smtClean="0">
                <a:latin typeface="Times New Roman" pitchFamily="18" charset="0"/>
                <a:cs typeface="Times New Roman" pitchFamily="18" charset="0"/>
              </a:rPr>
              <a:t>CONDICIONES:</a:t>
            </a:r>
          </a:p>
          <a:p>
            <a:endParaRPr lang="es-ES" sz="1400" b="1" dirty="0" smtClean="0">
              <a:latin typeface="Times New Roman" pitchFamily="18" charset="0"/>
              <a:cs typeface="Times New Roman" pitchFamily="18" charset="0"/>
            </a:endParaRPr>
          </a:p>
          <a:p>
            <a:r>
              <a:rPr lang="es-ES" sz="1400" b="1" dirty="0" smtClean="0">
                <a:latin typeface="Times New Roman" pitchFamily="18" charset="0"/>
                <a:cs typeface="Times New Roman" pitchFamily="18" charset="0"/>
              </a:rPr>
              <a:t>Institución </a:t>
            </a:r>
            <a:r>
              <a:rPr lang="es-ES" sz="1400" b="1" dirty="0">
                <a:latin typeface="Times New Roman" pitchFamily="18" charset="0"/>
                <a:cs typeface="Times New Roman" pitchFamily="18" charset="0"/>
              </a:rPr>
              <a:t>Financiera:</a:t>
            </a:r>
            <a:r>
              <a:rPr lang="es-ES" sz="1400" dirty="0">
                <a:latin typeface="Times New Roman" pitchFamily="18" charset="0"/>
                <a:cs typeface="Times New Roman" pitchFamily="18" charset="0"/>
              </a:rPr>
              <a:t> CFN</a:t>
            </a:r>
            <a:endParaRPr lang="es-EC" sz="1400" dirty="0">
              <a:latin typeface="Times New Roman" pitchFamily="18" charset="0"/>
              <a:cs typeface="Times New Roman" pitchFamily="18" charset="0"/>
            </a:endParaRPr>
          </a:p>
          <a:p>
            <a:r>
              <a:rPr lang="es-ES" sz="1400" b="1" dirty="0">
                <a:latin typeface="Times New Roman" pitchFamily="18" charset="0"/>
                <a:cs typeface="Times New Roman" pitchFamily="18" charset="0"/>
              </a:rPr>
              <a:t>Monto en USD</a:t>
            </a:r>
            <a:r>
              <a:rPr lang="es-ES" sz="1400" b="1" dirty="0" smtClean="0">
                <a:latin typeface="Times New Roman" pitchFamily="18" charset="0"/>
                <a:cs typeface="Times New Roman" pitchFamily="18" charset="0"/>
              </a:rPr>
              <a:t>:</a:t>
            </a:r>
            <a:r>
              <a:rPr lang="es-ES" sz="1400" dirty="0" smtClean="0">
                <a:latin typeface="Times New Roman" pitchFamily="18" charset="0"/>
                <a:cs typeface="Times New Roman" pitchFamily="18" charset="0"/>
              </a:rPr>
              <a:t>$ 143.824,18</a:t>
            </a:r>
            <a:endParaRPr lang="es-EC" sz="1400" dirty="0">
              <a:latin typeface="Times New Roman" pitchFamily="18" charset="0"/>
              <a:cs typeface="Times New Roman" pitchFamily="18" charset="0"/>
            </a:endParaRPr>
          </a:p>
          <a:p>
            <a:r>
              <a:rPr lang="es-ES" sz="1400" b="1" dirty="0">
                <a:latin typeface="Times New Roman" pitchFamily="18" charset="0"/>
                <a:cs typeface="Times New Roman" pitchFamily="18" charset="0"/>
              </a:rPr>
              <a:t>Tasa de interés:</a:t>
            </a:r>
            <a:r>
              <a:rPr lang="es-ES" sz="1400" dirty="0">
                <a:latin typeface="Times New Roman" pitchFamily="18" charset="0"/>
                <a:cs typeface="Times New Roman" pitchFamily="18" charset="0"/>
              </a:rPr>
              <a:t> 10,50%                      </a:t>
            </a:r>
            <a:endParaRPr lang="es-EC" sz="1400" dirty="0">
              <a:latin typeface="Times New Roman" pitchFamily="18" charset="0"/>
              <a:cs typeface="Times New Roman" pitchFamily="18" charset="0"/>
            </a:endParaRPr>
          </a:p>
          <a:p>
            <a:r>
              <a:rPr lang="es-ES" sz="1400" b="1" dirty="0">
                <a:latin typeface="Times New Roman" pitchFamily="18" charset="0"/>
                <a:cs typeface="Times New Roman" pitchFamily="18" charset="0"/>
              </a:rPr>
              <a:t>Plazo:</a:t>
            </a:r>
            <a:r>
              <a:rPr lang="es-ES" sz="1400" dirty="0">
                <a:latin typeface="Times New Roman" pitchFamily="18" charset="0"/>
                <a:cs typeface="Times New Roman" pitchFamily="18" charset="0"/>
              </a:rPr>
              <a:t> 10 años</a:t>
            </a:r>
            <a:endParaRPr lang="es-EC" sz="1400" dirty="0">
              <a:latin typeface="Times New Roman" pitchFamily="18" charset="0"/>
              <a:cs typeface="Times New Roman" pitchFamily="18" charset="0"/>
            </a:endParaRPr>
          </a:p>
          <a:p>
            <a:r>
              <a:rPr lang="es-ES" sz="1400" b="1" dirty="0">
                <a:latin typeface="Times New Roman" pitchFamily="18" charset="0"/>
                <a:cs typeface="Times New Roman" pitchFamily="18" charset="0"/>
              </a:rPr>
              <a:t>Gracia:</a:t>
            </a:r>
            <a:r>
              <a:rPr lang="es-ES" sz="1400" dirty="0">
                <a:latin typeface="Times New Roman" pitchFamily="18" charset="0"/>
                <a:cs typeface="Times New Roman" pitchFamily="18" charset="0"/>
              </a:rPr>
              <a:t> 0 años</a:t>
            </a:r>
            <a:endParaRPr lang="es-EC" sz="1400" dirty="0">
              <a:latin typeface="Times New Roman" pitchFamily="18" charset="0"/>
              <a:cs typeface="Times New Roman" pitchFamily="18" charset="0"/>
            </a:endParaRPr>
          </a:p>
          <a:p>
            <a:r>
              <a:rPr lang="es-ES" sz="1400" b="1" dirty="0">
                <a:latin typeface="Times New Roman" pitchFamily="18" charset="0"/>
                <a:cs typeface="Times New Roman" pitchFamily="18" charset="0"/>
              </a:rPr>
              <a:t>Fecha de inicio:</a:t>
            </a:r>
            <a:r>
              <a:rPr lang="es-ES" sz="1400" dirty="0">
                <a:latin typeface="Times New Roman" pitchFamily="18" charset="0"/>
                <a:cs typeface="Times New Roman" pitchFamily="18" charset="0"/>
              </a:rPr>
              <a:t> 17-07-2014</a:t>
            </a:r>
            <a:endParaRPr lang="es-EC" sz="1400" dirty="0">
              <a:latin typeface="Times New Roman" pitchFamily="18" charset="0"/>
              <a:cs typeface="Times New Roman" pitchFamily="18" charset="0"/>
            </a:endParaRPr>
          </a:p>
          <a:p>
            <a:r>
              <a:rPr lang="es-ES" sz="1400" b="1" dirty="0">
                <a:latin typeface="Times New Roman" pitchFamily="18" charset="0"/>
                <a:cs typeface="Times New Roman" pitchFamily="18" charset="0"/>
              </a:rPr>
              <a:t>Moneda: </a:t>
            </a:r>
            <a:r>
              <a:rPr lang="es-ES" sz="1400" dirty="0">
                <a:latin typeface="Times New Roman" pitchFamily="18" charset="0"/>
                <a:cs typeface="Times New Roman" pitchFamily="18" charset="0"/>
              </a:rPr>
              <a:t>Dólares</a:t>
            </a:r>
            <a:endParaRPr lang="es-EC" sz="1400" dirty="0">
              <a:latin typeface="Times New Roman" pitchFamily="18" charset="0"/>
              <a:cs typeface="Times New Roman" pitchFamily="18" charset="0"/>
            </a:endParaRPr>
          </a:p>
          <a:p>
            <a:r>
              <a:rPr lang="es-ES" sz="1400" b="1" dirty="0">
                <a:latin typeface="Times New Roman" pitchFamily="18" charset="0"/>
                <a:cs typeface="Times New Roman" pitchFamily="18" charset="0"/>
              </a:rPr>
              <a:t>Amortización: </a:t>
            </a:r>
            <a:r>
              <a:rPr lang="es-ES" sz="1400" dirty="0">
                <a:latin typeface="Times New Roman" pitchFamily="18" charset="0"/>
                <a:cs typeface="Times New Roman" pitchFamily="18" charset="0"/>
              </a:rPr>
              <a:t>30 días</a:t>
            </a:r>
            <a:endParaRPr lang="es-EC" sz="1400" dirty="0">
              <a:latin typeface="Times New Roman" pitchFamily="18" charset="0"/>
              <a:cs typeface="Times New Roman" pitchFamily="18" charset="0"/>
            </a:endParaRPr>
          </a:p>
          <a:p>
            <a:r>
              <a:rPr lang="es-ES" sz="1400" b="1" dirty="0">
                <a:latin typeface="Times New Roman" pitchFamily="18" charset="0"/>
                <a:cs typeface="Times New Roman" pitchFamily="18" charset="0"/>
              </a:rPr>
              <a:t>Número de períodos: </a:t>
            </a:r>
            <a:r>
              <a:rPr lang="es-ES" sz="1400" dirty="0">
                <a:latin typeface="Times New Roman" pitchFamily="18" charset="0"/>
                <a:cs typeface="Times New Roman" pitchFamily="18" charset="0"/>
              </a:rPr>
              <a:t>120 </a:t>
            </a:r>
            <a:r>
              <a:rPr lang="es-ES" sz="1400" dirty="0" smtClean="0">
                <a:latin typeface="Times New Roman" pitchFamily="18" charset="0"/>
                <a:cs typeface="Times New Roman" pitchFamily="18" charset="0"/>
              </a:rPr>
              <a:t>días</a:t>
            </a:r>
            <a:endParaRPr lang="es-EC" sz="1400" dirty="0">
              <a:latin typeface="Times New Roman" pitchFamily="18" charset="0"/>
              <a:cs typeface="Times New Roman" pitchFamily="18" charset="0"/>
            </a:endParaRPr>
          </a:p>
        </p:txBody>
      </p:sp>
      <p:graphicFrame>
        <p:nvGraphicFramePr>
          <p:cNvPr id="5" name="4 Tabla"/>
          <p:cNvGraphicFramePr>
            <a:graphicFrameLocks noGrp="1"/>
          </p:cNvGraphicFramePr>
          <p:nvPr>
            <p:extLst>
              <p:ext uri="{D42A27DB-BD31-4B8C-83A1-F6EECF244321}">
                <p14:modId xmlns:p14="http://schemas.microsoft.com/office/powerpoint/2010/main" val="3735151146"/>
              </p:ext>
            </p:extLst>
          </p:nvPr>
        </p:nvGraphicFramePr>
        <p:xfrm>
          <a:off x="2989418" y="1052736"/>
          <a:ext cx="4102862" cy="841248"/>
        </p:xfrm>
        <a:graphic>
          <a:graphicData uri="http://schemas.openxmlformats.org/drawingml/2006/table">
            <a:tbl>
              <a:tblPr firstRow="1" firstCol="1" bandRow="1">
                <a:solidFill>
                  <a:schemeClr val="bg1"/>
                </a:solidFill>
                <a:tableStyleId>{3B4B98B0-60AC-42C2-AFA5-B58CD77FA1E5}</a:tableStyleId>
              </a:tblPr>
              <a:tblGrid>
                <a:gridCol w="1562184"/>
                <a:gridCol w="1212822"/>
                <a:gridCol w="1327856"/>
              </a:tblGrid>
              <a:tr h="190500">
                <a:tc>
                  <a:txBody>
                    <a:bodyPr/>
                    <a:lstStyle/>
                    <a:p>
                      <a:pPr>
                        <a:lnSpc>
                          <a:spcPct val="115000"/>
                        </a:lnSpc>
                        <a:spcAft>
                          <a:spcPts val="0"/>
                        </a:spcAft>
                      </a:pPr>
                      <a:r>
                        <a:rPr lang="es-EC" sz="1200" dirty="0">
                          <a:effectLst/>
                          <a:latin typeface="Times New Roman" pitchFamily="18" charset="0"/>
                          <a:cs typeface="Times New Roman" pitchFamily="18" charset="0"/>
                        </a:rPr>
                        <a:t>CONCEPTO</a:t>
                      </a:r>
                      <a:endParaRPr lang="es-EC" sz="1200" dirty="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200">
                          <a:effectLst/>
                          <a:latin typeface="Times New Roman" pitchFamily="18" charset="0"/>
                          <a:cs typeface="Times New Roman" pitchFamily="18" charset="0"/>
                        </a:rPr>
                        <a:t>PORCENTAJE </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200">
                          <a:effectLst/>
                          <a:latin typeface="Times New Roman" pitchFamily="18" charset="0"/>
                          <a:cs typeface="Times New Roman" pitchFamily="18" charset="0"/>
                        </a:rPr>
                        <a:t>VALOR</a:t>
                      </a:r>
                      <a:endParaRPr lang="es-EC" sz="1200">
                        <a:solidFill>
                          <a:srgbClr val="365F91"/>
                        </a:solidFill>
                        <a:effectLst/>
                        <a:latin typeface="Times New Roman" pitchFamily="18" charset="0"/>
                        <a:ea typeface="Calibri"/>
                        <a:cs typeface="Times New Roman" pitchFamily="18" charset="0"/>
                      </a:endParaRPr>
                    </a:p>
                  </a:txBody>
                  <a:tcPr marL="68580" marR="68580" marT="0" marB="0"/>
                </a:tc>
              </a:tr>
              <a:tr h="190500">
                <a:tc>
                  <a:txBody>
                    <a:bodyPr/>
                    <a:lstStyle/>
                    <a:p>
                      <a:pPr>
                        <a:lnSpc>
                          <a:spcPct val="115000"/>
                        </a:lnSpc>
                        <a:spcAft>
                          <a:spcPts val="0"/>
                        </a:spcAft>
                      </a:pPr>
                      <a:r>
                        <a:rPr lang="es-EC" sz="1200">
                          <a:effectLst/>
                          <a:latin typeface="Times New Roman" pitchFamily="18" charset="0"/>
                          <a:cs typeface="Times New Roman" pitchFamily="18" charset="0"/>
                        </a:rPr>
                        <a:t>Capital Propio</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gn="r">
                        <a:lnSpc>
                          <a:spcPct val="115000"/>
                        </a:lnSpc>
                        <a:spcAft>
                          <a:spcPts val="0"/>
                        </a:spcAft>
                      </a:pPr>
                      <a:r>
                        <a:rPr lang="es-EC" sz="1200">
                          <a:effectLst/>
                          <a:latin typeface="Times New Roman" pitchFamily="18" charset="0"/>
                          <a:cs typeface="Times New Roman" pitchFamily="18" charset="0"/>
                        </a:rPr>
                        <a:t>40%</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C" sz="1200">
                          <a:effectLst/>
                          <a:latin typeface="Times New Roman" pitchFamily="18" charset="0"/>
                          <a:cs typeface="Times New Roman" pitchFamily="18" charset="0"/>
                        </a:rPr>
                        <a:t> $        95.882,79 </a:t>
                      </a:r>
                      <a:endParaRPr lang="es-EC" sz="1200">
                        <a:solidFill>
                          <a:srgbClr val="365F91"/>
                        </a:solidFill>
                        <a:effectLst/>
                        <a:latin typeface="Times New Roman" pitchFamily="18" charset="0"/>
                        <a:ea typeface="Calibri"/>
                        <a:cs typeface="Times New Roman" pitchFamily="18" charset="0"/>
                      </a:endParaRPr>
                    </a:p>
                  </a:txBody>
                  <a:tcPr marL="68580" marR="68580" marT="0" marB="0"/>
                </a:tc>
              </a:tr>
              <a:tr h="190500">
                <a:tc>
                  <a:txBody>
                    <a:bodyPr/>
                    <a:lstStyle/>
                    <a:p>
                      <a:pPr>
                        <a:lnSpc>
                          <a:spcPct val="115000"/>
                        </a:lnSpc>
                        <a:spcAft>
                          <a:spcPts val="0"/>
                        </a:spcAft>
                      </a:pPr>
                      <a:r>
                        <a:rPr lang="es-EC" sz="1200">
                          <a:effectLst/>
                          <a:latin typeface="Times New Roman" pitchFamily="18" charset="0"/>
                          <a:cs typeface="Times New Roman" pitchFamily="18" charset="0"/>
                        </a:rPr>
                        <a:t>Crédito</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gn="r">
                        <a:lnSpc>
                          <a:spcPct val="115000"/>
                        </a:lnSpc>
                        <a:spcAft>
                          <a:spcPts val="0"/>
                        </a:spcAft>
                      </a:pPr>
                      <a:r>
                        <a:rPr lang="es-EC" sz="1200" dirty="0">
                          <a:effectLst/>
                          <a:latin typeface="Times New Roman" pitchFamily="18" charset="0"/>
                          <a:cs typeface="Times New Roman" pitchFamily="18" charset="0"/>
                        </a:rPr>
                        <a:t>60%</a:t>
                      </a:r>
                      <a:endParaRPr lang="es-EC" sz="1200" dirty="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C" sz="1200" dirty="0">
                          <a:effectLst/>
                          <a:latin typeface="Times New Roman" pitchFamily="18" charset="0"/>
                          <a:cs typeface="Times New Roman" pitchFamily="18" charset="0"/>
                        </a:rPr>
                        <a:t> $      143.824,18 </a:t>
                      </a:r>
                      <a:endParaRPr lang="es-EC" sz="1200" dirty="0">
                        <a:solidFill>
                          <a:srgbClr val="365F91"/>
                        </a:solidFill>
                        <a:effectLst/>
                        <a:latin typeface="Times New Roman" pitchFamily="18" charset="0"/>
                        <a:ea typeface="Calibri"/>
                        <a:cs typeface="Times New Roman" pitchFamily="18" charset="0"/>
                      </a:endParaRPr>
                    </a:p>
                  </a:txBody>
                  <a:tcPr marL="68580" marR="68580" marT="0" marB="0"/>
                </a:tc>
              </a:tr>
              <a:tr h="190500">
                <a:tc>
                  <a:txBody>
                    <a:bodyPr/>
                    <a:lstStyle/>
                    <a:p>
                      <a:pPr>
                        <a:lnSpc>
                          <a:spcPct val="115000"/>
                        </a:lnSpc>
                        <a:spcAft>
                          <a:spcPts val="0"/>
                        </a:spcAft>
                      </a:pPr>
                      <a:r>
                        <a:rPr lang="es-EC" sz="1200">
                          <a:effectLst/>
                          <a:latin typeface="Times New Roman" pitchFamily="18" charset="0"/>
                          <a:cs typeface="Times New Roman" pitchFamily="18" charset="0"/>
                        </a:rPr>
                        <a:t>TOTAL</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gn="r">
                        <a:lnSpc>
                          <a:spcPct val="115000"/>
                        </a:lnSpc>
                        <a:spcAft>
                          <a:spcPts val="0"/>
                        </a:spcAft>
                      </a:pPr>
                      <a:r>
                        <a:rPr lang="es-EC" sz="1200">
                          <a:effectLst/>
                          <a:latin typeface="Times New Roman" pitchFamily="18" charset="0"/>
                          <a:cs typeface="Times New Roman" pitchFamily="18" charset="0"/>
                        </a:rPr>
                        <a:t>100%</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C" sz="1200" dirty="0">
                          <a:effectLst/>
                          <a:latin typeface="Times New Roman" pitchFamily="18" charset="0"/>
                          <a:cs typeface="Times New Roman" pitchFamily="18" charset="0"/>
                        </a:rPr>
                        <a:t> $    239.706,97 </a:t>
                      </a:r>
                      <a:endParaRPr lang="es-EC" sz="1200" dirty="0">
                        <a:solidFill>
                          <a:srgbClr val="365F91"/>
                        </a:solidFill>
                        <a:effectLst/>
                        <a:latin typeface="Times New Roman" pitchFamily="18" charset="0"/>
                        <a:ea typeface="Calibri"/>
                        <a:cs typeface="Times New Roman" pitchFamily="18" charset="0"/>
                      </a:endParaRPr>
                    </a:p>
                  </a:txBody>
                  <a:tcPr marL="68580" marR="68580" marT="0" marB="0"/>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1216912746"/>
              </p:ext>
            </p:extLst>
          </p:nvPr>
        </p:nvGraphicFramePr>
        <p:xfrm>
          <a:off x="3275856" y="2362551"/>
          <a:ext cx="5400411" cy="3153607"/>
        </p:xfrm>
        <a:graphic>
          <a:graphicData uri="http://schemas.openxmlformats.org/drawingml/2006/table">
            <a:tbl>
              <a:tblPr firstRow="1" firstCol="1" bandRow="1">
                <a:solidFill>
                  <a:schemeClr val="bg1"/>
                </a:solidFill>
                <a:tableStyleId>{3B4B98B0-60AC-42C2-AFA5-B58CD77FA1E5}</a:tableStyleId>
              </a:tblPr>
              <a:tblGrid>
                <a:gridCol w="936104"/>
                <a:gridCol w="1080120"/>
                <a:gridCol w="1008112"/>
                <a:gridCol w="1296144"/>
                <a:gridCol w="1079931"/>
              </a:tblGrid>
              <a:tr h="207862">
                <a:tc gridSpan="5">
                  <a:txBody>
                    <a:bodyPr/>
                    <a:lstStyle/>
                    <a:p>
                      <a:pPr algn="ctr">
                        <a:lnSpc>
                          <a:spcPct val="115000"/>
                        </a:lnSpc>
                        <a:spcAft>
                          <a:spcPts val="0"/>
                        </a:spcAft>
                      </a:pPr>
                      <a:r>
                        <a:rPr lang="es-EC" sz="1200" dirty="0">
                          <a:effectLst/>
                          <a:latin typeface="Times New Roman" pitchFamily="18" charset="0"/>
                          <a:cs typeface="Times New Roman" pitchFamily="18" charset="0"/>
                        </a:rPr>
                        <a:t>TABLA DE AMORTIZACIÓN</a:t>
                      </a:r>
                      <a:endParaRPr lang="es-EC" sz="1200" dirty="0">
                        <a:solidFill>
                          <a:srgbClr val="365F91"/>
                        </a:solidFill>
                        <a:effectLst/>
                        <a:latin typeface="Times New Roman" pitchFamily="18" charset="0"/>
                        <a:ea typeface="Calibri"/>
                        <a:cs typeface="Times New Roman"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0999">
                <a:tc>
                  <a:txBody>
                    <a:bodyPr/>
                    <a:lstStyle/>
                    <a:p>
                      <a:pPr algn="ctr">
                        <a:lnSpc>
                          <a:spcPct val="115000"/>
                        </a:lnSpc>
                        <a:spcAft>
                          <a:spcPts val="0"/>
                        </a:spcAft>
                      </a:pPr>
                      <a:r>
                        <a:rPr lang="es-EC" sz="1200">
                          <a:effectLst/>
                          <a:latin typeface="Times New Roman" pitchFamily="18" charset="0"/>
                          <a:cs typeface="Times New Roman" pitchFamily="18" charset="0"/>
                        </a:rPr>
                        <a:t>No.</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200">
                          <a:effectLst/>
                          <a:latin typeface="Times New Roman" pitchFamily="18" charset="0"/>
                          <a:cs typeface="Times New Roman" pitchFamily="18" charset="0"/>
                        </a:rPr>
                        <a:t>SALDO</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200">
                          <a:effectLst/>
                          <a:latin typeface="Times New Roman" pitchFamily="18" charset="0"/>
                          <a:cs typeface="Times New Roman" pitchFamily="18" charset="0"/>
                        </a:rPr>
                        <a:t>INTERÉS</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200">
                          <a:effectLst/>
                          <a:latin typeface="Times New Roman" pitchFamily="18" charset="0"/>
                          <a:cs typeface="Times New Roman" pitchFamily="18" charset="0"/>
                        </a:rPr>
                        <a:t>PRINCIPAL</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200">
                          <a:effectLst/>
                          <a:latin typeface="Times New Roman" pitchFamily="18" charset="0"/>
                          <a:cs typeface="Times New Roman" pitchFamily="18" charset="0"/>
                        </a:rPr>
                        <a:t>DIVIDENDO</a:t>
                      </a:r>
                      <a:endParaRPr lang="es-EC" sz="1200">
                        <a:solidFill>
                          <a:srgbClr val="365F91"/>
                        </a:solidFill>
                        <a:effectLst/>
                        <a:latin typeface="Times New Roman" pitchFamily="18" charset="0"/>
                        <a:ea typeface="Calibri"/>
                        <a:cs typeface="Times New Roman" pitchFamily="18" charset="0"/>
                      </a:endParaRPr>
                    </a:p>
                  </a:txBody>
                  <a:tcPr marL="68580" marR="68580" marT="0" marB="0"/>
                </a:tc>
              </a:tr>
              <a:tr h="200999">
                <a:tc>
                  <a:txBody>
                    <a:bodyPr/>
                    <a:lstStyle/>
                    <a:p>
                      <a:pPr>
                        <a:lnSpc>
                          <a:spcPct val="115000"/>
                        </a:lnSpc>
                        <a:spcAft>
                          <a:spcPts val="0"/>
                        </a:spcAft>
                      </a:pPr>
                      <a:r>
                        <a:rPr lang="es-ES" sz="1200">
                          <a:effectLst/>
                          <a:latin typeface="Times New Roman" pitchFamily="18" charset="0"/>
                          <a:cs typeface="Times New Roman" pitchFamily="18" charset="0"/>
                        </a:rPr>
                        <a:t>0</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200">
                          <a:effectLst/>
                          <a:latin typeface="Times New Roman" pitchFamily="18" charset="0"/>
                          <a:cs typeface="Times New Roman" pitchFamily="18" charset="0"/>
                        </a:rPr>
                        <a:t> $ 143.824,18 </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endParaRPr lang="es-EC" sz="1200">
                        <a:solidFill>
                          <a:srgbClr val="365F91"/>
                        </a:solidFill>
                        <a:effectLst/>
                        <a:latin typeface="Times New Roman" pitchFamily="18" charset="0"/>
                        <a:cs typeface="Times New Roman" pitchFamily="18" charset="0"/>
                      </a:endParaRPr>
                    </a:p>
                  </a:txBody>
                  <a:tcPr marL="68580" marR="68580" marT="0" marB="0"/>
                </a:tc>
                <a:tc>
                  <a:txBody>
                    <a:bodyPr/>
                    <a:lstStyle/>
                    <a:p>
                      <a:endParaRPr lang="es-EC" sz="1200">
                        <a:solidFill>
                          <a:srgbClr val="365F91"/>
                        </a:solidFill>
                        <a:effectLst/>
                        <a:latin typeface="Times New Roman" pitchFamily="18" charset="0"/>
                        <a:cs typeface="Times New Roman" pitchFamily="18" charset="0"/>
                      </a:endParaRPr>
                    </a:p>
                  </a:txBody>
                  <a:tcPr marL="68580" marR="68580" marT="0" marB="0"/>
                </a:tc>
                <a:tc>
                  <a:txBody>
                    <a:bodyPr/>
                    <a:lstStyle/>
                    <a:p>
                      <a:endParaRPr lang="es-EC" sz="1200">
                        <a:solidFill>
                          <a:srgbClr val="365F91"/>
                        </a:solidFill>
                        <a:effectLst/>
                        <a:latin typeface="Times New Roman" pitchFamily="18" charset="0"/>
                        <a:cs typeface="Times New Roman" pitchFamily="18" charset="0"/>
                      </a:endParaRPr>
                    </a:p>
                  </a:txBody>
                  <a:tcPr marL="68580" marR="68580" marT="0" marB="0"/>
                </a:tc>
              </a:tr>
              <a:tr h="200999">
                <a:tc>
                  <a:txBody>
                    <a:bodyPr/>
                    <a:lstStyle/>
                    <a:p>
                      <a:pPr>
                        <a:lnSpc>
                          <a:spcPct val="115000"/>
                        </a:lnSpc>
                        <a:spcAft>
                          <a:spcPts val="0"/>
                        </a:spcAft>
                      </a:pPr>
                      <a:r>
                        <a:rPr lang="es-ES" sz="1200">
                          <a:effectLst/>
                          <a:latin typeface="Times New Roman" pitchFamily="18" charset="0"/>
                          <a:cs typeface="Times New Roman" pitchFamily="18" charset="0"/>
                        </a:rPr>
                        <a:t>1</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200">
                          <a:effectLst/>
                          <a:latin typeface="Times New Roman" pitchFamily="18" charset="0"/>
                          <a:cs typeface="Times New Roman" pitchFamily="18" charset="0"/>
                        </a:rPr>
                        <a:t> $ 135.231,72 </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200">
                          <a:effectLst/>
                          <a:latin typeface="Times New Roman" pitchFamily="18" charset="0"/>
                          <a:cs typeface="Times New Roman" pitchFamily="18" charset="0"/>
                        </a:rPr>
                        <a:t> $ 14.695,83 </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200">
                          <a:effectLst/>
                          <a:latin typeface="Times New Roman" pitchFamily="18" charset="0"/>
                          <a:cs typeface="Times New Roman" pitchFamily="18" charset="0"/>
                        </a:rPr>
                        <a:t> $ 8.592,47 </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200">
                          <a:effectLst/>
                          <a:latin typeface="Times New Roman" pitchFamily="18" charset="0"/>
                          <a:cs typeface="Times New Roman" pitchFamily="18" charset="0"/>
                        </a:rPr>
                        <a:t> $ 23.288,30 </a:t>
                      </a:r>
                      <a:endParaRPr lang="es-EC" sz="1200">
                        <a:solidFill>
                          <a:srgbClr val="365F91"/>
                        </a:solidFill>
                        <a:effectLst/>
                        <a:latin typeface="Times New Roman" pitchFamily="18" charset="0"/>
                        <a:ea typeface="Calibri"/>
                        <a:cs typeface="Times New Roman" pitchFamily="18" charset="0"/>
                      </a:endParaRPr>
                    </a:p>
                  </a:txBody>
                  <a:tcPr marL="68580" marR="68580" marT="0" marB="0"/>
                </a:tc>
              </a:tr>
              <a:tr h="200999">
                <a:tc>
                  <a:txBody>
                    <a:bodyPr/>
                    <a:lstStyle/>
                    <a:p>
                      <a:pPr>
                        <a:lnSpc>
                          <a:spcPct val="115000"/>
                        </a:lnSpc>
                        <a:spcAft>
                          <a:spcPts val="0"/>
                        </a:spcAft>
                      </a:pPr>
                      <a:r>
                        <a:rPr lang="es-ES" sz="1200">
                          <a:effectLst/>
                          <a:latin typeface="Times New Roman" pitchFamily="18" charset="0"/>
                          <a:cs typeface="Times New Roman" pitchFamily="18" charset="0"/>
                        </a:rPr>
                        <a:t>2</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200">
                          <a:effectLst/>
                          <a:latin typeface="Times New Roman" pitchFamily="18" charset="0"/>
                          <a:cs typeface="Times New Roman" pitchFamily="18" charset="0"/>
                        </a:rPr>
                        <a:t> $ 125.692,33 </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200">
                          <a:effectLst/>
                          <a:latin typeface="Times New Roman" pitchFamily="18" charset="0"/>
                          <a:cs typeface="Times New Roman" pitchFamily="18" charset="0"/>
                        </a:rPr>
                        <a:t> $ 13.748,91 </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200">
                          <a:effectLst/>
                          <a:latin typeface="Times New Roman" pitchFamily="18" charset="0"/>
                          <a:cs typeface="Times New Roman" pitchFamily="18" charset="0"/>
                        </a:rPr>
                        <a:t> $ 9.539,39 </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200">
                          <a:effectLst/>
                          <a:latin typeface="Times New Roman" pitchFamily="18" charset="0"/>
                          <a:cs typeface="Times New Roman" pitchFamily="18" charset="0"/>
                        </a:rPr>
                        <a:t> $ 23.288,30 </a:t>
                      </a:r>
                      <a:endParaRPr lang="es-EC" sz="1200">
                        <a:solidFill>
                          <a:srgbClr val="365F91"/>
                        </a:solidFill>
                        <a:effectLst/>
                        <a:latin typeface="Times New Roman" pitchFamily="18" charset="0"/>
                        <a:ea typeface="Calibri"/>
                        <a:cs typeface="Times New Roman" pitchFamily="18" charset="0"/>
                      </a:endParaRPr>
                    </a:p>
                  </a:txBody>
                  <a:tcPr marL="68580" marR="68580" marT="0" marB="0"/>
                </a:tc>
              </a:tr>
              <a:tr h="200999">
                <a:tc>
                  <a:txBody>
                    <a:bodyPr/>
                    <a:lstStyle/>
                    <a:p>
                      <a:pPr>
                        <a:lnSpc>
                          <a:spcPct val="115000"/>
                        </a:lnSpc>
                        <a:spcAft>
                          <a:spcPts val="0"/>
                        </a:spcAft>
                      </a:pPr>
                      <a:r>
                        <a:rPr lang="es-ES" sz="1200">
                          <a:effectLst/>
                          <a:latin typeface="Times New Roman" pitchFamily="18" charset="0"/>
                          <a:cs typeface="Times New Roman" pitchFamily="18" charset="0"/>
                        </a:rPr>
                        <a:t>3</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200">
                          <a:effectLst/>
                          <a:latin typeface="Times New Roman" pitchFamily="18" charset="0"/>
                          <a:cs typeface="Times New Roman" pitchFamily="18" charset="0"/>
                        </a:rPr>
                        <a:t> $ 115.101,67 </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200">
                          <a:effectLst/>
                          <a:latin typeface="Times New Roman" pitchFamily="18" charset="0"/>
                          <a:cs typeface="Times New Roman" pitchFamily="18" charset="0"/>
                        </a:rPr>
                        <a:t> $ 12.697,64 </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200">
                          <a:effectLst/>
                          <a:latin typeface="Times New Roman" pitchFamily="18" charset="0"/>
                          <a:cs typeface="Times New Roman" pitchFamily="18" charset="0"/>
                        </a:rPr>
                        <a:t> $ 10.590,66 </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200">
                          <a:effectLst/>
                          <a:latin typeface="Times New Roman" pitchFamily="18" charset="0"/>
                          <a:cs typeface="Times New Roman" pitchFamily="18" charset="0"/>
                        </a:rPr>
                        <a:t> $ 23.288,30 </a:t>
                      </a:r>
                      <a:endParaRPr lang="es-EC" sz="1200">
                        <a:solidFill>
                          <a:srgbClr val="365F91"/>
                        </a:solidFill>
                        <a:effectLst/>
                        <a:latin typeface="Times New Roman" pitchFamily="18" charset="0"/>
                        <a:ea typeface="Calibri"/>
                        <a:cs typeface="Times New Roman" pitchFamily="18" charset="0"/>
                      </a:endParaRPr>
                    </a:p>
                  </a:txBody>
                  <a:tcPr marL="68580" marR="68580" marT="0" marB="0"/>
                </a:tc>
              </a:tr>
              <a:tr h="200999">
                <a:tc>
                  <a:txBody>
                    <a:bodyPr/>
                    <a:lstStyle/>
                    <a:p>
                      <a:pPr>
                        <a:lnSpc>
                          <a:spcPct val="115000"/>
                        </a:lnSpc>
                        <a:spcAft>
                          <a:spcPts val="0"/>
                        </a:spcAft>
                      </a:pPr>
                      <a:r>
                        <a:rPr lang="es-ES" sz="1200">
                          <a:effectLst/>
                          <a:latin typeface="Times New Roman" pitchFamily="18" charset="0"/>
                          <a:cs typeface="Times New Roman" pitchFamily="18" charset="0"/>
                        </a:rPr>
                        <a:t>4</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200">
                          <a:effectLst/>
                          <a:latin typeface="Times New Roman" pitchFamily="18" charset="0"/>
                          <a:cs typeface="Times New Roman" pitchFamily="18" charset="0"/>
                        </a:rPr>
                        <a:t> $ 103.343,88 </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200">
                          <a:effectLst/>
                          <a:latin typeface="Times New Roman" pitchFamily="18" charset="0"/>
                          <a:cs typeface="Times New Roman" pitchFamily="18" charset="0"/>
                        </a:rPr>
                        <a:t> $ 11.530,51 </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200">
                          <a:effectLst/>
                          <a:latin typeface="Times New Roman" pitchFamily="18" charset="0"/>
                          <a:cs typeface="Times New Roman" pitchFamily="18" charset="0"/>
                        </a:rPr>
                        <a:t> $ 11.757,79 </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200">
                          <a:effectLst/>
                          <a:latin typeface="Times New Roman" pitchFamily="18" charset="0"/>
                          <a:cs typeface="Times New Roman" pitchFamily="18" charset="0"/>
                        </a:rPr>
                        <a:t> $ 23.288,30 </a:t>
                      </a:r>
                      <a:endParaRPr lang="es-EC" sz="1200">
                        <a:solidFill>
                          <a:srgbClr val="365F91"/>
                        </a:solidFill>
                        <a:effectLst/>
                        <a:latin typeface="Times New Roman" pitchFamily="18" charset="0"/>
                        <a:ea typeface="Calibri"/>
                        <a:cs typeface="Times New Roman" pitchFamily="18" charset="0"/>
                      </a:endParaRPr>
                    </a:p>
                  </a:txBody>
                  <a:tcPr marL="68580" marR="68580" marT="0" marB="0"/>
                </a:tc>
              </a:tr>
              <a:tr h="200999">
                <a:tc>
                  <a:txBody>
                    <a:bodyPr/>
                    <a:lstStyle/>
                    <a:p>
                      <a:pPr>
                        <a:lnSpc>
                          <a:spcPct val="115000"/>
                        </a:lnSpc>
                        <a:spcAft>
                          <a:spcPts val="0"/>
                        </a:spcAft>
                      </a:pPr>
                      <a:r>
                        <a:rPr lang="es-ES" sz="1200">
                          <a:effectLst/>
                          <a:latin typeface="Times New Roman" pitchFamily="18" charset="0"/>
                          <a:cs typeface="Times New Roman" pitchFamily="18" charset="0"/>
                        </a:rPr>
                        <a:t>5</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200">
                          <a:effectLst/>
                          <a:latin typeface="Times New Roman" pitchFamily="18" charset="0"/>
                          <a:cs typeface="Times New Roman" pitchFamily="18" charset="0"/>
                        </a:rPr>
                        <a:t> $ 90.290,60 </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200">
                          <a:effectLst/>
                          <a:latin typeface="Times New Roman" pitchFamily="18" charset="0"/>
                          <a:cs typeface="Times New Roman" pitchFamily="18" charset="0"/>
                        </a:rPr>
                        <a:t> $ 10.235,02 </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200" dirty="0">
                          <a:effectLst/>
                          <a:latin typeface="Times New Roman" pitchFamily="18" charset="0"/>
                          <a:cs typeface="Times New Roman" pitchFamily="18" charset="0"/>
                        </a:rPr>
                        <a:t> $ 13.053,28 </a:t>
                      </a:r>
                      <a:endParaRPr lang="es-EC" sz="1200" dirty="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200">
                          <a:effectLst/>
                          <a:latin typeface="Times New Roman" pitchFamily="18" charset="0"/>
                          <a:cs typeface="Times New Roman" pitchFamily="18" charset="0"/>
                        </a:rPr>
                        <a:t> $ 23.288,30 </a:t>
                      </a:r>
                      <a:endParaRPr lang="es-EC" sz="1200">
                        <a:solidFill>
                          <a:srgbClr val="365F91"/>
                        </a:solidFill>
                        <a:effectLst/>
                        <a:latin typeface="Times New Roman" pitchFamily="18" charset="0"/>
                        <a:ea typeface="Calibri"/>
                        <a:cs typeface="Times New Roman" pitchFamily="18" charset="0"/>
                      </a:endParaRPr>
                    </a:p>
                  </a:txBody>
                  <a:tcPr marL="68580" marR="68580" marT="0" marB="0"/>
                </a:tc>
              </a:tr>
              <a:tr h="200999">
                <a:tc>
                  <a:txBody>
                    <a:bodyPr/>
                    <a:lstStyle/>
                    <a:p>
                      <a:pPr>
                        <a:lnSpc>
                          <a:spcPct val="115000"/>
                        </a:lnSpc>
                        <a:spcAft>
                          <a:spcPts val="0"/>
                        </a:spcAft>
                      </a:pPr>
                      <a:r>
                        <a:rPr lang="es-ES" sz="1200">
                          <a:effectLst/>
                          <a:latin typeface="Times New Roman" pitchFamily="18" charset="0"/>
                          <a:cs typeface="Times New Roman" pitchFamily="18" charset="0"/>
                        </a:rPr>
                        <a:t>6</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200">
                          <a:effectLst/>
                          <a:latin typeface="Times New Roman" pitchFamily="18" charset="0"/>
                          <a:cs typeface="Times New Roman" pitchFamily="18" charset="0"/>
                        </a:rPr>
                        <a:t> $ 75.807,82 </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200">
                          <a:effectLst/>
                          <a:latin typeface="Times New Roman" pitchFamily="18" charset="0"/>
                          <a:cs typeface="Times New Roman" pitchFamily="18" charset="0"/>
                        </a:rPr>
                        <a:t> $ 8.805,52 </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200">
                          <a:effectLst/>
                          <a:latin typeface="Times New Roman" pitchFamily="18" charset="0"/>
                          <a:cs typeface="Times New Roman" pitchFamily="18" charset="0"/>
                        </a:rPr>
                        <a:t> $ 14.482,77 </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200">
                          <a:effectLst/>
                          <a:latin typeface="Times New Roman" pitchFamily="18" charset="0"/>
                          <a:cs typeface="Times New Roman" pitchFamily="18" charset="0"/>
                        </a:rPr>
                        <a:t> $ 23.288,30 </a:t>
                      </a:r>
                      <a:endParaRPr lang="es-EC" sz="1200">
                        <a:solidFill>
                          <a:srgbClr val="365F91"/>
                        </a:solidFill>
                        <a:effectLst/>
                        <a:latin typeface="Times New Roman" pitchFamily="18" charset="0"/>
                        <a:ea typeface="Calibri"/>
                        <a:cs typeface="Times New Roman" pitchFamily="18" charset="0"/>
                      </a:endParaRPr>
                    </a:p>
                  </a:txBody>
                  <a:tcPr marL="68580" marR="68580" marT="0" marB="0"/>
                </a:tc>
              </a:tr>
              <a:tr h="200999">
                <a:tc>
                  <a:txBody>
                    <a:bodyPr/>
                    <a:lstStyle/>
                    <a:p>
                      <a:pPr>
                        <a:lnSpc>
                          <a:spcPct val="115000"/>
                        </a:lnSpc>
                        <a:spcAft>
                          <a:spcPts val="0"/>
                        </a:spcAft>
                      </a:pPr>
                      <a:r>
                        <a:rPr lang="es-ES" sz="1200">
                          <a:effectLst/>
                          <a:latin typeface="Times New Roman" pitchFamily="18" charset="0"/>
                          <a:cs typeface="Times New Roman" pitchFamily="18" charset="0"/>
                        </a:rPr>
                        <a:t>7</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200">
                          <a:effectLst/>
                          <a:latin typeface="Times New Roman" pitchFamily="18" charset="0"/>
                          <a:cs typeface="Times New Roman" pitchFamily="18" charset="0"/>
                        </a:rPr>
                        <a:t> $ 59.743,38 </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200">
                          <a:effectLst/>
                          <a:latin typeface="Times New Roman" pitchFamily="18" charset="0"/>
                          <a:cs typeface="Times New Roman" pitchFamily="18" charset="0"/>
                        </a:rPr>
                        <a:t> $ 7.223,86 </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200">
                          <a:effectLst/>
                          <a:latin typeface="Times New Roman" pitchFamily="18" charset="0"/>
                          <a:cs typeface="Times New Roman" pitchFamily="18" charset="0"/>
                        </a:rPr>
                        <a:t> $ 16.064,44 </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200">
                          <a:effectLst/>
                          <a:latin typeface="Times New Roman" pitchFamily="18" charset="0"/>
                          <a:cs typeface="Times New Roman" pitchFamily="18" charset="0"/>
                        </a:rPr>
                        <a:t> $ 23.288,30 </a:t>
                      </a:r>
                      <a:endParaRPr lang="es-EC" sz="1200">
                        <a:solidFill>
                          <a:srgbClr val="365F91"/>
                        </a:solidFill>
                        <a:effectLst/>
                        <a:latin typeface="Times New Roman" pitchFamily="18" charset="0"/>
                        <a:ea typeface="Calibri"/>
                        <a:cs typeface="Times New Roman" pitchFamily="18" charset="0"/>
                      </a:endParaRPr>
                    </a:p>
                  </a:txBody>
                  <a:tcPr marL="68580" marR="68580" marT="0" marB="0"/>
                </a:tc>
              </a:tr>
              <a:tr h="200999">
                <a:tc>
                  <a:txBody>
                    <a:bodyPr/>
                    <a:lstStyle/>
                    <a:p>
                      <a:pPr>
                        <a:lnSpc>
                          <a:spcPct val="115000"/>
                        </a:lnSpc>
                        <a:spcAft>
                          <a:spcPts val="0"/>
                        </a:spcAft>
                      </a:pPr>
                      <a:r>
                        <a:rPr lang="es-ES" sz="1200">
                          <a:effectLst/>
                          <a:latin typeface="Times New Roman" pitchFamily="18" charset="0"/>
                          <a:cs typeface="Times New Roman" pitchFamily="18" charset="0"/>
                        </a:rPr>
                        <a:t>8</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200">
                          <a:effectLst/>
                          <a:latin typeface="Times New Roman" pitchFamily="18" charset="0"/>
                          <a:cs typeface="Times New Roman" pitchFamily="18" charset="0"/>
                        </a:rPr>
                        <a:t> $ 41.924,55 </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200">
                          <a:effectLst/>
                          <a:latin typeface="Times New Roman" pitchFamily="18" charset="0"/>
                          <a:cs typeface="Times New Roman" pitchFamily="18" charset="0"/>
                        </a:rPr>
                        <a:t> $ 5.469,46 </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200">
                          <a:effectLst/>
                          <a:latin typeface="Times New Roman" pitchFamily="18" charset="0"/>
                          <a:cs typeface="Times New Roman" pitchFamily="18" charset="0"/>
                        </a:rPr>
                        <a:t> $ 17.818,84 </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200">
                          <a:effectLst/>
                          <a:latin typeface="Times New Roman" pitchFamily="18" charset="0"/>
                          <a:cs typeface="Times New Roman" pitchFamily="18" charset="0"/>
                        </a:rPr>
                        <a:t> $ 23.288,30 </a:t>
                      </a:r>
                      <a:endParaRPr lang="es-EC" sz="1200">
                        <a:solidFill>
                          <a:srgbClr val="365F91"/>
                        </a:solidFill>
                        <a:effectLst/>
                        <a:latin typeface="Times New Roman" pitchFamily="18" charset="0"/>
                        <a:ea typeface="Calibri"/>
                        <a:cs typeface="Times New Roman" pitchFamily="18" charset="0"/>
                      </a:endParaRPr>
                    </a:p>
                  </a:txBody>
                  <a:tcPr marL="68580" marR="68580" marT="0" marB="0"/>
                </a:tc>
              </a:tr>
              <a:tr h="200999">
                <a:tc>
                  <a:txBody>
                    <a:bodyPr/>
                    <a:lstStyle/>
                    <a:p>
                      <a:pPr>
                        <a:lnSpc>
                          <a:spcPct val="115000"/>
                        </a:lnSpc>
                        <a:spcAft>
                          <a:spcPts val="0"/>
                        </a:spcAft>
                      </a:pPr>
                      <a:r>
                        <a:rPr lang="es-ES" sz="1200">
                          <a:effectLst/>
                          <a:latin typeface="Times New Roman" pitchFamily="18" charset="0"/>
                          <a:cs typeface="Times New Roman" pitchFamily="18" charset="0"/>
                        </a:rPr>
                        <a:t>9</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200">
                          <a:effectLst/>
                          <a:latin typeface="Times New Roman" pitchFamily="18" charset="0"/>
                          <a:cs typeface="Times New Roman" pitchFamily="18" charset="0"/>
                        </a:rPr>
                        <a:t> $ 22.159,71 </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200">
                          <a:effectLst/>
                          <a:latin typeface="Times New Roman" pitchFamily="18" charset="0"/>
                          <a:cs typeface="Times New Roman" pitchFamily="18" charset="0"/>
                        </a:rPr>
                        <a:t> $ 3.523,47 </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200">
                          <a:effectLst/>
                          <a:latin typeface="Times New Roman" pitchFamily="18" charset="0"/>
                          <a:cs typeface="Times New Roman" pitchFamily="18" charset="0"/>
                        </a:rPr>
                        <a:t> $ 19.764,83 </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200">
                          <a:effectLst/>
                          <a:latin typeface="Times New Roman" pitchFamily="18" charset="0"/>
                          <a:cs typeface="Times New Roman" pitchFamily="18" charset="0"/>
                        </a:rPr>
                        <a:t> $ 23.288,30 </a:t>
                      </a:r>
                      <a:endParaRPr lang="es-EC" sz="1200">
                        <a:solidFill>
                          <a:srgbClr val="365F91"/>
                        </a:solidFill>
                        <a:effectLst/>
                        <a:latin typeface="Times New Roman" pitchFamily="18" charset="0"/>
                        <a:ea typeface="Calibri"/>
                        <a:cs typeface="Times New Roman" pitchFamily="18" charset="0"/>
                      </a:endParaRPr>
                    </a:p>
                  </a:txBody>
                  <a:tcPr marL="68580" marR="68580" marT="0" marB="0"/>
                </a:tc>
              </a:tr>
              <a:tr h="200999">
                <a:tc>
                  <a:txBody>
                    <a:bodyPr/>
                    <a:lstStyle/>
                    <a:p>
                      <a:pPr>
                        <a:lnSpc>
                          <a:spcPct val="115000"/>
                        </a:lnSpc>
                        <a:spcAft>
                          <a:spcPts val="0"/>
                        </a:spcAft>
                      </a:pPr>
                      <a:r>
                        <a:rPr lang="es-ES" sz="1200">
                          <a:effectLst/>
                          <a:latin typeface="Times New Roman" pitchFamily="18" charset="0"/>
                          <a:cs typeface="Times New Roman" pitchFamily="18" charset="0"/>
                        </a:rPr>
                        <a:t>10</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200">
                          <a:effectLst/>
                          <a:latin typeface="Times New Roman" pitchFamily="18" charset="0"/>
                          <a:cs typeface="Times New Roman" pitchFamily="18" charset="0"/>
                        </a:rPr>
                        <a:t> $ 236,36 </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200">
                          <a:effectLst/>
                          <a:latin typeface="Times New Roman" pitchFamily="18" charset="0"/>
                          <a:cs typeface="Times New Roman" pitchFamily="18" charset="0"/>
                        </a:rPr>
                        <a:t> $ 1.364,95 </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200">
                          <a:effectLst/>
                          <a:latin typeface="Times New Roman" pitchFamily="18" charset="0"/>
                          <a:cs typeface="Times New Roman" pitchFamily="18" charset="0"/>
                        </a:rPr>
                        <a:t> $ 21.923,35 </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200">
                          <a:effectLst/>
                          <a:latin typeface="Times New Roman" pitchFamily="18" charset="0"/>
                          <a:cs typeface="Times New Roman" pitchFamily="18" charset="0"/>
                        </a:rPr>
                        <a:t> $ 23.288,30 </a:t>
                      </a:r>
                      <a:endParaRPr lang="es-EC" sz="1200">
                        <a:solidFill>
                          <a:srgbClr val="365F91"/>
                        </a:solidFill>
                        <a:effectLst/>
                        <a:latin typeface="Times New Roman" pitchFamily="18" charset="0"/>
                        <a:ea typeface="Calibri"/>
                        <a:cs typeface="Times New Roman" pitchFamily="18" charset="0"/>
                      </a:endParaRPr>
                    </a:p>
                  </a:txBody>
                  <a:tcPr marL="68580" marR="68580" marT="0" marB="0"/>
                </a:tc>
              </a:tr>
              <a:tr h="419551">
                <a:tc>
                  <a:txBody>
                    <a:bodyPr/>
                    <a:lstStyle/>
                    <a:p>
                      <a:pPr>
                        <a:lnSpc>
                          <a:spcPct val="115000"/>
                        </a:lnSpc>
                        <a:spcAft>
                          <a:spcPts val="0"/>
                        </a:spcAft>
                      </a:pPr>
                      <a:r>
                        <a:rPr lang="es-ES" sz="1200">
                          <a:effectLst/>
                          <a:latin typeface="Times New Roman" pitchFamily="18" charset="0"/>
                          <a:cs typeface="Times New Roman" pitchFamily="18" charset="0"/>
                        </a:rPr>
                        <a:t>TOTALES</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endParaRPr lang="es-EC" sz="1200">
                        <a:solidFill>
                          <a:srgbClr val="365F91"/>
                        </a:solidFill>
                        <a:effectLst/>
                        <a:latin typeface="Times New Roman" pitchFamily="18" charset="0"/>
                        <a:cs typeface="Times New Roman" pitchFamily="18" charset="0"/>
                      </a:endParaRPr>
                    </a:p>
                  </a:txBody>
                  <a:tcPr marL="68580" marR="68580" marT="0" marB="0"/>
                </a:tc>
                <a:tc>
                  <a:txBody>
                    <a:bodyPr/>
                    <a:lstStyle/>
                    <a:p>
                      <a:pPr>
                        <a:lnSpc>
                          <a:spcPct val="115000"/>
                        </a:lnSpc>
                        <a:spcAft>
                          <a:spcPts val="0"/>
                        </a:spcAft>
                      </a:pPr>
                      <a:r>
                        <a:rPr lang="es-ES" sz="1200">
                          <a:effectLst/>
                          <a:latin typeface="Times New Roman" pitchFamily="18" charset="0"/>
                          <a:cs typeface="Times New Roman" pitchFamily="18" charset="0"/>
                        </a:rPr>
                        <a:t> $ 89.295,17 </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200">
                          <a:effectLst/>
                          <a:latin typeface="Times New Roman" pitchFamily="18" charset="0"/>
                          <a:cs typeface="Times New Roman" pitchFamily="18" charset="0"/>
                        </a:rPr>
                        <a:t> $ 143.824,18 </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s-ES" sz="1200" dirty="0">
                          <a:effectLst/>
                          <a:latin typeface="Times New Roman" pitchFamily="18" charset="0"/>
                          <a:cs typeface="Times New Roman" pitchFamily="18" charset="0"/>
                        </a:rPr>
                        <a:t> $ 232.882,99 </a:t>
                      </a:r>
                      <a:endParaRPr lang="es-EC" sz="1200" dirty="0">
                        <a:solidFill>
                          <a:srgbClr val="365F91"/>
                        </a:solidFill>
                        <a:effectLst/>
                        <a:latin typeface="Times New Roman" pitchFamily="18" charset="0"/>
                        <a:ea typeface="Calibri"/>
                        <a:cs typeface="Times New Roman" pitchFamily="18" charset="0"/>
                      </a:endParaRPr>
                    </a:p>
                  </a:txBody>
                  <a:tcPr marL="68580" marR="68580" marT="0" marB="0"/>
                </a:tc>
              </a:tr>
            </a:tbl>
          </a:graphicData>
        </a:graphic>
      </p:graphicFrame>
      <p:sp>
        <p:nvSpPr>
          <p:cNvPr id="7" name="6 Botón de acción: Hacia atrás o Anterior">
            <a:hlinkClick r:id="rId2" action="ppaction://hlinksldjump" highlightClick="1"/>
          </p:cNvPr>
          <p:cNvSpPr/>
          <p:nvPr/>
        </p:nvSpPr>
        <p:spPr>
          <a:xfrm rot="10800000">
            <a:off x="7164288" y="6237312"/>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0616061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084470" y="332656"/>
            <a:ext cx="7704667" cy="57606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80000"/>
              </a:lnSpc>
            </a:pPr>
            <a:r>
              <a:rPr lang="es-EC" sz="2400" b="1" dirty="0">
                <a:solidFill>
                  <a:schemeClr val="accent1">
                    <a:lumMod val="75000"/>
                  </a:schemeClr>
                </a:solidFill>
                <a:latin typeface="Cooper Black" pitchFamily="18" charset="0"/>
              </a:rPr>
              <a:t>PUNTO DE EQUILIBRIO</a:t>
            </a:r>
          </a:p>
        </p:txBody>
      </p:sp>
      <p:sp>
        <p:nvSpPr>
          <p:cNvPr id="15" name="14 Botón de acción: Hacia atrás o Anterior">
            <a:hlinkClick r:id="rId2" action="ppaction://hlinksldjump" highlightClick="1"/>
          </p:cNvPr>
          <p:cNvSpPr/>
          <p:nvPr/>
        </p:nvSpPr>
        <p:spPr>
          <a:xfrm rot="10800000">
            <a:off x="7164288" y="6237312"/>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16 CuadroTexto"/>
          <p:cNvSpPr txBox="1"/>
          <p:nvPr/>
        </p:nvSpPr>
        <p:spPr>
          <a:xfrm>
            <a:off x="5031930" y="2257128"/>
            <a:ext cx="1080120" cy="307777"/>
          </a:xfrm>
          <a:prstGeom prst="rect">
            <a:avLst/>
          </a:prstGeom>
          <a:noFill/>
        </p:spPr>
        <p:txBody>
          <a:bodyPr wrap="square" rtlCol="0">
            <a:spAutoFit/>
          </a:bodyPr>
          <a:lstStyle/>
          <a:p>
            <a:r>
              <a:rPr lang="es-EC" sz="1400" dirty="0" smtClean="0"/>
              <a:t>7 meses</a:t>
            </a:r>
            <a:endParaRPr lang="es-EC" sz="1400" dirty="0"/>
          </a:p>
        </p:txBody>
      </p:sp>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764705"/>
            <a:ext cx="4065637"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6677" y="2636913"/>
            <a:ext cx="4390759" cy="18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1640" y="4509120"/>
            <a:ext cx="4128188"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22 CuadroTexto"/>
          <p:cNvSpPr txBox="1"/>
          <p:nvPr/>
        </p:nvSpPr>
        <p:spPr>
          <a:xfrm>
            <a:off x="5437535" y="6276185"/>
            <a:ext cx="1080120" cy="307777"/>
          </a:xfrm>
          <a:prstGeom prst="rect">
            <a:avLst/>
          </a:prstGeom>
          <a:noFill/>
        </p:spPr>
        <p:txBody>
          <a:bodyPr wrap="square" rtlCol="0">
            <a:spAutoFit/>
          </a:bodyPr>
          <a:lstStyle/>
          <a:p>
            <a:r>
              <a:rPr lang="es-EC" sz="1400" dirty="0" smtClean="0"/>
              <a:t>1</a:t>
            </a:r>
            <a:r>
              <a:rPr lang="es-EC" sz="1400" dirty="0" smtClean="0"/>
              <a:t> mes</a:t>
            </a:r>
            <a:endParaRPr lang="es-EC" sz="1400" dirty="0"/>
          </a:p>
        </p:txBody>
      </p:sp>
      <p:sp>
        <p:nvSpPr>
          <p:cNvPr id="24" name="23 CuadroTexto"/>
          <p:cNvSpPr txBox="1"/>
          <p:nvPr/>
        </p:nvSpPr>
        <p:spPr>
          <a:xfrm>
            <a:off x="3851920" y="4201343"/>
            <a:ext cx="1080120" cy="307777"/>
          </a:xfrm>
          <a:prstGeom prst="rect">
            <a:avLst/>
          </a:prstGeom>
          <a:noFill/>
        </p:spPr>
        <p:txBody>
          <a:bodyPr wrap="square" rtlCol="0">
            <a:spAutoFit/>
          </a:bodyPr>
          <a:lstStyle/>
          <a:p>
            <a:r>
              <a:rPr lang="es-EC" sz="1400" dirty="0"/>
              <a:t>3</a:t>
            </a:r>
            <a:r>
              <a:rPr lang="es-EC" sz="1400" dirty="0" smtClean="0"/>
              <a:t> </a:t>
            </a:r>
            <a:r>
              <a:rPr lang="es-EC" sz="1400" dirty="0" smtClean="0"/>
              <a:t>meses</a:t>
            </a:r>
            <a:endParaRPr lang="es-EC" sz="1400" dirty="0"/>
          </a:p>
        </p:txBody>
      </p:sp>
    </p:spTree>
    <p:extLst>
      <p:ext uri="{BB962C8B-B14F-4D97-AF65-F5344CB8AC3E}">
        <p14:creationId xmlns:p14="http://schemas.microsoft.com/office/powerpoint/2010/main" val="7312063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683568" y="2445702"/>
            <a:ext cx="8320458" cy="19665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4" name="Título 1"/>
          <p:cNvSpPr txBox="1">
            <a:spLocks/>
          </p:cNvSpPr>
          <p:nvPr/>
        </p:nvSpPr>
        <p:spPr>
          <a:xfrm>
            <a:off x="1000171" y="673023"/>
            <a:ext cx="7704667" cy="629316"/>
          </a:xfrm>
          <a:prstGeom prst="rect">
            <a:avLst/>
          </a:prstGeom>
          <a:effectLst/>
        </p:spPr>
        <p:txBody>
          <a:bodyPr vert="horz" lIns="91440" tIns="45720" rIns="91440" bIns="45720" rtlCol="0" anchor="ctr">
            <a:normAutofit fontScale="700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100" b="1" dirty="0">
                <a:solidFill>
                  <a:schemeClr val="accent1">
                    <a:lumMod val="75000"/>
                  </a:schemeClr>
                </a:solidFill>
                <a:latin typeface="Cooper Black" pitchFamily="18" charset="0"/>
              </a:rPr>
              <a:t>ESTADO DE RESULTADO PROYECTADO </a:t>
            </a:r>
          </a:p>
          <a:p>
            <a:r>
              <a:rPr lang="es-EC" sz="2800" b="1" dirty="0" smtClean="0">
                <a:solidFill>
                  <a:schemeClr val="accent1">
                    <a:lumMod val="75000"/>
                  </a:schemeClr>
                </a:solidFill>
                <a:latin typeface="+mn-lt"/>
              </a:rPr>
              <a:t>(SIN FINANCIAMIENTO)</a:t>
            </a:r>
          </a:p>
        </p:txBody>
      </p:sp>
      <p:pic>
        <p:nvPicPr>
          <p:cNvPr id="5" name="4 Imagen"/>
          <p:cNvPicPr/>
          <p:nvPr/>
        </p:nvPicPr>
        <p:blipFill rotWithShape="1">
          <a:blip r:embed="rId2">
            <a:extLst>
              <a:ext uri="{28A0092B-C50C-407E-A947-70E740481C1C}">
                <a14:useLocalDpi xmlns:a14="http://schemas.microsoft.com/office/drawing/2010/main" val="0"/>
              </a:ext>
            </a:extLst>
          </a:blip>
          <a:srcRect t="16668"/>
          <a:stretch/>
        </p:blipFill>
        <p:spPr bwMode="auto">
          <a:xfrm>
            <a:off x="683567" y="2470517"/>
            <a:ext cx="8337877" cy="19665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903866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743553" y="2522939"/>
            <a:ext cx="8330891" cy="222186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4" name="Título 1"/>
          <p:cNvSpPr txBox="1">
            <a:spLocks/>
          </p:cNvSpPr>
          <p:nvPr/>
        </p:nvSpPr>
        <p:spPr>
          <a:xfrm>
            <a:off x="971600" y="351413"/>
            <a:ext cx="7704667" cy="629316"/>
          </a:xfrm>
          <a:prstGeom prst="rect">
            <a:avLst/>
          </a:prstGeom>
          <a:effectLst/>
        </p:spPr>
        <p:txBody>
          <a:bodyPr vert="horz" lIns="91440" tIns="45720" rIns="91440" bIns="45720" rtlCol="0" anchor="ctr">
            <a:normAutofit fontScale="775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700" b="1" dirty="0">
                <a:solidFill>
                  <a:schemeClr val="accent1">
                    <a:lumMod val="75000"/>
                  </a:schemeClr>
                </a:solidFill>
                <a:latin typeface="Cooper Black" pitchFamily="18" charset="0"/>
              </a:rPr>
              <a:t>ESTADO DE RESULTADO PROYECTADO </a:t>
            </a:r>
          </a:p>
          <a:p>
            <a:r>
              <a:rPr lang="es-EC" sz="2800" b="1" dirty="0" smtClean="0">
                <a:solidFill>
                  <a:schemeClr val="accent1">
                    <a:lumMod val="75000"/>
                  </a:schemeClr>
                </a:solidFill>
                <a:latin typeface="+mn-lt"/>
              </a:rPr>
              <a:t>(CON FINANCIAMIENTO)</a:t>
            </a:r>
          </a:p>
        </p:txBody>
      </p:sp>
      <p:pic>
        <p:nvPicPr>
          <p:cNvPr id="6" name="5 Imagen"/>
          <p:cNvPicPr/>
          <p:nvPr/>
        </p:nvPicPr>
        <p:blipFill rotWithShape="1">
          <a:blip r:embed="rId2">
            <a:extLst>
              <a:ext uri="{28A0092B-C50C-407E-A947-70E740481C1C}">
                <a14:useLocalDpi xmlns:a14="http://schemas.microsoft.com/office/drawing/2010/main" val="0"/>
              </a:ext>
            </a:extLst>
          </a:blip>
          <a:srcRect t="10684"/>
          <a:stretch/>
        </p:blipFill>
        <p:spPr bwMode="auto">
          <a:xfrm>
            <a:off x="743553" y="2522939"/>
            <a:ext cx="8330892" cy="22218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804899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971600" y="351413"/>
            <a:ext cx="7704667" cy="629316"/>
          </a:xfrm>
          <a:prstGeom prst="rect">
            <a:avLst/>
          </a:prstGeom>
          <a:effectLst/>
        </p:spPr>
        <p:txBody>
          <a:bodyPr vert="horz" lIns="91440" tIns="45720" rIns="91440" bIns="45720" rtlCol="0" anchor="ctr">
            <a:normAutofit fontScale="700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000" b="1" dirty="0">
                <a:solidFill>
                  <a:schemeClr val="accent1">
                    <a:lumMod val="75000"/>
                  </a:schemeClr>
                </a:solidFill>
                <a:latin typeface="Cooper Black" pitchFamily="18" charset="0"/>
              </a:rPr>
              <a:t>FLUJO NETO DE FONDOS </a:t>
            </a:r>
          </a:p>
          <a:p>
            <a:r>
              <a:rPr lang="es-EC" sz="2800" b="1" dirty="0" smtClean="0">
                <a:solidFill>
                  <a:schemeClr val="accent1">
                    <a:lumMod val="75000"/>
                  </a:schemeClr>
                </a:solidFill>
                <a:latin typeface="+mn-lt"/>
              </a:rPr>
              <a:t>(SIN FINANCIAMIENTO)</a:t>
            </a:r>
          </a:p>
        </p:txBody>
      </p:sp>
      <p:sp>
        <p:nvSpPr>
          <p:cNvPr id="7" name="6 Rectángulo"/>
          <p:cNvSpPr/>
          <p:nvPr/>
        </p:nvSpPr>
        <p:spPr>
          <a:xfrm>
            <a:off x="663705" y="1915924"/>
            <a:ext cx="8320456" cy="29532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15924"/>
            <a:ext cx="8334066" cy="2953236"/>
          </a:xfrm>
          <a:prstGeom prst="rect">
            <a:avLst/>
          </a:prstGeom>
          <a:noFill/>
          <a:ln>
            <a:noFill/>
          </a:ln>
        </p:spPr>
      </p:pic>
    </p:spTree>
    <p:extLst>
      <p:ext uri="{BB962C8B-B14F-4D97-AF65-F5344CB8AC3E}">
        <p14:creationId xmlns:p14="http://schemas.microsoft.com/office/powerpoint/2010/main" val="7349442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971600" y="351413"/>
            <a:ext cx="7704667" cy="629316"/>
          </a:xfrm>
          <a:prstGeom prst="rect">
            <a:avLst/>
          </a:prstGeom>
          <a:effectLst/>
        </p:spPr>
        <p:txBody>
          <a:bodyPr vert="horz" lIns="91440" tIns="45720" rIns="91440" bIns="45720" rtlCol="0" anchor="ctr">
            <a:normAutofit fontScale="625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b="1" dirty="0">
                <a:solidFill>
                  <a:schemeClr val="accent1">
                    <a:lumMod val="75000"/>
                  </a:schemeClr>
                </a:solidFill>
                <a:latin typeface="Cooper Black" pitchFamily="18" charset="0"/>
              </a:rPr>
              <a:t>FLUJO NETO DE FONDOS </a:t>
            </a:r>
          </a:p>
          <a:p>
            <a:r>
              <a:rPr lang="es-EC" sz="2800" b="1" dirty="0" smtClean="0">
                <a:solidFill>
                  <a:schemeClr val="accent1">
                    <a:lumMod val="75000"/>
                  </a:schemeClr>
                </a:solidFill>
                <a:latin typeface="+mn-lt"/>
              </a:rPr>
              <a:t>(CON FINANCIAMIENTO)</a:t>
            </a:r>
          </a:p>
        </p:txBody>
      </p:sp>
      <p:sp>
        <p:nvSpPr>
          <p:cNvPr id="2" name="1 Rectángulo"/>
          <p:cNvSpPr/>
          <p:nvPr/>
        </p:nvSpPr>
        <p:spPr>
          <a:xfrm>
            <a:off x="813974" y="1916832"/>
            <a:ext cx="8190051" cy="34340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16832"/>
            <a:ext cx="8190051" cy="3434080"/>
          </a:xfrm>
          <a:prstGeom prst="rect">
            <a:avLst/>
          </a:prstGeom>
          <a:noFill/>
          <a:ln>
            <a:noFill/>
          </a:ln>
        </p:spPr>
      </p:pic>
      <p:sp>
        <p:nvSpPr>
          <p:cNvPr id="5" name="4 Botón de acción: Hacia atrás o Anterior">
            <a:hlinkClick r:id="rId3" action="ppaction://hlinksldjump" highlightClick="1"/>
          </p:cNvPr>
          <p:cNvSpPr/>
          <p:nvPr/>
        </p:nvSpPr>
        <p:spPr>
          <a:xfrm rot="10800000">
            <a:off x="7164288" y="6237312"/>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2389722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971600" y="351413"/>
            <a:ext cx="7704667" cy="629316"/>
          </a:xfrm>
          <a:prstGeom prst="rect">
            <a:avLst/>
          </a:prstGeom>
          <a:effectLst/>
        </p:spPr>
        <p:txBody>
          <a:bodyPr vert="horz" lIns="91440" tIns="45720" rIns="91440" bIns="45720" rtlCol="0" anchor="ctr">
            <a:normAutofit fontScale="775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smtClean="0">
                <a:solidFill>
                  <a:schemeClr val="accent1">
                    <a:lumMod val="75000"/>
                  </a:schemeClr>
                </a:solidFill>
                <a:latin typeface="Cooper Black" pitchFamily="18" charset="0"/>
              </a:rPr>
              <a:t>EVALUACIÓN FINANCIERA</a:t>
            </a:r>
          </a:p>
          <a:p>
            <a:r>
              <a:rPr lang="es-EC" sz="2800" b="1" dirty="0" smtClean="0">
                <a:solidFill>
                  <a:schemeClr val="accent1">
                    <a:lumMod val="75000"/>
                  </a:schemeClr>
                </a:solidFill>
                <a:latin typeface="Cooper Black" pitchFamily="18" charset="0"/>
              </a:rPr>
              <a:t>TASA </a:t>
            </a:r>
            <a:r>
              <a:rPr lang="es-EC" sz="2800" b="1" dirty="0">
                <a:solidFill>
                  <a:schemeClr val="accent1">
                    <a:lumMod val="75000"/>
                  </a:schemeClr>
                </a:solidFill>
                <a:latin typeface="Cooper Black" pitchFamily="18" charset="0"/>
              </a:rPr>
              <a:t>DE DESCUENTO</a:t>
            </a:r>
          </a:p>
        </p:txBody>
      </p:sp>
      <p:sp>
        <p:nvSpPr>
          <p:cNvPr id="2" name="1 Rectángulo"/>
          <p:cNvSpPr/>
          <p:nvPr/>
        </p:nvSpPr>
        <p:spPr>
          <a:xfrm>
            <a:off x="2798635" y="980729"/>
            <a:ext cx="3717581" cy="20882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s-ES" sz="1200" dirty="0" smtClean="0">
              <a:latin typeface="Times New Roman" pitchFamily="18" charset="0"/>
              <a:cs typeface="Times New Roman" pitchFamily="18" charset="0"/>
            </a:endParaRPr>
          </a:p>
          <a:p>
            <a:endParaRPr lang="es-ES" sz="1200" dirty="0" smtClean="0">
              <a:latin typeface="Times New Roman" pitchFamily="18" charset="0"/>
              <a:cs typeface="Times New Roman" pitchFamily="18" charset="0"/>
            </a:endParaRPr>
          </a:p>
          <a:p>
            <a:endParaRPr lang="es-ES" sz="1200" dirty="0">
              <a:latin typeface="Times New Roman" pitchFamily="18" charset="0"/>
              <a:cs typeface="Times New Roman" pitchFamily="18" charset="0"/>
            </a:endParaRPr>
          </a:p>
          <a:p>
            <a:r>
              <a:rPr lang="es-ES" sz="1200" dirty="0" smtClean="0">
                <a:latin typeface="Times New Roman" pitchFamily="18" charset="0"/>
                <a:cs typeface="Times New Roman" pitchFamily="18" charset="0"/>
              </a:rPr>
              <a:t>Dónde:</a:t>
            </a:r>
          </a:p>
          <a:p>
            <a:endParaRPr lang="es-EC" sz="1200" dirty="0">
              <a:latin typeface="Times New Roman" pitchFamily="18" charset="0"/>
              <a:cs typeface="Times New Roman" pitchFamily="18" charset="0"/>
            </a:endParaRPr>
          </a:p>
          <a:p>
            <a:r>
              <a:rPr lang="es-ES" sz="1200" dirty="0" err="1">
                <a:latin typeface="Times New Roman" pitchFamily="18" charset="0"/>
                <a:cs typeface="Times New Roman" pitchFamily="18" charset="0"/>
              </a:rPr>
              <a:t>CPPC</a:t>
            </a:r>
            <a:r>
              <a:rPr lang="es-ES" sz="1200" dirty="0">
                <a:latin typeface="Times New Roman" pitchFamily="18" charset="0"/>
                <a:cs typeface="Times New Roman" pitchFamily="18" charset="0"/>
              </a:rPr>
              <a:t> </a:t>
            </a:r>
            <a:r>
              <a:rPr lang="es-EC" sz="1200" dirty="0">
                <a:latin typeface="Times New Roman" pitchFamily="18" charset="0"/>
                <a:cs typeface="Times New Roman" pitchFamily="18" charset="0"/>
              </a:rPr>
              <a:t>= Costo Promedio Ponderado de Capital</a:t>
            </a:r>
          </a:p>
          <a:p>
            <a:r>
              <a:rPr lang="es-EC" sz="1200" dirty="0">
                <a:latin typeface="Times New Roman" pitchFamily="18" charset="0"/>
                <a:cs typeface="Times New Roman" pitchFamily="18" charset="0"/>
              </a:rPr>
              <a:t>C = % de capital propio que financiará el proyecto</a:t>
            </a:r>
          </a:p>
          <a:p>
            <a:r>
              <a:rPr lang="es-EC" sz="1200" dirty="0">
                <a:latin typeface="Times New Roman" pitchFamily="18" charset="0"/>
                <a:cs typeface="Times New Roman" pitchFamily="18" charset="0"/>
              </a:rPr>
              <a:t>D = % de deuda que financiará el proyecto</a:t>
            </a:r>
          </a:p>
          <a:p>
            <a:r>
              <a:rPr lang="es-EC" sz="1200" dirty="0" err="1">
                <a:latin typeface="Times New Roman" pitchFamily="18" charset="0"/>
                <a:cs typeface="Times New Roman" pitchFamily="18" charset="0"/>
              </a:rPr>
              <a:t>rs</a:t>
            </a:r>
            <a:r>
              <a:rPr lang="es-EC" sz="1200" dirty="0">
                <a:latin typeface="Times New Roman" pitchFamily="18" charset="0"/>
                <a:cs typeface="Times New Roman" pitchFamily="18" charset="0"/>
              </a:rPr>
              <a:t> = Costo de Oportunidad </a:t>
            </a:r>
          </a:p>
          <a:p>
            <a:r>
              <a:rPr lang="es-EC" sz="1200" dirty="0" err="1">
                <a:latin typeface="Times New Roman" pitchFamily="18" charset="0"/>
                <a:cs typeface="Times New Roman" pitchFamily="18" charset="0"/>
              </a:rPr>
              <a:t>rd</a:t>
            </a:r>
            <a:r>
              <a:rPr lang="es-EC" sz="1200" dirty="0">
                <a:latin typeface="Times New Roman" pitchFamily="18" charset="0"/>
                <a:cs typeface="Times New Roman" pitchFamily="18" charset="0"/>
              </a:rPr>
              <a:t> = tasa de interés del capital prestado</a:t>
            </a:r>
          </a:p>
          <a:p>
            <a:r>
              <a:rPr lang="es-EC" sz="1200" dirty="0">
                <a:latin typeface="Times New Roman" pitchFamily="18" charset="0"/>
                <a:cs typeface="Times New Roman" pitchFamily="18" charset="0"/>
              </a:rPr>
              <a:t>t   = tasa de impuesto</a:t>
            </a:r>
          </a:p>
          <a:p>
            <a:pPr algn="ctr"/>
            <a:endParaRPr lang="es-EC"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7" name="1 CuadroTexto"/>
              <p:cNvSpPr txBox="1"/>
              <p:nvPr/>
            </p:nvSpPr>
            <p:spPr>
              <a:xfrm>
                <a:off x="2679315" y="985361"/>
                <a:ext cx="3666050" cy="47269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spcAft>
                    <a:spcPts val="0"/>
                  </a:spcAft>
                </a:pPr>
                <a14:m>
                  <m:oMathPara xmlns:m="http://schemas.openxmlformats.org/officeDocument/2006/math">
                    <m:oMathParaPr>
                      <m:jc m:val="centerGroup"/>
                    </m:oMathParaPr>
                    <m:oMath xmlns:m="http://schemas.openxmlformats.org/officeDocument/2006/math">
                      <m:r>
                        <a:rPr lang="en-US" sz="1100" i="1">
                          <a:solidFill>
                            <a:srgbClr val="000000"/>
                          </a:solidFill>
                          <a:effectLst/>
                          <a:latin typeface="Cambria Math"/>
                          <a:ea typeface="Times New Roman"/>
                          <a:cs typeface="Times New Roman"/>
                        </a:rPr>
                        <m:t>𝐶𝑃𝑃𝐶</m:t>
                      </m:r>
                      <m:d>
                        <m:dPr>
                          <m:ctrlPr>
                            <a:rPr lang="es-EC" sz="1100" i="1">
                              <a:solidFill>
                                <a:srgbClr val="000000"/>
                              </a:solidFill>
                              <a:effectLst/>
                              <a:latin typeface="Cambria Math"/>
                              <a:ea typeface="Times New Roman"/>
                              <a:cs typeface="Times New Roman"/>
                            </a:rPr>
                          </m:ctrlPr>
                        </m:dPr>
                        <m:e>
                          <m:r>
                            <a:rPr lang="en-US" sz="1100" i="1">
                              <a:solidFill>
                                <a:srgbClr val="000000"/>
                              </a:solidFill>
                              <a:effectLst/>
                              <a:latin typeface="Cambria Math"/>
                              <a:ea typeface="Times New Roman"/>
                              <a:cs typeface="Times New Roman"/>
                            </a:rPr>
                            <m:t>𝑊𝐴𝐶𝐶</m:t>
                          </m:r>
                        </m:e>
                      </m:d>
                      <m:r>
                        <a:rPr lang="en-US" sz="1100" i="1">
                          <a:solidFill>
                            <a:srgbClr val="000000"/>
                          </a:solidFill>
                          <a:effectLst/>
                          <a:latin typeface="Cambria Math"/>
                          <a:ea typeface="Times New Roman"/>
                          <a:cs typeface="Times New Roman"/>
                        </a:rPr>
                        <m:t>=</m:t>
                      </m:r>
                      <m:d>
                        <m:dPr>
                          <m:ctrlPr>
                            <a:rPr lang="es-EC" sz="1100" i="1">
                              <a:solidFill>
                                <a:srgbClr val="000000"/>
                              </a:solidFill>
                              <a:effectLst/>
                              <a:latin typeface="Cambria Math"/>
                              <a:ea typeface="Times New Roman"/>
                              <a:cs typeface="Times New Roman"/>
                            </a:rPr>
                          </m:ctrlPr>
                        </m:dPr>
                        <m:e>
                          <m:f>
                            <m:fPr>
                              <m:ctrlPr>
                                <a:rPr lang="es-EC" sz="1100" i="1">
                                  <a:solidFill>
                                    <a:srgbClr val="000000"/>
                                  </a:solidFill>
                                  <a:effectLst/>
                                  <a:latin typeface="Cambria Math"/>
                                  <a:ea typeface="Times New Roman"/>
                                  <a:cs typeface="Times New Roman"/>
                                </a:rPr>
                              </m:ctrlPr>
                            </m:fPr>
                            <m:num>
                              <m:r>
                                <a:rPr lang="es-EC" sz="1100" i="1">
                                  <a:solidFill>
                                    <a:srgbClr val="000000"/>
                                  </a:solidFill>
                                  <a:effectLst/>
                                  <a:latin typeface="Cambria Math"/>
                                  <a:ea typeface="Times New Roman"/>
                                  <a:cs typeface="Times New Roman"/>
                                </a:rPr>
                                <m:t>𝐶</m:t>
                              </m:r>
                            </m:num>
                            <m:den>
                              <m:r>
                                <a:rPr lang="es-EC" sz="1100" i="1">
                                  <a:solidFill>
                                    <a:srgbClr val="000000"/>
                                  </a:solidFill>
                                  <a:effectLst/>
                                  <a:latin typeface="Cambria Math"/>
                                  <a:ea typeface="Times New Roman"/>
                                  <a:cs typeface="Times New Roman"/>
                                </a:rPr>
                                <m:t>𝐶</m:t>
                              </m:r>
                              <m:r>
                                <a:rPr lang="es-EC" sz="1100" i="1">
                                  <a:solidFill>
                                    <a:srgbClr val="000000"/>
                                  </a:solidFill>
                                  <a:effectLst/>
                                  <a:latin typeface="Cambria Math"/>
                                  <a:ea typeface="Times New Roman"/>
                                  <a:cs typeface="Times New Roman"/>
                                </a:rPr>
                                <m:t>+</m:t>
                              </m:r>
                              <m:r>
                                <a:rPr lang="es-EC" sz="1100" i="1">
                                  <a:solidFill>
                                    <a:srgbClr val="000000"/>
                                  </a:solidFill>
                                  <a:effectLst/>
                                  <a:latin typeface="Cambria Math"/>
                                  <a:ea typeface="Times New Roman"/>
                                  <a:cs typeface="Times New Roman"/>
                                </a:rPr>
                                <m:t>𝐷</m:t>
                              </m:r>
                            </m:den>
                          </m:f>
                        </m:e>
                      </m:d>
                      <m:r>
                        <a:rPr lang="es-EC" sz="1100" i="1">
                          <a:solidFill>
                            <a:srgbClr val="000000"/>
                          </a:solidFill>
                          <a:effectLst/>
                          <a:latin typeface="Cambria Math"/>
                          <a:ea typeface="Times New Roman"/>
                          <a:cs typeface="Times New Roman"/>
                        </a:rPr>
                        <m:t>𝑟𝑠</m:t>
                      </m:r>
                      <m:r>
                        <a:rPr lang="es-EC" sz="1100" i="1">
                          <a:solidFill>
                            <a:srgbClr val="000000"/>
                          </a:solidFill>
                          <a:effectLst/>
                          <a:latin typeface="Cambria Math"/>
                          <a:ea typeface="Times New Roman"/>
                          <a:cs typeface="Times New Roman"/>
                        </a:rPr>
                        <m:t>+</m:t>
                      </m:r>
                      <m:d>
                        <m:dPr>
                          <m:ctrlPr>
                            <a:rPr lang="es-EC" sz="1100" i="1">
                              <a:solidFill>
                                <a:srgbClr val="000000"/>
                              </a:solidFill>
                              <a:effectLst/>
                              <a:latin typeface="Cambria Math"/>
                              <a:ea typeface="Times New Roman"/>
                              <a:cs typeface="Times New Roman"/>
                            </a:rPr>
                          </m:ctrlPr>
                        </m:dPr>
                        <m:e>
                          <m:f>
                            <m:fPr>
                              <m:ctrlPr>
                                <a:rPr lang="es-EC" sz="1100" i="1">
                                  <a:solidFill>
                                    <a:srgbClr val="000000"/>
                                  </a:solidFill>
                                  <a:effectLst/>
                                  <a:latin typeface="Cambria Math"/>
                                  <a:ea typeface="Times New Roman"/>
                                  <a:cs typeface="Times New Roman"/>
                                </a:rPr>
                              </m:ctrlPr>
                            </m:fPr>
                            <m:num>
                              <m:r>
                                <a:rPr lang="es-EC" sz="1100" i="1">
                                  <a:solidFill>
                                    <a:srgbClr val="000000"/>
                                  </a:solidFill>
                                  <a:effectLst/>
                                  <a:latin typeface="Cambria Math"/>
                                  <a:ea typeface="Times New Roman"/>
                                  <a:cs typeface="Times New Roman"/>
                                </a:rPr>
                                <m:t>𝐷</m:t>
                              </m:r>
                            </m:num>
                            <m:den>
                              <m:r>
                                <a:rPr lang="es-EC" sz="1100" i="1">
                                  <a:solidFill>
                                    <a:srgbClr val="000000"/>
                                  </a:solidFill>
                                  <a:effectLst/>
                                  <a:latin typeface="Cambria Math"/>
                                  <a:ea typeface="Times New Roman"/>
                                  <a:cs typeface="Times New Roman"/>
                                </a:rPr>
                                <m:t>𝐶</m:t>
                              </m:r>
                              <m:r>
                                <a:rPr lang="es-EC" sz="1100" i="1">
                                  <a:solidFill>
                                    <a:srgbClr val="000000"/>
                                  </a:solidFill>
                                  <a:effectLst/>
                                  <a:latin typeface="Cambria Math"/>
                                  <a:ea typeface="Times New Roman"/>
                                  <a:cs typeface="Times New Roman"/>
                                </a:rPr>
                                <m:t>+</m:t>
                              </m:r>
                              <m:r>
                                <a:rPr lang="es-EC" sz="1100" i="1">
                                  <a:solidFill>
                                    <a:srgbClr val="000000"/>
                                  </a:solidFill>
                                  <a:effectLst/>
                                  <a:latin typeface="Cambria Math"/>
                                  <a:ea typeface="Times New Roman"/>
                                  <a:cs typeface="Times New Roman"/>
                                </a:rPr>
                                <m:t>𝐷</m:t>
                              </m:r>
                            </m:den>
                          </m:f>
                        </m:e>
                      </m:d>
                      <m:r>
                        <a:rPr lang="es-EC" sz="1100" i="1">
                          <a:solidFill>
                            <a:srgbClr val="000000"/>
                          </a:solidFill>
                          <a:effectLst/>
                          <a:latin typeface="Cambria Math"/>
                          <a:ea typeface="Times New Roman"/>
                          <a:cs typeface="Times New Roman"/>
                        </a:rPr>
                        <m:t>𝑟𝑑</m:t>
                      </m:r>
                      <m:d>
                        <m:dPr>
                          <m:ctrlPr>
                            <a:rPr lang="es-EC" sz="1100" i="1">
                              <a:solidFill>
                                <a:srgbClr val="000000"/>
                              </a:solidFill>
                              <a:effectLst/>
                              <a:latin typeface="Cambria Math"/>
                              <a:ea typeface="Times New Roman"/>
                              <a:cs typeface="Times New Roman"/>
                            </a:rPr>
                          </m:ctrlPr>
                        </m:dPr>
                        <m:e>
                          <m:r>
                            <a:rPr lang="es-EC" sz="1100" i="1">
                              <a:solidFill>
                                <a:srgbClr val="000000"/>
                              </a:solidFill>
                              <a:effectLst/>
                              <a:latin typeface="Cambria Math"/>
                              <a:ea typeface="Times New Roman"/>
                              <a:cs typeface="Times New Roman"/>
                            </a:rPr>
                            <m:t>1+</m:t>
                          </m:r>
                          <m:r>
                            <a:rPr lang="es-EC" sz="1100" i="1">
                              <a:solidFill>
                                <a:srgbClr val="000000"/>
                              </a:solidFill>
                              <a:effectLst/>
                              <a:latin typeface="Cambria Math"/>
                              <a:ea typeface="Times New Roman"/>
                              <a:cs typeface="Times New Roman"/>
                            </a:rPr>
                            <m:t>𝑡</m:t>
                          </m:r>
                        </m:e>
                      </m:d>
                    </m:oMath>
                  </m:oMathPara>
                </a14:m>
                <a:endParaRPr lang="es-EC" sz="1200" dirty="0">
                  <a:effectLst/>
                  <a:latin typeface="Times New Roman"/>
                  <a:ea typeface="Times New Roman"/>
                </a:endParaRPr>
              </a:p>
            </p:txBody>
          </p:sp>
        </mc:Choice>
        <mc:Fallback xmlns="">
          <p:sp>
            <p:nvSpPr>
              <p:cNvPr id="7" name="1 CuadroTexto"/>
              <p:cNvSpPr txBox="1">
                <a:spLocks noRot="1" noChangeAspect="1" noMove="1" noResize="1" noEditPoints="1" noAdjustHandles="1" noChangeArrowheads="1" noChangeShapeType="1" noTextEdit="1"/>
              </p:cNvSpPr>
              <p:nvPr/>
            </p:nvSpPr>
            <p:spPr>
              <a:xfrm>
                <a:off x="2679315" y="985361"/>
                <a:ext cx="3666050" cy="472694"/>
              </a:xfrm>
              <a:prstGeom prst="rect">
                <a:avLst/>
              </a:prstGeom>
              <a:blipFill rotWithShape="1">
                <a:blip r:embed="rId2"/>
                <a:stretch>
                  <a:fillRect/>
                </a:stretch>
              </a:blipFill>
            </p:spPr>
            <p:txBody>
              <a:bodyPr/>
              <a:lstStyle/>
              <a:p>
                <a:r>
                  <a:rPr lang="es-EC">
                    <a:noFill/>
                  </a:rPr>
                  <a:t> </a:t>
                </a:r>
              </a:p>
            </p:txBody>
          </p:sp>
        </mc:Fallback>
      </mc:AlternateContent>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182" t="31534" r="10081" b="38604"/>
          <a:stretch/>
        </p:blipFill>
        <p:spPr bwMode="auto">
          <a:xfrm>
            <a:off x="512330" y="3429000"/>
            <a:ext cx="8623205"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Tabla"/>
          <p:cNvGraphicFramePr>
            <a:graphicFrameLocks noGrp="1"/>
          </p:cNvGraphicFramePr>
          <p:nvPr>
            <p:extLst>
              <p:ext uri="{D42A27DB-BD31-4B8C-83A1-F6EECF244321}">
                <p14:modId xmlns:p14="http://schemas.microsoft.com/office/powerpoint/2010/main" val="2883586770"/>
              </p:ext>
            </p:extLst>
          </p:nvPr>
        </p:nvGraphicFramePr>
        <p:xfrm>
          <a:off x="6588224" y="2024843"/>
          <a:ext cx="2360930" cy="1281684"/>
        </p:xfrm>
        <a:graphic>
          <a:graphicData uri="http://schemas.openxmlformats.org/drawingml/2006/table">
            <a:tbl>
              <a:tblPr firstRow="1" firstCol="1" bandRow="1">
                <a:solidFill>
                  <a:schemeClr val="bg1"/>
                </a:solidFill>
                <a:tableStyleId>{3B4B98B0-60AC-42C2-AFA5-B58CD77FA1E5}</a:tableStyleId>
              </a:tblPr>
              <a:tblGrid>
                <a:gridCol w="1569085"/>
                <a:gridCol w="791845"/>
              </a:tblGrid>
              <a:tr h="349250">
                <a:tc>
                  <a:txBody>
                    <a:bodyPr/>
                    <a:lstStyle/>
                    <a:p>
                      <a:pPr algn="ctr">
                        <a:lnSpc>
                          <a:spcPct val="115000"/>
                        </a:lnSpc>
                        <a:spcAft>
                          <a:spcPts val="0"/>
                        </a:spcAft>
                      </a:pPr>
                      <a:r>
                        <a:rPr lang="es-ES" sz="1200" dirty="0">
                          <a:effectLst/>
                          <a:latin typeface="Times New Roman" pitchFamily="18" charset="0"/>
                          <a:cs typeface="Times New Roman" pitchFamily="18" charset="0"/>
                        </a:rPr>
                        <a:t>Factor</a:t>
                      </a:r>
                      <a:endParaRPr lang="es-EC" sz="1200" dirty="0">
                        <a:effectLst/>
                        <a:latin typeface="Times New Roman" pitchFamily="18" charset="0"/>
                        <a:ea typeface="Calibri"/>
                        <a:cs typeface="Times New Roman" pitchFamily="18" charset="0"/>
                      </a:endParaRPr>
                    </a:p>
                  </a:txBody>
                  <a:tcPr marL="44450" marR="44450" marT="0" marB="0" anchor="ctr"/>
                </a:tc>
                <a:tc>
                  <a:txBody>
                    <a:bodyPr/>
                    <a:lstStyle/>
                    <a:p>
                      <a:pPr algn="ctr">
                        <a:lnSpc>
                          <a:spcPct val="115000"/>
                        </a:lnSpc>
                        <a:spcAft>
                          <a:spcPts val="0"/>
                        </a:spcAft>
                      </a:pPr>
                      <a:r>
                        <a:rPr lang="es-ES" sz="1200" dirty="0" smtClean="0">
                          <a:effectLst/>
                          <a:latin typeface="Times New Roman" pitchFamily="18" charset="0"/>
                          <a:cs typeface="Times New Roman" pitchFamily="18" charset="0"/>
                        </a:rPr>
                        <a:t>%</a:t>
                      </a:r>
                      <a:endParaRPr lang="es-EC" sz="1200" dirty="0">
                        <a:effectLst/>
                        <a:latin typeface="Times New Roman" pitchFamily="18" charset="0"/>
                        <a:ea typeface="Calibri"/>
                        <a:cs typeface="Times New Roman" pitchFamily="18" charset="0"/>
                      </a:endParaRPr>
                    </a:p>
                  </a:txBody>
                  <a:tcPr marL="44450" marR="44450" marT="0" marB="0" anchor="ctr"/>
                </a:tc>
              </a:tr>
              <a:tr h="219075">
                <a:tc>
                  <a:txBody>
                    <a:bodyPr/>
                    <a:lstStyle/>
                    <a:p>
                      <a:pPr>
                        <a:lnSpc>
                          <a:spcPct val="115000"/>
                        </a:lnSpc>
                        <a:spcAft>
                          <a:spcPts val="0"/>
                        </a:spcAft>
                      </a:pPr>
                      <a:r>
                        <a:rPr lang="es-ES" sz="1200">
                          <a:effectLst/>
                          <a:latin typeface="Times New Roman" pitchFamily="18" charset="0"/>
                          <a:cs typeface="Times New Roman" pitchFamily="18" charset="0"/>
                        </a:rPr>
                        <a:t>Tasa Pasiva</a:t>
                      </a:r>
                      <a:endParaRPr lang="es-EC" sz="1200">
                        <a:effectLst/>
                        <a:latin typeface="Times New Roman" pitchFamily="18" charset="0"/>
                        <a:ea typeface="Calibri"/>
                        <a:cs typeface="Times New Roman" pitchFamily="18" charset="0"/>
                      </a:endParaRPr>
                    </a:p>
                  </a:txBody>
                  <a:tcPr marL="44450" marR="44450" marT="0" marB="0" anchor="ctr"/>
                </a:tc>
                <a:tc>
                  <a:txBody>
                    <a:bodyPr/>
                    <a:lstStyle/>
                    <a:p>
                      <a:pPr algn="ctr">
                        <a:lnSpc>
                          <a:spcPct val="115000"/>
                        </a:lnSpc>
                        <a:spcAft>
                          <a:spcPts val="0"/>
                        </a:spcAft>
                      </a:pPr>
                      <a:r>
                        <a:rPr lang="es-ES" sz="1200">
                          <a:effectLst/>
                          <a:latin typeface="Times New Roman" pitchFamily="18" charset="0"/>
                          <a:cs typeface="Times New Roman" pitchFamily="18" charset="0"/>
                        </a:rPr>
                        <a:t>5,19%</a:t>
                      </a:r>
                      <a:endParaRPr lang="es-EC" sz="1200">
                        <a:effectLst/>
                        <a:latin typeface="Times New Roman" pitchFamily="18" charset="0"/>
                        <a:ea typeface="Calibri"/>
                        <a:cs typeface="Times New Roman" pitchFamily="18" charset="0"/>
                      </a:endParaRPr>
                    </a:p>
                  </a:txBody>
                  <a:tcPr marL="44450" marR="44450" marT="0" marB="0" anchor="ctr"/>
                </a:tc>
              </a:tr>
              <a:tr h="209550">
                <a:tc>
                  <a:txBody>
                    <a:bodyPr/>
                    <a:lstStyle/>
                    <a:p>
                      <a:pPr>
                        <a:lnSpc>
                          <a:spcPct val="115000"/>
                        </a:lnSpc>
                        <a:spcAft>
                          <a:spcPts val="0"/>
                        </a:spcAft>
                      </a:pPr>
                      <a:r>
                        <a:rPr lang="es-ES" sz="1200">
                          <a:effectLst/>
                          <a:latin typeface="Times New Roman" pitchFamily="18" charset="0"/>
                          <a:cs typeface="Times New Roman" pitchFamily="18" charset="0"/>
                        </a:rPr>
                        <a:t>Inflación</a:t>
                      </a:r>
                      <a:endParaRPr lang="es-EC" sz="1200">
                        <a:effectLst/>
                        <a:latin typeface="Times New Roman" pitchFamily="18" charset="0"/>
                        <a:ea typeface="Calibri"/>
                        <a:cs typeface="Times New Roman" pitchFamily="18" charset="0"/>
                      </a:endParaRPr>
                    </a:p>
                  </a:txBody>
                  <a:tcPr marL="44450" marR="44450" marT="0" marB="0" anchor="ctr"/>
                </a:tc>
                <a:tc>
                  <a:txBody>
                    <a:bodyPr/>
                    <a:lstStyle/>
                    <a:p>
                      <a:pPr algn="ctr">
                        <a:lnSpc>
                          <a:spcPct val="115000"/>
                        </a:lnSpc>
                        <a:spcAft>
                          <a:spcPts val="0"/>
                        </a:spcAft>
                      </a:pPr>
                      <a:r>
                        <a:rPr lang="es-ES" sz="1200">
                          <a:effectLst/>
                          <a:latin typeface="Times New Roman" pitchFamily="18" charset="0"/>
                          <a:cs typeface="Times New Roman" pitchFamily="18" charset="0"/>
                        </a:rPr>
                        <a:t>3,67%</a:t>
                      </a:r>
                      <a:endParaRPr lang="es-EC" sz="1200">
                        <a:effectLst/>
                        <a:latin typeface="Times New Roman" pitchFamily="18" charset="0"/>
                        <a:ea typeface="Calibri"/>
                        <a:cs typeface="Times New Roman" pitchFamily="18" charset="0"/>
                      </a:endParaRPr>
                    </a:p>
                  </a:txBody>
                  <a:tcPr marL="44450" marR="44450" marT="0" marB="0" anchor="ctr"/>
                </a:tc>
              </a:tr>
              <a:tr h="209550">
                <a:tc>
                  <a:txBody>
                    <a:bodyPr/>
                    <a:lstStyle/>
                    <a:p>
                      <a:pPr>
                        <a:lnSpc>
                          <a:spcPct val="115000"/>
                        </a:lnSpc>
                        <a:spcAft>
                          <a:spcPts val="0"/>
                        </a:spcAft>
                      </a:pPr>
                      <a:r>
                        <a:rPr lang="es-ES" sz="1200">
                          <a:effectLst/>
                          <a:latin typeface="Times New Roman" pitchFamily="18" charset="0"/>
                          <a:cs typeface="Times New Roman" pitchFamily="18" charset="0"/>
                        </a:rPr>
                        <a:t>Riesgo país</a:t>
                      </a:r>
                      <a:endParaRPr lang="es-EC" sz="1200">
                        <a:effectLst/>
                        <a:latin typeface="Times New Roman" pitchFamily="18" charset="0"/>
                        <a:ea typeface="Calibri"/>
                        <a:cs typeface="Times New Roman" pitchFamily="18" charset="0"/>
                      </a:endParaRPr>
                    </a:p>
                  </a:txBody>
                  <a:tcPr marL="44450" marR="44450" marT="0" marB="0" anchor="ctr"/>
                </a:tc>
                <a:tc>
                  <a:txBody>
                    <a:bodyPr/>
                    <a:lstStyle/>
                    <a:p>
                      <a:pPr algn="ctr">
                        <a:lnSpc>
                          <a:spcPct val="115000"/>
                        </a:lnSpc>
                        <a:spcAft>
                          <a:spcPts val="0"/>
                        </a:spcAft>
                      </a:pPr>
                      <a:r>
                        <a:rPr lang="es-ES" sz="1200">
                          <a:effectLst/>
                          <a:latin typeface="Times New Roman" pitchFamily="18" charset="0"/>
                          <a:cs typeface="Times New Roman" pitchFamily="18" charset="0"/>
                        </a:rPr>
                        <a:t>4,03%</a:t>
                      </a:r>
                      <a:endParaRPr lang="es-EC" sz="1200">
                        <a:effectLst/>
                        <a:latin typeface="Times New Roman" pitchFamily="18" charset="0"/>
                        <a:ea typeface="Calibri"/>
                        <a:cs typeface="Times New Roman" pitchFamily="18" charset="0"/>
                      </a:endParaRPr>
                    </a:p>
                  </a:txBody>
                  <a:tcPr marL="44450" marR="44450" marT="0" marB="0" anchor="ctr"/>
                </a:tc>
              </a:tr>
              <a:tr h="292735">
                <a:tc>
                  <a:txBody>
                    <a:bodyPr/>
                    <a:lstStyle/>
                    <a:p>
                      <a:pPr>
                        <a:lnSpc>
                          <a:spcPct val="115000"/>
                        </a:lnSpc>
                        <a:spcAft>
                          <a:spcPts val="0"/>
                        </a:spcAft>
                      </a:pPr>
                      <a:r>
                        <a:rPr lang="es-ES" sz="1200">
                          <a:effectLst/>
                          <a:latin typeface="Times New Roman" pitchFamily="18" charset="0"/>
                          <a:cs typeface="Times New Roman" pitchFamily="18" charset="0"/>
                        </a:rPr>
                        <a:t>Costo de oportunidad</a:t>
                      </a:r>
                      <a:endParaRPr lang="es-EC" sz="1200">
                        <a:effectLst/>
                        <a:latin typeface="Times New Roman" pitchFamily="18" charset="0"/>
                        <a:ea typeface="Calibri"/>
                        <a:cs typeface="Times New Roman" pitchFamily="18" charset="0"/>
                      </a:endParaRPr>
                    </a:p>
                  </a:txBody>
                  <a:tcPr marL="44450" marR="44450" marT="0" marB="0" anchor="ctr"/>
                </a:tc>
                <a:tc>
                  <a:txBody>
                    <a:bodyPr/>
                    <a:lstStyle/>
                    <a:p>
                      <a:pPr algn="ctr">
                        <a:lnSpc>
                          <a:spcPct val="115000"/>
                        </a:lnSpc>
                        <a:spcAft>
                          <a:spcPts val="0"/>
                        </a:spcAft>
                      </a:pPr>
                      <a:r>
                        <a:rPr lang="es-ES" sz="1200" dirty="0">
                          <a:effectLst/>
                          <a:latin typeface="Times New Roman" pitchFamily="18" charset="0"/>
                          <a:cs typeface="Times New Roman" pitchFamily="18" charset="0"/>
                        </a:rPr>
                        <a:t>12,89%</a:t>
                      </a:r>
                      <a:endParaRPr lang="es-EC" sz="1200" dirty="0">
                        <a:effectLst/>
                        <a:latin typeface="Times New Roman" pitchFamily="18" charset="0"/>
                        <a:ea typeface="Calibri"/>
                        <a:cs typeface="Times New Roman" pitchFamily="18" charset="0"/>
                      </a:endParaRPr>
                    </a:p>
                  </a:txBody>
                  <a:tcPr marL="44450" marR="44450" marT="0" marB="0" anchor="ct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103123481"/>
              </p:ext>
            </p:extLst>
          </p:nvPr>
        </p:nvGraphicFramePr>
        <p:xfrm>
          <a:off x="521907" y="1963420"/>
          <a:ext cx="2157408" cy="1409573"/>
        </p:xfrm>
        <a:graphic>
          <a:graphicData uri="http://schemas.openxmlformats.org/drawingml/2006/table">
            <a:tbl>
              <a:tblPr firstRow="1" firstCol="1" bandRow="1">
                <a:solidFill>
                  <a:schemeClr val="bg1"/>
                </a:solidFill>
                <a:tableStyleId>{3B4B98B0-60AC-42C2-AFA5-B58CD77FA1E5}</a:tableStyleId>
              </a:tblPr>
              <a:tblGrid>
                <a:gridCol w="1313789"/>
                <a:gridCol w="843619"/>
              </a:tblGrid>
              <a:tr h="349250">
                <a:tc>
                  <a:txBody>
                    <a:bodyPr/>
                    <a:lstStyle/>
                    <a:p>
                      <a:pPr algn="ctr">
                        <a:lnSpc>
                          <a:spcPct val="115000"/>
                        </a:lnSpc>
                        <a:spcAft>
                          <a:spcPts val="0"/>
                        </a:spcAft>
                      </a:pPr>
                      <a:r>
                        <a:rPr lang="es-ES" sz="1200">
                          <a:effectLst/>
                        </a:rPr>
                        <a:t>Factor</a:t>
                      </a:r>
                      <a:endParaRPr lang="es-EC" sz="12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S" sz="1200" dirty="0" smtClean="0">
                          <a:effectLst/>
                        </a:rPr>
                        <a:t>%</a:t>
                      </a:r>
                      <a:endParaRPr lang="es-EC" sz="1200" dirty="0">
                        <a:effectLst/>
                        <a:latin typeface="Times New Roman" pitchFamily="18" charset="0"/>
                        <a:ea typeface="Calibri"/>
                        <a:cs typeface="Times New Roman" pitchFamily="18" charset="0"/>
                      </a:endParaRPr>
                    </a:p>
                  </a:txBody>
                  <a:tcPr marL="68580" marR="68580" marT="0" marB="0"/>
                </a:tc>
              </a:tr>
              <a:tr h="219075">
                <a:tc>
                  <a:txBody>
                    <a:bodyPr/>
                    <a:lstStyle/>
                    <a:p>
                      <a:pPr>
                        <a:lnSpc>
                          <a:spcPct val="115000"/>
                        </a:lnSpc>
                        <a:spcAft>
                          <a:spcPts val="0"/>
                        </a:spcAft>
                      </a:pPr>
                      <a:r>
                        <a:rPr lang="es-ES" sz="1200">
                          <a:effectLst/>
                        </a:rPr>
                        <a:t>Tasa Activa</a:t>
                      </a:r>
                      <a:endParaRPr lang="es-EC" sz="12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S" sz="1200">
                          <a:effectLst/>
                        </a:rPr>
                        <a:t>8,19%</a:t>
                      </a:r>
                      <a:endParaRPr lang="es-EC" sz="1200">
                        <a:effectLst/>
                        <a:latin typeface="Times New Roman" pitchFamily="18" charset="0"/>
                        <a:ea typeface="Calibri"/>
                        <a:cs typeface="Times New Roman" pitchFamily="18" charset="0"/>
                      </a:endParaRPr>
                    </a:p>
                  </a:txBody>
                  <a:tcPr marL="68580" marR="68580" marT="0" marB="0"/>
                </a:tc>
              </a:tr>
              <a:tr h="209550">
                <a:tc>
                  <a:txBody>
                    <a:bodyPr/>
                    <a:lstStyle/>
                    <a:p>
                      <a:pPr>
                        <a:lnSpc>
                          <a:spcPct val="115000"/>
                        </a:lnSpc>
                        <a:spcAft>
                          <a:spcPts val="0"/>
                        </a:spcAft>
                      </a:pPr>
                      <a:r>
                        <a:rPr lang="es-ES" sz="1200">
                          <a:effectLst/>
                        </a:rPr>
                        <a:t>Tasa de interés </a:t>
                      </a:r>
                      <a:endParaRPr lang="es-EC" sz="12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S" sz="1200">
                          <a:effectLst/>
                        </a:rPr>
                        <a:t>10,50%</a:t>
                      </a:r>
                      <a:endParaRPr lang="es-EC" sz="1200">
                        <a:effectLst/>
                        <a:latin typeface="Times New Roman" pitchFamily="18" charset="0"/>
                        <a:ea typeface="Calibri"/>
                        <a:cs typeface="Times New Roman" pitchFamily="18" charset="0"/>
                      </a:endParaRPr>
                    </a:p>
                  </a:txBody>
                  <a:tcPr marL="68580" marR="68580" marT="0" marB="0"/>
                </a:tc>
              </a:tr>
              <a:tr h="209550">
                <a:tc>
                  <a:txBody>
                    <a:bodyPr/>
                    <a:lstStyle/>
                    <a:p>
                      <a:pPr>
                        <a:lnSpc>
                          <a:spcPct val="115000"/>
                        </a:lnSpc>
                        <a:spcAft>
                          <a:spcPts val="0"/>
                        </a:spcAft>
                      </a:pPr>
                      <a:r>
                        <a:rPr lang="es-ES" sz="1200">
                          <a:effectLst/>
                        </a:rPr>
                        <a:t>Recursos ajenos</a:t>
                      </a:r>
                      <a:endParaRPr lang="es-EC" sz="12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S" sz="1200">
                          <a:effectLst/>
                        </a:rPr>
                        <a:t>60%</a:t>
                      </a:r>
                      <a:endParaRPr lang="es-EC" sz="1200">
                        <a:effectLst/>
                        <a:latin typeface="Times New Roman" pitchFamily="18" charset="0"/>
                        <a:ea typeface="Calibri"/>
                        <a:cs typeface="Times New Roman" pitchFamily="18" charset="0"/>
                      </a:endParaRPr>
                    </a:p>
                  </a:txBody>
                  <a:tcPr marL="68580" marR="68580" marT="0" marB="0"/>
                </a:tc>
              </a:tr>
              <a:tr h="209550">
                <a:tc>
                  <a:txBody>
                    <a:bodyPr/>
                    <a:lstStyle/>
                    <a:p>
                      <a:pPr>
                        <a:lnSpc>
                          <a:spcPct val="115000"/>
                        </a:lnSpc>
                        <a:spcAft>
                          <a:spcPts val="0"/>
                        </a:spcAft>
                      </a:pPr>
                      <a:r>
                        <a:rPr lang="es-ES" sz="1200">
                          <a:effectLst/>
                        </a:rPr>
                        <a:t>Recursos propios</a:t>
                      </a:r>
                      <a:endParaRPr lang="es-EC" sz="12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S" sz="1200">
                          <a:effectLst/>
                        </a:rPr>
                        <a:t>40%</a:t>
                      </a:r>
                      <a:endParaRPr lang="es-EC" sz="1200">
                        <a:effectLst/>
                        <a:latin typeface="Times New Roman" pitchFamily="18" charset="0"/>
                        <a:ea typeface="Calibri"/>
                        <a:cs typeface="Times New Roman" pitchFamily="18" charset="0"/>
                      </a:endParaRPr>
                    </a:p>
                  </a:txBody>
                  <a:tcPr marL="68580" marR="68580" marT="0" marB="0"/>
                </a:tc>
              </a:tr>
              <a:tr h="209550">
                <a:tc>
                  <a:txBody>
                    <a:bodyPr/>
                    <a:lstStyle/>
                    <a:p>
                      <a:pPr>
                        <a:lnSpc>
                          <a:spcPct val="115000"/>
                        </a:lnSpc>
                        <a:spcAft>
                          <a:spcPts val="0"/>
                        </a:spcAft>
                      </a:pPr>
                      <a:r>
                        <a:rPr lang="es-EC" sz="1200">
                          <a:effectLst/>
                        </a:rPr>
                        <a:t>Tasa impositiva</a:t>
                      </a:r>
                      <a:endParaRPr lang="es-EC" sz="12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S" sz="1200" dirty="0">
                          <a:effectLst/>
                        </a:rPr>
                        <a:t>33,70%</a:t>
                      </a:r>
                      <a:endParaRPr lang="es-EC" sz="1200" dirty="0">
                        <a:effectLst/>
                        <a:latin typeface="Times New Roman" pitchFamily="18" charset="0"/>
                        <a:ea typeface="Calibri"/>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26482033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590038673"/>
              </p:ext>
            </p:extLst>
          </p:nvPr>
        </p:nvGraphicFramePr>
        <p:xfrm>
          <a:off x="2627784" y="1484785"/>
          <a:ext cx="6059016" cy="3888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ítulo 1"/>
          <p:cNvSpPr txBox="1">
            <a:spLocks noGrp="1"/>
          </p:cNvSpPr>
          <p:nvPr>
            <p:ph type="title"/>
          </p:nvPr>
        </p:nvSpPr>
        <p:spPr>
          <a:xfrm>
            <a:off x="982133" y="457201"/>
            <a:ext cx="7704667" cy="52352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smtClean="0">
                <a:solidFill>
                  <a:schemeClr val="accent1">
                    <a:lumMod val="75000"/>
                  </a:schemeClr>
                </a:solidFill>
                <a:latin typeface="Cooper Black" pitchFamily="18" charset="0"/>
              </a:rPr>
              <a:t>CRITERIOS DE EVALUACIÓN</a:t>
            </a:r>
            <a:endParaRPr lang="es-EC" sz="2800" b="1" dirty="0">
              <a:solidFill>
                <a:schemeClr val="accent1">
                  <a:lumMod val="75000"/>
                </a:schemeClr>
              </a:solidFill>
              <a:latin typeface="Cooper Black" pitchFamily="18" charset="0"/>
            </a:endParaRPr>
          </a:p>
        </p:txBody>
      </p:sp>
      <p:graphicFrame>
        <p:nvGraphicFramePr>
          <p:cNvPr id="2" name="1 Diagrama"/>
          <p:cNvGraphicFramePr/>
          <p:nvPr>
            <p:extLst>
              <p:ext uri="{D42A27DB-BD31-4B8C-83A1-F6EECF244321}">
                <p14:modId xmlns:p14="http://schemas.microsoft.com/office/powerpoint/2010/main" val="1248419598"/>
              </p:ext>
            </p:extLst>
          </p:nvPr>
        </p:nvGraphicFramePr>
        <p:xfrm>
          <a:off x="899592" y="2492896"/>
          <a:ext cx="1535832" cy="17281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5 Diagrama"/>
          <p:cNvGraphicFramePr/>
          <p:nvPr>
            <p:extLst>
              <p:ext uri="{D42A27DB-BD31-4B8C-83A1-F6EECF244321}">
                <p14:modId xmlns:p14="http://schemas.microsoft.com/office/powerpoint/2010/main" val="390973493"/>
              </p:ext>
            </p:extLst>
          </p:nvPr>
        </p:nvGraphicFramePr>
        <p:xfrm>
          <a:off x="971600" y="4005064"/>
          <a:ext cx="1535832" cy="172819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mc:AlternateContent xmlns:mc="http://schemas.openxmlformats.org/markup-compatibility/2006" xmlns:a14="http://schemas.microsoft.com/office/drawing/2010/main">
        <mc:Choice Requires="a14">
          <p:sp>
            <p:nvSpPr>
              <p:cNvPr id="7" name="6 Rectángulo"/>
              <p:cNvSpPr/>
              <p:nvPr/>
            </p:nvSpPr>
            <p:spPr>
              <a:xfrm>
                <a:off x="2123728" y="5717237"/>
                <a:ext cx="1944215" cy="59644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s-ES" sz="1200" i="1">
                          <a:latin typeface="Cambria Math"/>
                        </a:rPr>
                        <m:t>𝑉𝐴𝑁</m:t>
                      </m:r>
                      <m:r>
                        <a:rPr lang="es-ES" sz="1200" i="1">
                          <a:latin typeface="Cambria Math"/>
                        </a:rPr>
                        <m:t>=</m:t>
                      </m:r>
                      <m:nary>
                        <m:naryPr>
                          <m:chr m:val="∑"/>
                          <m:limLoc m:val="undOvr"/>
                          <m:ctrlPr>
                            <a:rPr lang="es-EC" sz="1200" i="1">
                              <a:latin typeface="Cambria Math"/>
                            </a:rPr>
                          </m:ctrlPr>
                        </m:naryPr>
                        <m:sub>
                          <m:r>
                            <a:rPr lang="es-ES" sz="1200" i="1">
                              <a:latin typeface="Cambria Math"/>
                            </a:rPr>
                            <m:t>𝑡</m:t>
                          </m:r>
                          <m:r>
                            <a:rPr lang="es-ES" sz="1200" i="1">
                              <a:latin typeface="Cambria Math"/>
                            </a:rPr>
                            <m:t>=1</m:t>
                          </m:r>
                        </m:sub>
                        <m:sup>
                          <m:r>
                            <a:rPr lang="es-ES" sz="1200" i="1">
                              <a:latin typeface="Cambria Math"/>
                            </a:rPr>
                            <m:t>𝑛</m:t>
                          </m:r>
                        </m:sup>
                        <m:e>
                          <m:f>
                            <m:fPr>
                              <m:ctrlPr>
                                <a:rPr lang="es-EC" sz="1200" i="1">
                                  <a:latin typeface="Cambria Math"/>
                                </a:rPr>
                              </m:ctrlPr>
                            </m:fPr>
                            <m:num>
                              <m:r>
                                <a:rPr lang="es-ES" sz="1200" i="1">
                                  <a:latin typeface="Cambria Math"/>
                                </a:rPr>
                                <m:t>𝐶</m:t>
                              </m:r>
                              <m:sSub>
                                <m:sSubPr>
                                  <m:ctrlPr>
                                    <a:rPr lang="es-EC" sz="1200" i="1">
                                      <a:latin typeface="Cambria Math"/>
                                    </a:rPr>
                                  </m:ctrlPr>
                                </m:sSubPr>
                                <m:e>
                                  <m:r>
                                    <a:rPr lang="es-ES" sz="1200" i="1">
                                      <a:latin typeface="Cambria Math"/>
                                    </a:rPr>
                                    <m:t>𝐹</m:t>
                                  </m:r>
                                </m:e>
                                <m:sub>
                                  <m:r>
                                    <a:rPr lang="es-ES" sz="1200" i="1">
                                      <a:latin typeface="Cambria Math"/>
                                    </a:rPr>
                                    <m:t>𝑓</m:t>
                                  </m:r>
                                </m:sub>
                              </m:sSub>
                            </m:num>
                            <m:den>
                              <m:sSup>
                                <m:sSupPr>
                                  <m:ctrlPr>
                                    <a:rPr lang="es-EC" sz="1200" i="1">
                                      <a:latin typeface="Cambria Math"/>
                                    </a:rPr>
                                  </m:ctrlPr>
                                </m:sSupPr>
                                <m:e>
                                  <m:d>
                                    <m:dPr>
                                      <m:ctrlPr>
                                        <a:rPr lang="es-EC" sz="1200" i="1">
                                          <a:latin typeface="Cambria Math"/>
                                        </a:rPr>
                                      </m:ctrlPr>
                                    </m:dPr>
                                    <m:e>
                                      <m:r>
                                        <a:rPr lang="es-ES" sz="1200" i="1">
                                          <a:latin typeface="Cambria Math"/>
                                        </a:rPr>
                                        <m:t>1+</m:t>
                                      </m:r>
                                      <m:r>
                                        <a:rPr lang="es-ES" sz="1200" i="1">
                                          <a:latin typeface="Cambria Math"/>
                                        </a:rPr>
                                        <m:t>𝑘</m:t>
                                      </m:r>
                                    </m:e>
                                  </m:d>
                                </m:e>
                                <m:sup>
                                  <m:r>
                                    <a:rPr lang="es-ES" sz="1200" i="1">
                                      <a:latin typeface="Cambria Math"/>
                                    </a:rPr>
                                    <m:t>𝑡</m:t>
                                  </m:r>
                                </m:sup>
                              </m:sSup>
                            </m:den>
                          </m:f>
                          <m:r>
                            <a:rPr lang="es-ES" sz="1200" i="1">
                              <a:latin typeface="Cambria Math"/>
                            </a:rPr>
                            <m:t>−</m:t>
                          </m:r>
                          <m:r>
                            <a:rPr lang="es-ES" sz="1200" i="1">
                              <a:latin typeface="Cambria Math"/>
                            </a:rPr>
                            <m:t>𝐶</m:t>
                          </m:r>
                          <m:sSub>
                            <m:sSubPr>
                              <m:ctrlPr>
                                <a:rPr lang="es-EC" sz="1200" i="1">
                                  <a:latin typeface="Cambria Math"/>
                                </a:rPr>
                              </m:ctrlPr>
                            </m:sSubPr>
                            <m:e>
                              <m:r>
                                <a:rPr lang="es-ES" sz="1200" i="1">
                                  <a:latin typeface="Cambria Math"/>
                                </a:rPr>
                                <m:t>𝐹</m:t>
                              </m:r>
                            </m:e>
                            <m:sub>
                              <m:r>
                                <a:rPr lang="es-ES" sz="1200" i="1">
                                  <a:latin typeface="Cambria Math"/>
                                </a:rPr>
                                <m:t>0</m:t>
                              </m:r>
                            </m:sub>
                          </m:sSub>
                        </m:e>
                      </m:nary>
                    </m:oMath>
                  </m:oMathPara>
                </a14:m>
                <a:endParaRPr lang="es-EC" sz="1200" dirty="0"/>
              </a:p>
            </p:txBody>
          </p:sp>
        </mc:Choice>
        <mc:Fallback xmlns="">
          <p:sp>
            <p:nvSpPr>
              <p:cNvPr id="7" name="6 Rectángulo"/>
              <p:cNvSpPr>
                <a:spLocks noRot="1" noChangeAspect="1" noMove="1" noResize="1" noEditPoints="1" noAdjustHandles="1" noChangeArrowheads="1" noChangeShapeType="1" noTextEdit="1"/>
              </p:cNvSpPr>
              <p:nvPr/>
            </p:nvSpPr>
            <p:spPr>
              <a:xfrm>
                <a:off x="2123728" y="5717237"/>
                <a:ext cx="1944215" cy="596445"/>
              </a:xfrm>
              <a:prstGeom prst="rect">
                <a:avLst/>
              </a:prstGeom>
              <a:blipFill rotWithShape="1">
                <a:blip r:embed="rId18"/>
                <a:stretch>
                  <a:fillRect t="-92079" r="-932" b="-14158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4211960" y="5508784"/>
                <a:ext cx="1800200" cy="10165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s-ES" sz="1100" i="1">
                          <a:latin typeface="Cambria Math"/>
                        </a:rPr>
                        <m:t>0=</m:t>
                      </m:r>
                      <m:nary>
                        <m:naryPr>
                          <m:chr m:val="∑"/>
                          <m:limLoc m:val="undOvr"/>
                          <m:ctrlPr>
                            <a:rPr lang="es-EC" sz="1100" i="1">
                              <a:latin typeface="Cambria Math"/>
                            </a:rPr>
                          </m:ctrlPr>
                        </m:naryPr>
                        <m:sub>
                          <m:r>
                            <a:rPr lang="es-ES" sz="1100" i="1">
                              <a:latin typeface="Cambria Math"/>
                            </a:rPr>
                            <m:t>𝑡</m:t>
                          </m:r>
                          <m:r>
                            <a:rPr lang="es-ES" sz="1100" i="1">
                              <a:latin typeface="Cambria Math"/>
                            </a:rPr>
                            <m:t>=1</m:t>
                          </m:r>
                        </m:sub>
                        <m:sup>
                          <m:r>
                            <a:rPr lang="es-ES" sz="1100" i="1">
                              <a:latin typeface="Cambria Math"/>
                            </a:rPr>
                            <m:t>𝑛</m:t>
                          </m:r>
                        </m:sup>
                        <m:e>
                          <m:f>
                            <m:fPr>
                              <m:ctrlPr>
                                <a:rPr lang="es-EC" sz="1100" i="1">
                                  <a:latin typeface="Cambria Math"/>
                                </a:rPr>
                              </m:ctrlPr>
                            </m:fPr>
                            <m:num>
                              <m:r>
                                <a:rPr lang="es-ES" sz="1100" i="1">
                                  <a:latin typeface="Cambria Math"/>
                                </a:rPr>
                                <m:t>𝐶</m:t>
                              </m:r>
                              <m:sSub>
                                <m:sSubPr>
                                  <m:ctrlPr>
                                    <a:rPr lang="es-EC" sz="1100" i="1">
                                      <a:latin typeface="Cambria Math"/>
                                    </a:rPr>
                                  </m:ctrlPr>
                                </m:sSubPr>
                                <m:e>
                                  <m:r>
                                    <a:rPr lang="es-ES" sz="1100" i="1">
                                      <a:latin typeface="Cambria Math"/>
                                    </a:rPr>
                                    <m:t>𝐹</m:t>
                                  </m:r>
                                </m:e>
                                <m:sub>
                                  <m:r>
                                    <a:rPr lang="es-ES" sz="1100" i="1">
                                      <a:latin typeface="Cambria Math"/>
                                    </a:rPr>
                                    <m:t>𝑓</m:t>
                                  </m:r>
                                </m:sub>
                              </m:sSub>
                            </m:num>
                            <m:den>
                              <m:sSup>
                                <m:sSupPr>
                                  <m:ctrlPr>
                                    <a:rPr lang="es-EC" sz="1100" i="1">
                                      <a:latin typeface="Cambria Math"/>
                                    </a:rPr>
                                  </m:ctrlPr>
                                </m:sSupPr>
                                <m:e>
                                  <m:d>
                                    <m:dPr>
                                      <m:ctrlPr>
                                        <a:rPr lang="es-EC" sz="1100" i="1">
                                          <a:latin typeface="Cambria Math"/>
                                        </a:rPr>
                                      </m:ctrlPr>
                                    </m:dPr>
                                    <m:e>
                                      <m:r>
                                        <a:rPr lang="es-ES" sz="1100" i="1">
                                          <a:latin typeface="Cambria Math"/>
                                        </a:rPr>
                                        <m:t>1+</m:t>
                                      </m:r>
                                      <m:r>
                                        <a:rPr lang="es-ES" sz="1100" i="1">
                                          <a:latin typeface="Cambria Math"/>
                                        </a:rPr>
                                        <m:t>𝑇𝐼𝑅</m:t>
                                      </m:r>
                                    </m:e>
                                  </m:d>
                                </m:e>
                                <m:sup>
                                  <m:r>
                                    <a:rPr lang="es-ES" sz="1100" i="1">
                                      <a:latin typeface="Cambria Math"/>
                                    </a:rPr>
                                    <m:t>𝑡</m:t>
                                  </m:r>
                                </m:sup>
                              </m:sSup>
                            </m:den>
                          </m:f>
                          <m:r>
                            <a:rPr lang="es-ES" sz="1100" i="1">
                              <a:latin typeface="Cambria Math"/>
                            </a:rPr>
                            <m:t>−</m:t>
                          </m:r>
                          <m:r>
                            <a:rPr lang="es-ES" sz="1100" i="1">
                              <a:latin typeface="Cambria Math"/>
                            </a:rPr>
                            <m:t>𝐶</m:t>
                          </m:r>
                          <m:sSub>
                            <m:sSubPr>
                              <m:ctrlPr>
                                <a:rPr lang="es-EC" sz="1100" i="1">
                                  <a:latin typeface="Cambria Math"/>
                                </a:rPr>
                              </m:ctrlPr>
                            </m:sSubPr>
                            <m:e>
                              <m:r>
                                <a:rPr lang="es-ES" sz="1100" i="1">
                                  <a:latin typeface="Cambria Math"/>
                                </a:rPr>
                                <m:t>𝐹</m:t>
                              </m:r>
                            </m:e>
                            <m:sub>
                              <m:r>
                                <a:rPr lang="es-ES" sz="1100" i="1">
                                  <a:latin typeface="Cambria Math"/>
                                </a:rPr>
                                <m:t>0</m:t>
                              </m:r>
                            </m:sub>
                          </m:sSub>
                        </m:e>
                      </m:nary>
                    </m:oMath>
                  </m:oMathPara>
                </a14:m>
                <a:endParaRPr lang="es-EC" sz="1100" dirty="0"/>
              </a:p>
              <a:p>
                <a:pPr/>
                <a14:m>
                  <m:oMathPara xmlns:m="http://schemas.openxmlformats.org/officeDocument/2006/math">
                    <m:oMathParaPr>
                      <m:jc m:val="centerGroup"/>
                    </m:oMathParaPr>
                    <m:oMath xmlns:m="http://schemas.openxmlformats.org/officeDocument/2006/math">
                      <m:nary>
                        <m:naryPr>
                          <m:chr m:val="∑"/>
                          <m:limLoc m:val="undOvr"/>
                          <m:ctrlPr>
                            <a:rPr lang="es-EC" sz="1100" i="1">
                              <a:latin typeface="Cambria Math"/>
                            </a:rPr>
                          </m:ctrlPr>
                        </m:naryPr>
                        <m:sub>
                          <m:r>
                            <a:rPr lang="es-ES" sz="1100" i="1">
                              <a:latin typeface="Cambria Math"/>
                            </a:rPr>
                            <m:t>𝑡</m:t>
                          </m:r>
                          <m:r>
                            <a:rPr lang="es-ES" sz="1100" i="1">
                              <a:latin typeface="Cambria Math"/>
                            </a:rPr>
                            <m:t>=1</m:t>
                          </m:r>
                        </m:sub>
                        <m:sup>
                          <m:r>
                            <a:rPr lang="es-ES" sz="1100" i="1">
                              <a:latin typeface="Cambria Math"/>
                            </a:rPr>
                            <m:t>𝑛</m:t>
                          </m:r>
                        </m:sup>
                        <m:e>
                          <m:f>
                            <m:fPr>
                              <m:ctrlPr>
                                <a:rPr lang="es-EC" sz="1100" i="1">
                                  <a:latin typeface="Cambria Math"/>
                                </a:rPr>
                              </m:ctrlPr>
                            </m:fPr>
                            <m:num>
                              <m:r>
                                <a:rPr lang="es-ES" sz="1100" i="1">
                                  <a:latin typeface="Cambria Math"/>
                                </a:rPr>
                                <m:t>𝐶</m:t>
                              </m:r>
                              <m:sSub>
                                <m:sSubPr>
                                  <m:ctrlPr>
                                    <a:rPr lang="es-EC" sz="1100" i="1">
                                      <a:latin typeface="Cambria Math"/>
                                    </a:rPr>
                                  </m:ctrlPr>
                                </m:sSubPr>
                                <m:e>
                                  <m:r>
                                    <a:rPr lang="es-ES" sz="1100" i="1">
                                      <a:latin typeface="Cambria Math"/>
                                    </a:rPr>
                                    <m:t>𝐹</m:t>
                                  </m:r>
                                </m:e>
                                <m:sub>
                                  <m:r>
                                    <a:rPr lang="es-ES" sz="1100" i="1">
                                      <a:latin typeface="Cambria Math"/>
                                    </a:rPr>
                                    <m:t>𝑓</m:t>
                                  </m:r>
                                </m:sub>
                              </m:sSub>
                            </m:num>
                            <m:den>
                              <m:sSup>
                                <m:sSupPr>
                                  <m:ctrlPr>
                                    <a:rPr lang="es-EC" sz="1100" i="1">
                                      <a:latin typeface="Cambria Math"/>
                                    </a:rPr>
                                  </m:ctrlPr>
                                </m:sSupPr>
                                <m:e>
                                  <m:d>
                                    <m:dPr>
                                      <m:ctrlPr>
                                        <a:rPr lang="es-EC" sz="1100" i="1">
                                          <a:latin typeface="Cambria Math"/>
                                        </a:rPr>
                                      </m:ctrlPr>
                                    </m:dPr>
                                    <m:e>
                                      <m:r>
                                        <a:rPr lang="es-ES" sz="1100" i="1">
                                          <a:latin typeface="Cambria Math"/>
                                        </a:rPr>
                                        <m:t>1+</m:t>
                                      </m:r>
                                      <m:r>
                                        <a:rPr lang="es-ES" sz="1100" i="1">
                                          <a:latin typeface="Cambria Math"/>
                                        </a:rPr>
                                        <m:t>𝑇𝐼𝑅</m:t>
                                      </m:r>
                                    </m:e>
                                  </m:d>
                                </m:e>
                                <m:sup>
                                  <m:r>
                                    <a:rPr lang="es-ES" sz="1100" i="1">
                                      <a:latin typeface="Cambria Math"/>
                                    </a:rPr>
                                    <m:t>𝑡</m:t>
                                  </m:r>
                                </m:sup>
                              </m:sSup>
                            </m:den>
                          </m:f>
                          <m:r>
                            <a:rPr lang="es-ES" sz="1100" i="1">
                              <a:latin typeface="Cambria Math"/>
                            </a:rPr>
                            <m:t>=</m:t>
                          </m:r>
                          <m:r>
                            <a:rPr lang="es-ES" sz="1100" i="1">
                              <a:latin typeface="Cambria Math"/>
                            </a:rPr>
                            <m:t>𝐶</m:t>
                          </m:r>
                          <m:sSub>
                            <m:sSubPr>
                              <m:ctrlPr>
                                <a:rPr lang="es-EC" sz="1100" i="1">
                                  <a:latin typeface="Cambria Math"/>
                                </a:rPr>
                              </m:ctrlPr>
                            </m:sSubPr>
                            <m:e>
                              <m:r>
                                <a:rPr lang="es-ES" sz="1100" i="1">
                                  <a:latin typeface="Cambria Math"/>
                                </a:rPr>
                                <m:t>𝐹</m:t>
                              </m:r>
                            </m:e>
                            <m:sub>
                              <m:r>
                                <a:rPr lang="es-ES" sz="1100" i="1">
                                  <a:latin typeface="Cambria Math"/>
                                </a:rPr>
                                <m:t>0</m:t>
                              </m:r>
                            </m:sub>
                          </m:sSub>
                        </m:e>
                      </m:nary>
                    </m:oMath>
                  </m:oMathPara>
                </a14:m>
                <a:endParaRPr lang="es-EC" sz="1100" dirty="0"/>
              </a:p>
            </p:txBody>
          </p:sp>
        </mc:Choice>
        <mc:Fallback xmlns="">
          <p:sp>
            <p:nvSpPr>
              <p:cNvPr id="8" name="7 Rectángulo"/>
              <p:cNvSpPr>
                <a:spLocks noRot="1" noChangeAspect="1" noMove="1" noResize="1" noEditPoints="1" noAdjustHandles="1" noChangeArrowheads="1" noChangeShapeType="1" noTextEdit="1"/>
              </p:cNvSpPr>
              <p:nvPr/>
            </p:nvSpPr>
            <p:spPr>
              <a:xfrm>
                <a:off x="4211960" y="5508784"/>
                <a:ext cx="1800200" cy="1016560"/>
              </a:xfrm>
              <a:prstGeom prst="rect">
                <a:avLst/>
              </a:prstGeom>
              <a:blipFill rotWithShape="1">
                <a:blip r:embed="rId19"/>
                <a:stretch>
                  <a:fillRect l="-14765" t="-50296" b="-7692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6156176" y="5579536"/>
                <a:ext cx="1717778" cy="779059"/>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S" sz="1200" i="1">
                          <a:latin typeface="Cambria Math"/>
                        </a:rPr>
                        <m:t>𝑅𝐵</m:t>
                      </m:r>
                      <m:r>
                        <a:rPr lang="es-ES" sz="1200" i="1">
                          <a:latin typeface="Cambria Math"/>
                        </a:rPr>
                        <m:t> / </m:t>
                      </m:r>
                      <m:r>
                        <a:rPr lang="es-ES" sz="1200" i="1">
                          <a:latin typeface="Cambria Math"/>
                        </a:rPr>
                        <m:t>𝐶</m:t>
                      </m:r>
                      <m:r>
                        <a:rPr lang="es-ES" sz="1200" i="1">
                          <a:latin typeface="Cambria Math"/>
                        </a:rPr>
                        <m:t>=</m:t>
                      </m:r>
                      <m:f>
                        <m:fPr>
                          <m:ctrlPr>
                            <a:rPr lang="es-EC" sz="1200" i="1">
                              <a:latin typeface="Cambria Math"/>
                            </a:rPr>
                          </m:ctrlPr>
                        </m:fPr>
                        <m:num>
                          <m:nary>
                            <m:naryPr>
                              <m:chr m:val="∑"/>
                              <m:limLoc m:val="undOvr"/>
                              <m:ctrlPr>
                                <a:rPr lang="es-EC" sz="1200" i="1">
                                  <a:latin typeface="Cambria Math"/>
                                </a:rPr>
                              </m:ctrlPr>
                            </m:naryPr>
                            <m:sub>
                              <m:r>
                                <a:rPr lang="es-ES" sz="1200" i="1">
                                  <a:latin typeface="Cambria Math"/>
                                </a:rPr>
                                <m:t>𝑖</m:t>
                              </m:r>
                              <m:r>
                                <a:rPr lang="es-ES" sz="1200" i="1">
                                  <a:latin typeface="Cambria Math"/>
                                </a:rPr>
                                <m:t>=1</m:t>
                              </m:r>
                            </m:sub>
                            <m:sup>
                              <m:r>
                                <a:rPr lang="es-ES" sz="1200" i="1">
                                  <a:latin typeface="Cambria Math"/>
                                </a:rPr>
                                <m:t>𝑛</m:t>
                              </m:r>
                            </m:sup>
                            <m:e>
                              <m:f>
                                <m:fPr>
                                  <m:ctrlPr>
                                    <a:rPr lang="es-EC" sz="1200" i="1">
                                      <a:latin typeface="Cambria Math"/>
                                    </a:rPr>
                                  </m:ctrlPr>
                                </m:fPr>
                                <m:num>
                                  <m:sSub>
                                    <m:sSubPr>
                                      <m:ctrlPr>
                                        <a:rPr lang="es-EC" sz="1200" i="1">
                                          <a:latin typeface="Cambria Math"/>
                                        </a:rPr>
                                      </m:ctrlPr>
                                    </m:sSubPr>
                                    <m:e>
                                      <m:r>
                                        <a:rPr lang="es-ES" sz="1200" i="1">
                                          <a:latin typeface="Cambria Math"/>
                                        </a:rPr>
                                        <m:t>𝐼</m:t>
                                      </m:r>
                                    </m:e>
                                    <m:sub>
                                      <m:r>
                                        <a:rPr lang="es-ES" sz="1200" i="1">
                                          <a:latin typeface="Cambria Math"/>
                                        </a:rPr>
                                        <m:t>𝑖</m:t>
                                      </m:r>
                                    </m:sub>
                                  </m:sSub>
                                </m:num>
                                <m:den>
                                  <m:sSup>
                                    <m:sSupPr>
                                      <m:ctrlPr>
                                        <a:rPr lang="es-EC" sz="1200" i="1">
                                          <a:latin typeface="Cambria Math"/>
                                        </a:rPr>
                                      </m:ctrlPr>
                                    </m:sSupPr>
                                    <m:e>
                                      <m:r>
                                        <a:rPr lang="es-ES" sz="1200" i="1">
                                          <a:latin typeface="Cambria Math"/>
                                        </a:rPr>
                                        <m:t>(1+</m:t>
                                      </m:r>
                                      <m:r>
                                        <a:rPr lang="es-ES" sz="1200" i="1">
                                          <a:latin typeface="Cambria Math"/>
                                        </a:rPr>
                                        <m:t>𝑖</m:t>
                                      </m:r>
                                      <m:r>
                                        <a:rPr lang="es-ES" sz="1200" i="1">
                                          <a:latin typeface="Cambria Math"/>
                                        </a:rPr>
                                        <m:t>)</m:t>
                                      </m:r>
                                    </m:e>
                                    <m:sup>
                                      <m:r>
                                        <a:rPr lang="es-ES" sz="1200" i="1">
                                          <a:latin typeface="Cambria Math"/>
                                        </a:rPr>
                                        <m:t>𝑛</m:t>
                                      </m:r>
                                    </m:sup>
                                  </m:sSup>
                                </m:den>
                              </m:f>
                            </m:e>
                          </m:nary>
                        </m:num>
                        <m:den>
                          <m:nary>
                            <m:naryPr>
                              <m:chr m:val="∑"/>
                              <m:limLoc m:val="undOvr"/>
                              <m:ctrlPr>
                                <a:rPr lang="es-EC" sz="1200" i="1">
                                  <a:latin typeface="Cambria Math"/>
                                </a:rPr>
                              </m:ctrlPr>
                            </m:naryPr>
                            <m:sub>
                              <m:r>
                                <a:rPr lang="es-ES" sz="1200" i="1">
                                  <a:latin typeface="Cambria Math"/>
                                </a:rPr>
                                <m:t>𝑖</m:t>
                              </m:r>
                              <m:r>
                                <a:rPr lang="es-ES" sz="1200" i="1">
                                  <a:latin typeface="Cambria Math"/>
                                </a:rPr>
                                <m:t>=1</m:t>
                              </m:r>
                            </m:sub>
                            <m:sup>
                              <m:r>
                                <a:rPr lang="es-ES" sz="1200" i="1">
                                  <a:latin typeface="Cambria Math"/>
                                </a:rPr>
                                <m:t>𝑛</m:t>
                              </m:r>
                            </m:sup>
                            <m:e>
                              <m:f>
                                <m:fPr>
                                  <m:ctrlPr>
                                    <a:rPr lang="es-EC" sz="1200" i="1">
                                      <a:latin typeface="Cambria Math"/>
                                    </a:rPr>
                                  </m:ctrlPr>
                                </m:fPr>
                                <m:num>
                                  <m:sSub>
                                    <m:sSubPr>
                                      <m:ctrlPr>
                                        <a:rPr lang="es-EC" sz="1200" i="1">
                                          <a:latin typeface="Cambria Math"/>
                                        </a:rPr>
                                      </m:ctrlPr>
                                    </m:sSubPr>
                                    <m:e>
                                      <m:r>
                                        <a:rPr lang="es-ES" sz="1200" i="1">
                                          <a:latin typeface="Cambria Math"/>
                                        </a:rPr>
                                        <m:t>𝐸</m:t>
                                      </m:r>
                                    </m:e>
                                    <m:sub>
                                      <m:r>
                                        <a:rPr lang="es-ES" sz="1200" i="1">
                                          <a:latin typeface="Cambria Math"/>
                                        </a:rPr>
                                        <m:t>𝑖</m:t>
                                      </m:r>
                                    </m:sub>
                                  </m:sSub>
                                </m:num>
                                <m:den>
                                  <m:sSup>
                                    <m:sSupPr>
                                      <m:ctrlPr>
                                        <a:rPr lang="es-EC" sz="1200" i="1">
                                          <a:latin typeface="Cambria Math"/>
                                        </a:rPr>
                                      </m:ctrlPr>
                                    </m:sSupPr>
                                    <m:e>
                                      <m:r>
                                        <a:rPr lang="es-ES" sz="1200" i="1">
                                          <a:latin typeface="Cambria Math"/>
                                        </a:rPr>
                                        <m:t>(1+</m:t>
                                      </m:r>
                                      <m:r>
                                        <a:rPr lang="es-ES" sz="1200" i="1">
                                          <a:latin typeface="Cambria Math"/>
                                        </a:rPr>
                                        <m:t>𝑖</m:t>
                                      </m:r>
                                      <m:r>
                                        <a:rPr lang="es-ES" sz="1200" i="1">
                                          <a:latin typeface="Cambria Math"/>
                                        </a:rPr>
                                        <m:t>)</m:t>
                                      </m:r>
                                    </m:e>
                                    <m:sup>
                                      <m:r>
                                        <a:rPr lang="es-ES" sz="1200" i="1">
                                          <a:latin typeface="Cambria Math"/>
                                        </a:rPr>
                                        <m:t>𝑛</m:t>
                                      </m:r>
                                    </m:sup>
                                  </m:sSup>
                                </m:den>
                              </m:f>
                            </m:e>
                          </m:nary>
                        </m:den>
                      </m:f>
                    </m:oMath>
                  </m:oMathPara>
                </a14:m>
                <a:endParaRPr lang="es-EC" sz="1200" dirty="0"/>
              </a:p>
            </p:txBody>
          </p:sp>
        </mc:Choice>
        <mc:Fallback xmlns="">
          <p:sp>
            <p:nvSpPr>
              <p:cNvPr id="9" name="8 Rectángulo"/>
              <p:cNvSpPr>
                <a:spLocks noRot="1" noChangeAspect="1" noMove="1" noResize="1" noEditPoints="1" noAdjustHandles="1" noChangeArrowheads="1" noChangeShapeType="1" noTextEdit="1"/>
              </p:cNvSpPr>
              <p:nvPr/>
            </p:nvSpPr>
            <p:spPr>
              <a:xfrm>
                <a:off x="6156176" y="5579536"/>
                <a:ext cx="1717778" cy="779059"/>
              </a:xfrm>
              <a:prstGeom prst="rect">
                <a:avLst/>
              </a:prstGeom>
              <a:blipFill rotWithShape="1">
                <a:blip r:embed="rId20"/>
                <a:stretch>
                  <a:fillRect/>
                </a:stretch>
              </a:blipFill>
            </p:spPr>
            <p:txBody>
              <a:bodyPr/>
              <a:lstStyle/>
              <a:p>
                <a:r>
                  <a:rPr lang="es-EC">
                    <a:noFill/>
                  </a:rPr>
                  <a:t> </a:t>
                </a:r>
              </a:p>
            </p:txBody>
          </p:sp>
        </mc:Fallback>
      </mc:AlternateContent>
      <p:sp>
        <p:nvSpPr>
          <p:cNvPr id="10" name="9 Botón de acción: Hacia atrás o Anterior">
            <a:hlinkClick r:id="rId21" action="ppaction://hlinksldjump" highlightClick="1"/>
          </p:cNvPr>
          <p:cNvSpPr/>
          <p:nvPr/>
        </p:nvSpPr>
        <p:spPr>
          <a:xfrm rot="10800000">
            <a:off x="8172400" y="6097658"/>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850952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188640"/>
            <a:ext cx="7262275" cy="955575"/>
          </a:xfrm>
        </p:spPr>
        <p:txBody>
          <a:bodyPr/>
          <a:lstStyle/>
          <a:p>
            <a:r>
              <a:rPr lang="es-EC" sz="2800" b="1" dirty="0" smtClean="0">
                <a:solidFill>
                  <a:schemeClr val="accent1">
                    <a:lumMod val="75000"/>
                  </a:schemeClr>
                </a:solidFill>
                <a:latin typeface="Cooper Black" pitchFamily="18" charset="0"/>
                <a:ea typeface="+mn-ea"/>
                <a:cs typeface="+mn-cs"/>
              </a:rPr>
              <a:t>ÍNDICE</a:t>
            </a:r>
            <a:r>
              <a:rPr lang="es-EC" dirty="0" smtClean="0"/>
              <a:t> </a:t>
            </a:r>
            <a:endParaRPr lang="es-EC" dirty="0"/>
          </a:p>
        </p:txBody>
      </p:sp>
      <p:graphicFrame>
        <p:nvGraphicFramePr>
          <p:cNvPr id="3" name="Diagrama 2"/>
          <p:cNvGraphicFramePr/>
          <p:nvPr>
            <p:extLst>
              <p:ext uri="{D42A27DB-BD31-4B8C-83A1-F6EECF244321}">
                <p14:modId xmlns:p14="http://schemas.microsoft.com/office/powerpoint/2010/main" val="3005290421"/>
              </p:ext>
            </p:extLst>
          </p:nvPr>
        </p:nvGraphicFramePr>
        <p:xfrm>
          <a:off x="1763688" y="1052736"/>
          <a:ext cx="6768752"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62012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827584" y="3789040"/>
            <a:ext cx="1273641" cy="223224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ítulo 1"/>
          <p:cNvSpPr txBox="1">
            <a:spLocks/>
          </p:cNvSpPr>
          <p:nvPr/>
        </p:nvSpPr>
        <p:spPr>
          <a:xfrm>
            <a:off x="1007226" y="370241"/>
            <a:ext cx="7704667" cy="629316"/>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a:solidFill>
                  <a:schemeClr val="accent1">
                    <a:lumMod val="75000"/>
                  </a:schemeClr>
                </a:solidFill>
                <a:latin typeface="Cooper Black" pitchFamily="18" charset="0"/>
              </a:rPr>
              <a:t>ANÁLISIS DE SENSIBILIDAD</a:t>
            </a:r>
          </a:p>
        </p:txBody>
      </p:sp>
      <p:graphicFrame>
        <p:nvGraphicFramePr>
          <p:cNvPr id="5" name="4 Tabla"/>
          <p:cNvGraphicFramePr>
            <a:graphicFrameLocks noGrp="1"/>
          </p:cNvGraphicFramePr>
          <p:nvPr>
            <p:extLst>
              <p:ext uri="{D42A27DB-BD31-4B8C-83A1-F6EECF244321}">
                <p14:modId xmlns:p14="http://schemas.microsoft.com/office/powerpoint/2010/main" val="2154933571"/>
              </p:ext>
            </p:extLst>
          </p:nvPr>
        </p:nvGraphicFramePr>
        <p:xfrm>
          <a:off x="1835696" y="2893136"/>
          <a:ext cx="6676438" cy="3138624"/>
        </p:xfrm>
        <a:graphic>
          <a:graphicData uri="http://schemas.openxmlformats.org/drawingml/2006/table">
            <a:tbl>
              <a:tblPr firstRow="1" firstCol="1" bandRow="1">
                <a:tableStyleId>{5C22544A-7EE6-4342-B048-85BDC9FD1C3A}</a:tableStyleId>
              </a:tblPr>
              <a:tblGrid>
                <a:gridCol w="1453777"/>
                <a:gridCol w="1325522"/>
                <a:gridCol w="1567059"/>
                <a:gridCol w="1567059"/>
                <a:gridCol w="763021"/>
              </a:tblGrid>
              <a:tr h="254899">
                <a:tc gridSpan="5">
                  <a:txBody>
                    <a:bodyPr/>
                    <a:lstStyle/>
                    <a:p>
                      <a:pPr algn="ctr">
                        <a:lnSpc>
                          <a:spcPct val="115000"/>
                        </a:lnSpc>
                        <a:spcAft>
                          <a:spcPts val="0"/>
                        </a:spcAft>
                      </a:pPr>
                      <a:r>
                        <a:rPr lang="es-EC" sz="1400" dirty="0">
                          <a:solidFill>
                            <a:schemeClr val="tx1"/>
                          </a:solidFill>
                          <a:effectLst/>
                          <a:latin typeface="Times New Roman" pitchFamily="18" charset="0"/>
                          <a:cs typeface="Times New Roman" pitchFamily="18" charset="0"/>
                        </a:rPr>
                        <a:t>SENSIBILIDAD</a:t>
                      </a:r>
                      <a:endParaRPr lang="es-EC" sz="1200" dirty="0">
                        <a:solidFill>
                          <a:schemeClr val="tx1"/>
                        </a:solidFill>
                        <a:effectLst/>
                        <a:latin typeface="Times New Roman" pitchFamily="18" charset="0"/>
                        <a:ea typeface="Calibri"/>
                        <a:cs typeface="Times New Roman"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54899">
                <a:tc gridSpan="5">
                  <a:txBody>
                    <a:bodyPr/>
                    <a:lstStyle/>
                    <a:p>
                      <a:pPr algn="ctr">
                        <a:lnSpc>
                          <a:spcPct val="115000"/>
                        </a:lnSpc>
                        <a:spcAft>
                          <a:spcPts val="0"/>
                        </a:spcAft>
                      </a:pPr>
                      <a:r>
                        <a:rPr lang="es-EC" sz="1400">
                          <a:solidFill>
                            <a:schemeClr val="tx1"/>
                          </a:solidFill>
                          <a:effectLst/>
                          <a:latin typeface="Times New Roman" pitchFamily="18" charset="0"/>
                          <a:cs typeface="Times New Roman" pitchFamily="18" charset="0"/>
                        </a:rPr>
                        <a:t>ESCENARIO</a:t>
                      </a:r>
                      <a:endParaRPr lang="es-EC" sz="1200">
                        <a:solidFill>
                          <a:schemeClr val="tx1"/>
                        </a:solidFill>
                        <a:effectLst/>
                        <a:latin typeface="Times New Roman" pitchFamily="18" charset="0"/>
                        <a:ea typeface="Calibri"/>
                        <a:cs typeface="Times New Roman"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54899">
                <a:tc rowSpan="2">
                  <a:txBody>
                    <a:bodyPr/>
                    <a:lstStyle/>
                    <a:p>
                      <a:pPr algn="ctr">
                        <a:lnSpc>
                          <a:spcPct val="115000"/>
                        </a:lnSpc>
                        <a:spcAft>
                          <a:spcPts val="0"/>
                        </a:spcAft>
                      </a:pPr>
                      <a:r>
                        <a:rPr lang="es-EC" sz="1400">
                          <a:solidFill>
                            <a:schemeClr val="tx1"/>
                          </a:solidFill>
                          <a:effectLst/>
                          <a:latin typeface="Times New Roman" pitchFamily="18" charset="0"/>
                          <a:cs typeface="Times New Roman" pitchFamily="18" charset="0"/>
                        </a:rPr>
                        <a:t> </a:t>
                      </a:r>
                      <a:endParaRPr lang="es-EC" sz="1200">
                        <a:solidFill>
                          <a:schemeClr val="tx1"/>
                        </a:solidFill>
                        <a:effectLst/>
                        <a:latin typeface="Times New Roman" pitchFamily="18" charset="0"/>
                        <a:cs typeface="Times New Roman" pitchFamily="18" charset="0"/>
                      </a:endParaRPr>
                    </a:p>
                    <a:p>
                      <a:pPr algn="ctr">
                        <a:lnSpc>
                          <a:spcPct val="115000"/>
                        </a:lnSpc>
                        <a:spcAft>
                          <a:spcPts val="0"/>
                        </a:spcAft>
                      </a:pPr>
                      <a:r>
                        <a:rPr lang="es-EC" sz="1400">
                          <a:solidFill>
                            <a:schemeClr val="tx1"/>
                          </a:solidFill>
                          <a:effectLst/>
                          <a:latin typeface="Times New Roman" pitchFamily="18" charset="0"/>
                          <a:cs typeface="Times New Roman" pitchFamily="18" charset="0"/>
                        </a:rPr>
                        <a:t>ESCENARIO</a:t>
                      </a:r>
                      <a:endParaRPr lang="es-EC" sz="1200">
                        <a:solidFill>
                          <a:schemeClr val="tx1"/>
                        </a:solidFill>
                        <a:effectLst/>
                        <a:latin typeface="Times New Roman" pitchFamily="18" charset="0"/>
                        <a:ea typeface="Calibri"/>
                        <a:cs typeface="Times New Roman" pitchFamily="18" charset="0"/>
                      </a:endParaRPr>
                    </a:p>
                  </a:txBody>
                  <a:tcPr marL="68580" marR="68580" marT="0" marB="0"/>
                </a:tc>
                <a:tc gridSpan="2">
                  <a:txBody>
                    <a:bodyPr/>
                    <a:lstStyle/>
                    <a:p>
                      <a:pPr algn="ctr">
                        <a:lnSpc>
                          <a:spcPct val="115000"/>
                        </a:lnSpc>
                        <a:spcAft>
                          <a:spcPts val="0"/>
                        </a:spcAft>
                      </a:pPr>
                      <a:r>
                        <a:rPr lang="es-EC" sz="1400">
                          <a:solidFill>
                            <a:schemeClr val="tx1"/>
                          </a:solidFill>
                          <a:effectLst/>
                          <a:latin typeface="Times New Roman" pitchFamily="18" charset="0"/>
                          <a:cs typeface="Times New Roman" pitchFamily="18" charset="0"/>
                        </a:rPr>
                        <a:t>SIN FINANCIAMIENTO</a:t>
                      </a:r>
                      <a:endParaRPr lang="es-EC" sz="1200">
                        <a:solidFill>
                          <a:schemeClr val="tx1"/>
                        </a:solidFill>
                        <a:effectLst/>
                        <a:latin typeface="Times New Roman" pitchFamily="18" charset="0"/>
                        <a:ea typeface="Calibri"/>
                        <a:cs typeface="Times New Roman" pitchFamily="18" charset="0"/>
                      </a:endParaRPr>
                    </a:p>
                  </a:txBody>
                  <a:tcPr marL="68580" marR="68580" marT="0" marB="0"/>
                </a:tc>
                <a:tc hMerge="1">
                  <a:txBody>
                    <a:bodyPr/>
                    <a:lstStyle/>
                    <a:p>
                      <a:endParaRPr lang="es-EC"/>
                    </a:p>
                  </a:txBody>
                  <a:tcPr/>
                </a:tc>
                <a:tc gridSpan="2">
                  <a:txBody>
                    <a:bodyPr/>
                    <a:lstStyle/>
                    <a:p>
                      <a:pPr algn="ctr">
                        <a:lnSpc>
                          <a:spcPct val="115000"/>
                        </a:lnSpc>
                        <a:spcAft>
                          <a:spcPts val="0"/>
                        </a:spcAft>
                      </a:pPr>
                      <a:r>
                        <a:rPr lang="es-EC" sz="1400" dirty="0">
                          <a:solidFill>
                            <a:schemeClr val="tx1"/>
                          </a:solidFill>
                          <a:effectLst/>
                          <a:latin typeface="Times New Roman" pitchFamily="18" charset="0"/>
                          <a:cs typeface="Times New Roman" pitchFamily="18" charset="0"/>
                        </a:rPr>
                        <a:t>CON FINANCIAMIENTO</a:t>
                      </a:r>
                      <a:endParaRPr lang="es-EC" sz="1200" dirty="0">
                        <a:solidFill>
                          <a:schemeClr val="tx1"/>
                        </a:solidFill>
                        <a:effectLst/>
                        <a:latin typeface="Times New Roman" pitchFamily="18" charset="0"/>
                        <a:ea typeface="Calibri"/>
                        <a:cs typeface="Times New Roman" pitchFamily="18" charset="0"/>
                      </a:endParaRPr>
                    </a:p>
                  </a:txBody>
                  <a:tcPr marL="68580" marR="68580" marT="0" marB="0"/>
                </a:tc>
                <a:tc hMerge="1">
                  <a:txBody>
                    <a:bodyPr/>
                    <a:lstStyle/>
                    <a:p>
                      <a:endParaRPr lang="es-EC"/>
                    </a:p>
                  </a:txBody>
                  <a:tcPr/>
                </a:tc>
              </a:tr>
              <a:tr h="270807">
                <a:tc vMerge="1">
                  <a:txBody>
                    <a:bodyPr/>
                    <a:lstStyle/>
                    <a:p>
                      <a:endParaRPr lang="es-EC"/>
                    </a:p>
                  </a:txBody>
                  <a:tcPr/>
                </a:tc>
                <a:tc>
                  <a:txBody>
                    <a:bodyPr/>
                    <a:lstStyle/>
                    <a:p>
                      <a:pPr algn="ctr">
                        <a:lnSpc>
                          <a:spcPct val="115000"/>
                        </a:lnSpc>
                        <a:spcAft>
                          <a:spcPts val="0"/>
                        </a:spcAft>
                      </a:pPr>
                      <a:r>
                        <a:rPr lang="es-EC" sz="1400">
                          <a:solidFill>
                            <a:schemeClr val="tx1"/>
                          </a:solidFill>
                          <a:effectLst/>
                          <a:latin typeface="Times New Roman" pitchFamily="18" charset="0"/>
                          <a:cs typeface="Times New Roman" pitchFamily="18" charset="0"/>
                        </a:rPr>
                        <a:t>VAN</a:t>
                      </a:r>
                      <a:endParaRPr lang="es-EC" sz="12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400">
                          <a:solidFill>
                            <a:schemeClr val="tx1"/>
                          </a:solidFill>
                          <a:effectLst/>
                          <a:latin typeface="Times New Roman" pitchFamily="18" charset="0"/>
                          <a:cs typeface="Times New Roman" pitchFamily="18" charset="0"/>
                        </a:rPr>
                        <a:t>TIR</a:t>
                      </a:r>
                      <a:endParaRPr lang="es-EC" sz="12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400">
                          <a:solidFill>
                            <a:schemeClr val="tx1"/>
                          </a:solidFill>
                          <a:effectLst/>
                          <a:latin typeface="Times New Roman" pitchFamily="18" charset="0"/>
                          <a:cs typeface="Times New Roman" pitchFamily="18" charset="0"/>
                        </a:rPr>
                        <a:t>VAN</a:t>
                      </a:r>
                      <a:endParaRPr lang="es-EC" sz="12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C" sz="1400">
                          <a:solidFill>
                            <a:schemeClr val="tx1"/>
                          </a:solidFill>
                          <a:effectLst/>
                          <a:latin typeface="Times New Roman" pitchFamily="18" charset="0"/>
                          <a:cs typeface="Times New Roman" pitchFamily="18" charset="0"/>
                        </a:rPr>
                        <a:t>TIR</a:t>
                      </a:r>
                      <a:endParaRPr lang="es-EC" sz="1200">
                        <a:solidFill>
                          <a:schemeClr val="tx1"/>
                        </a:solidFill>
                        <a:effectLst/>
                        <a:latin typeface="Times New Roman" pitchFamily="18" charset="0"/>
                        <a:ea typeface="Calibri"/>
                        <a:cs typeface="Times New Roman" pitchFamily="18" charset="0"/>
                      </a:endParaRPr>
                    </a:p>
                  </a:txBody>
                  <a:tcPr marL="68580" marR="68580" marT="0" marB="0"/>
                </a:tc>
              </a:tr>
              <a:tr h="254899">
                <a:tc>
                  <a:txBody>
                    <a:bodyPr/>
                    <a:lstStyle/>
                    <a:p>
                      <a:pPr>
                        <a:lnSpc>
                          <a:spcPct val="115000"/>
                        </a:lnSpc>
                        <a:spcAft>
                          <a:spcPts val="0"/>
                        </a:spcAft>
                      </a:pPr>
                      <a:endParaRPr lang="es-EC" sz="1400" dirty="0" smtClean="0">
                        <a:solidFill>
                          <a:schemeClr val="tx1"/>
                        </a:solidFill>
                        <a:effectLst/>
                        <a:latin typeface="Times New Roman" pitchFamily="18" charset="0"/>
                        <a:cs typeface="Times New Roman" pitchFamily="18" charset="0"/>
                      </a:endParaRPr>
                    </a:p>
                    <a:p>
                      <a:pPr>
                        <a:lnSpc>
                          <a:spcPct val="115000"/>
                        </a:lnSpc>
                        <a:spcAft>
                          <a:spcPts val="0"/>
                        </a:spcAft>
                      </a:pPr>
                      <a:r>
                        <a:rPr lang="es-EC" sz="1400" dirty="0" smtClean="0">
                          <a:solidFill>
                            <a:schemeClr val="tx1"/>
                          </a:solidFill>
                          <a:effectLst/>
                          <a:latin typeface="Times New Roman" pitchFamily="18" charset="0"/>
                          <a:cs typeface="Times New Roman" pitchFamily="18" charset="0"/>
                        </a:rPr>
                        <a:t>PESIMISTA</a:t>
                      </a:r>
                    </a:p>
                    <a:p>
                      <a:pPr>
                        <a:lnSpc>
                          <a:spcPct val="115000"/>
                        </a:lnSpc>
                        <a:spcAft>
                          <a:spcPts val="0"/>
                        </a:spcAft>
                      </a:pPr>
                      <a:endParaRPr lang="es-EC" sz="1200"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0"/>
                        </a:spcAft>
                      </a:pPr>
                      <a:r>
                        <a:rPr lang="es-EC" sz="1400" dirty="0">
                          <a:solidFill>
                            <a:schemeClr val="tx1"/>
                          </a:solidFill>
                          <a:effectLst/>
                          <a:latin typeface="Times New Roman" pitchFamily="18" charset="0"/>
                          <a:cs typeface="Times New Roman" pitchFamily="18" charset="0"/>
                        </a:rPr>
                        <a:t>($ 83.618,83)</a:t>
                      </a:r>
                      <a:endParaRPr lang="es-EC" sz="1200"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0"/>
                        </a:spcAft>
                      </a:pPr>
                      <a:r>
                        <a:rPr lang="es-EC" sz="1400" dirty="0">
                          <a:solidFill>
                            <a:schemeClr val="tx1"/>
                          </a:solidFill>
                          <a:effectLst/>
                          <a:latin typeface="Times New Roman" pitchFamily="18" charset="0"/>
                          <a:cs typeface="Times New Roman" pitchFamily="18" charset="0"/>
                        </a:rPr>
                        <a:t>5,80%</a:t>
                      </a:r>
                      <a:endParaRPr lang="es-EC" sz="1200"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0"/>
                        </a:spcAft>
                      </a:pPr>
                      <a:r>
                        <a:rPr lang="es-EC" sz="1400" dirty="0">
                          <a:solidFill>
                            <a:schemeClr val="tx1"/>
                          </a:solidFill>
                          <a:effectLst/>
                          <a:latin typeface="Times New Roman" pitchFamily="18" charset="0"/>
                          <a:cs typeface="Times New Roman" pitchFamily="18" charset="0"/>
                        </a:rPr>
                        <a:t> $  (114.643,11)</a:t>
                      </a:r>
                      <a:endParaRPr lang="es-EC" sz="1200"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0"/>
                        </a:spcAft>
                      </a:pPr>
                      <a:r>
                        <a:rPr lang="es-EC" sz="1400" dirty="0">
                          <a:solidFill>
                            <a:schemeClr val="tx1"/>
                          </a:solidFill>
                          <a:effectLst/>
                          <a:latin typeface="Times New Roman" pitchFamily="18" charset="0"/>
                          <a:cs typeface="Times New Roman" pitchFamily="18" charset="0"/>
                        </a:rPr>
                        <a:t>5,08%</a:t>
                      </a:r>
                      <a:endParaRPr lang="es-EC" sz="1200" dirty="0">
                        <a:solidFill>
                          <a:schemeClr val="tx1"/>
                        </a:solidFill>
                        <a:effectLst/>
                        <a:latin typeface="Times New Roman" pitchFamily="18" charset="0"/>
                        <a:ea typeface="Calibri"/>
                        <a:cs typeface="Times New Roman" pitchFamily="18" charset="0"/>
                      </a:endParaRPr>
                    </a:p>
                  </a:txBody>
                  <a:tcPr marL="68580" marR="68580" marT="0" marB="0" anchor="ctr"/>
                </a:tc>
              </a:tr>
              <a:tr h="254899">
                <a:tc>
                  <a:txBody>
                    <a:bodyPr/>
                    <a:lstStyle/>
                    <a:p>
                      <a:pPr>
                        <a:lnSpc>
                          <a:spcPct val="115000"/>
                        </a:lnSpc>
                        <a:spcAft>
                          <a:spcPts val="0"/>
                        </a:spcAft>
                      </a:pPr>
                      <a:endParaRPr lang="es-EC" sz="1400" dirty="0" smtClean="0">
                        <a:solidFill>
                          <a:schemeClr val="tx1"/>
                        </a:solidFill>
                        <a:effectLst/>
                        <a:latin typeface="Times New Roman" pitchFamily="18" charset="0"/>
                        <a:cs typeface="Times New Roman" pitchFamily="18" charset="0"/>
                      </a:endParaRPr>
                    </a:p>
                    <a:p>
                      <a:pPr>
                        <a:lnSpc>
                          <a:spcPct val="115000"/>
                        </a:lnSpc>
                        <a:spcAft>
                          <a:spcPts val="0"/>
                        </a:spcAft>
                      </a:pPr>
                      <a:r>
                        <a:rPr lang="es-EC" sz="1400" dirty="0" smtClean="0">
                          <a:solidFill>
                            <a:schemeClr val="tx1"/>
                          </a:solidFill>
                          <a:effectLst/>
                          <a:latin typeface="Times New Roman" pitchFamily="18" charset="0"/>
                          <a:cs typeface="Times New Roman" pitchFamily="18" charset="0"/>
                        </a:rPr>
                        <a:t>REAL</a:t>
                      </a:r>
                    </a:p>
                    <a:p>
                      <a:pPr>
                        <a:lnSpc>
                          <a:spcPct val="115000"/>
                        </a:lnSpc>
                        <a:spcAft>
                          <a:spcPts val="0"/>
                        </a:spcAft>
                      </a:pPr>
                      <a:endParaRPr lang="es-EC" sz="1200"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0"/>
                        </a:spcAft>
                      </a:pPr>
                      <a:r>
                        <a:rPr lang="es-EC" sz="1400" dirty="0">
                          <a:solidFill>
                            <a:schemeClr val="tx1"/>
                          </a:solidFill>
                          <a:effectLst/>
                          <a:latin typeface="Times New Roman" pitchFamily="18" charset="0"/>
                          <a:cs typeface="Times New Roman" pitchFamily="18" charset="0"/>
                        </a:rPr>
                        <a:t>$ 122.667,69 </a:t>
                      </a:r>
                      <a:endParaRPr lang="es-EC" sz="1200"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0"/>
                        </a:spcAft>
                      </a:pPr>
                      <a:r>
                        <a:rPr lang="es-EC" sz="1400" dirty="0">
                          <a:solidFill>
                            <a:schemeClr val="tx1"/>
                          </a:solidFill>
                          <a:effectLst/>
                          <a:latin typeface="Times New Roman" pitchFamily="18" charset="0"/>
                          <a:cs typeface="Times New Roman" pitchFamily="18" charset="0"/>
                        </a:rPr>
                        <a:t>21,99%</a:t>
                      </a:r>
                      <a:endParaRPr lang="es-EC" sz="1200"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0"/>
                        </a:spcAft>
                      </a:pPr>
                      <a:r>
                        <a:rPr lang="es-EC" sz="1400" dirty="0">
                          <a:solidFill>
                            <a:schemeClr val="tx1"/>
                          </a:solidFill>
                          <a:effectLst/>
                          <a:latin typeface="Times New Roman" pitchFamily="18" charset="0"/>
                          <a:cs typeface="Times New Roman" pitchFamily="18" charset="0"/>
                        </a:rPr>
                        <a:t> $   </a:t>
                      </a:r>
                      <a:r>
                        <a:rPr lang="es-EC" sz="1400" dirty="0" smtClean="0">
                          <a:solidFill>
                            <a:schemeClr val="tx1"/>
                          </a:solidFill>
                          <a:effectLst/>
                          <a:latin typeface="Times New Roman" pitchFamily="18" charset="0"/>
                          <a:cs typeface="Times New Roman" pitchFamily="18" charset="0"/>
                        </a:rPr>
                        <a:t>175.717,37</a:t>
                      </a:r>
                      <a:endParaRPr lang="es-EC" sz="1200"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0"/>
                        </a:spcAft>
                      </a:pPr>
                      <a:r>
                        <a:rPr lang="es-EC" sz="1400" dirty="0">
                          <a:solidFill>
                            <a:schemeClr val="tx1"/>
                          </a:solidFill>
                          <a:effectLst/>
                          <a:latin typeface="Times New Roman" pitchFamily="18" charset="0"/>
                          <a:cs typeface="Times New Roman" pitchFamily="18" charset="0"/>
                        </a:rPr>
                        <a:t>36,14%</a:t>
                      </a:r>
                      <a:endParaRPr lang="es-EC" sz="1200" dirty="0">
                        <a:solidFill>
                          <a:schemeClr val="tx1"/>
                        </a:solidFill>
                        <a:effectLst/>
                        <a:latin typeface="Times New Roman" pitchFamily="18" charset="0"/>
                        <a:ea typeface="Calibri"/>
                        <a:cs typeface="Times New Roman" pitchFamily="18" charset="0"/>
                      </a:endParaRPr>
                    </a:p>
                  </a:txBody>
                  <a:tcPr marL="68580" marR="68580" marT="0" marB="0" anchor="ctr"/>
                </a:tc>
              </a:tr>
              <a:tr h="254899">
                <a:tc>
                  <a:txBody>
                    <a:bodyPr/>
                    <a:lstStyle/>
                    <a:p>
                      <a:pPr>
                        <a:lnSpc>
                          <a:spcPct val="115000"/>
                        </a:lnSpc>
                        <a:spcAft>
                          <a:spcPts val="0"/>
                        </a:spcAft>
                      </a:pPr>
                      <a:endParaRPr lang="es-EC" sz="1400" dirty="0" smtClean="0">
                        <a:solidFill>
                          <a:schemeClr val="tx1"/>
                        </a:solidFill>
                        <a:effectLst/>
                        <a:latin typeface="Times New Roman" pitchFamily="18" charset="0"/>
                        <a:cs typeface="Times New Roman" pitchFamily="18" charset="0"/>
                      </a:endParaRPr>
                    </a:p>
                    <a:p>
                      <a:pPr>
                        <a:lnSpc>
                          <a:spcPct val="115000"/>
                        </a:lnSpc>
                        <a:spcAft>
                          <a:spcPts val="0"/>
                        </a:spcAft>
                      </a:pPr>
                      <a:r>
                        <a:rPr lang="es-EC" sz="1400" dirty="0" smtClean="0">
                          <a:solidFill>
                            <a:schemeClr val="tx1"/>
                          </a:solidFill>
                          <a:effectLst/>
                          <a:latin typeface="Times New Roman" pitchFamily="18" charset="0"/>
                          <a:cs typeface="Times New Roman" pitchFamily="18" charset="0"/>
                        </a:rPr>
                        <a:t>OPTIMISTA</a:t>
                      </a:r>
                    </a:p>
                    <a:p>
                      <a:pPr>
                        <a:lnSpc>
                          <a:spcPct val="115000"/>
                        </a:lnSpc>
                        <a:spcAft>
                          <a:spcPts val="0"/>
                        </a:spcAft>
                      </a:pPr>
                      <a:endParaRPr lang="es-EC" sz="1200"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0"/>
                        </a:spcAft>
                      </a:pPr>
                      <a:r>
                        <a:rPr lang="es-EC" sz="1400" dirty="0">
                          <a:solidFill>
                            <a:schemeClr val="tx1"/>
                          </a:solidFill>
                          <a:effectLst/>
                          <a:latin typeface="Times New Roman" pitchFamily="18" charset="0"/>
                          <a:cs typeface="Times New Roman" pitchFamily="18" charset="0"/>
                        </a:rPr>
                        <a:t>$ 167.901,40 </a:t>
                      </a:r>
                      <a:endParaRPr lang="es-EC" sz="1200"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0"/>
                        </a:spcAft>
                      </a:pPr>
                      <a:r>
                        <a:rPr lang="es-EC" sz="1400" dirty="0">
                          <a:solidFill>
                            <a:schemeClr val="tx1"/>
                          </a:solidFill>
                          <a:effectLst/>
                          <a:latin typeface="Times New Roman" pitchFamily="18" charset="0"/>
                          <a:cs typeface="Times New Roman" pitchFamily="18" charset="0"/>
                        </a:rPr>
                        <a:t>25,82%</a:t>
                      </a:r>
                      <a:endParaRPr lang="es-EC" sz="1200"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0"/>
                        </a:spcAft>
                      </a:pPr>
                      <a:r>
                        <a:rPr lang="es-EC" sz="1400" dirty="0">
                          <a:solidFill>
                            <a:schemeClr val="tx1"/>
                          </a:solidFill>
                          <a:effectLst/>
                          <a:latin typeface="Times New Roman" pitchFamily="18" charset="0"/>
                          <a:cs typeface="Times New Roman" pitchFamily="18" charset="0"/>
                        </a:rPr>
                        <a:t> $   </a:t>
                      </a:r>
                      <a:r>
                        <a:rPr lang="es-EC" sz="1400" dirty="0" smtClean="0">
                          <a:solidFill>
                            <a:schemeClr val="tx1"/>
                          </a:solidFill>
                          <a:effectLst/>
                          <a:latin typeface="Times New Roman" pitchFamily="18" charset="0"/>
                          <a:cs typeface="Times New Roman" pitchFamily="18" charset="0"/>
                        </a:rPr>
                        <a:t>213.614,60 </a:t>
                      </a:r>
                      <a:endParaRPr lang="es-EC" sz="1200"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0"/>
                        </a:spcAft>
                      </a:pPr>
                      <a:r>
                        <a:rPr lang="es-EC" sz="1400" dirty="0">
                          <a:solidFill>
                            <a:schemeClr val="tx1"/>
                          </a:solidFill>
                          <a:effectLst/>
                          <a:latin typeface="Times New Roman" pitchFamily="18" charset="0"/>
                          <a:cs typeface="Times New Roman" pitchFamily="18" charset="0"/>
                        </a:rPr>
                        <a:t>43,43%</a:t>
                      </a:r>
                      <a:endParaRPr lang="es-EC" sz="1200" dirty="0">
                        <a:solidFill>
                          <a:schemeClr val="tx1"/>
                        </a:solidFill>
                        <a:effectLst/>
                        <a:latin typeface="Times New Roman" pitchFamily="18" charset="0"/>
                        <a:ea typeface="Calibri"/>
                        <a:cs typeface="Times New Roman" pitchFamily="18" charset="0"/>
                      </a:endParaRPr>
                    </a:p>
                  </a:txBody>
                  <a:tcPr marL="68580" marR="68580" marT="0" marB="0" anchor="ctr"/>
                </a:tc>
              </a:tr>
            </a:tbl>
          </a:graphicData>
        </a:graphic>
      </p:graphicFrame>
      <p:sp>
        <p:nvSpPr>
          <p:cNvPr id="6" name="5 Botón de acción: Hacia atrás o Anterior">
            <a:hlinkClick r:id="rId3" action="ppaction://hlinksldjump" highlightClick="1"/>
          </p:cNvPr>
          <p:cNvSpPr/>
          <p:nvPr/>
        </p:nvSpPr>
        <p:spPr>
          <a:xfrm>
            <a:off x="2051720" y="6309320"/>
            <a:ext cx="792088"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Botón de acción: Hacia atrás o Anterior">
            <a:hlinkClick r:id="rId4" action="ppaction://hlinksldjump" highlightClick="1"/>
          </p:cNvPr>
          <p:cNvSpPr/>
          <p:nvPr/>
        </p:nvSpPr>
        <p:spPr>
          <a:xfrm rot="10800000">
            <a:off x="7164288" y="6237312"/>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2" name="1 Tabla"/>
          <p:cNvGraphicFramePr>
            <a:graphicFrameLocks noGrp="1"/>
          </p:cNvGraphicFramePr>
          <p:nvPr>
            <p:extLst>
              <p:ext uri="{D42A27DB-BD31-4B8C-83A1-F6EECF244321}">
                <p14:modId xmlns:p14="http://schemas.microsoft.com/office/powerpoint/2010/main" val="3220858452"/>
              </p:ext>
            </p:extLst>
          </p:nvPr>
        </p:nvGraphicFramePr>
        <p:xfrm>
          <a:off x="5148064" y="1196752"/>
          <a:ext cx="3165236" cy="1569445"/>
        </p:xfrm>
        <a:graphic>
          <a:graphicData uri="http://schemas.openxmlformats.org/drawingml/2006/table">
            <a:tbl>
              <a:tblPr firstRow="1" firstCol="1" bandRow="1">
                <a:tableStyleId>{5DA37D80-6434-44D0-A028-1B22A696006F}</a:tableStyleId>
              </a:tblPr>
              <a:tblGrid>
                <a:gridCol w="1440160"/>
                <a:gridCol w="1725076"/>
              </a:tblGrid>
              <a:tr h="149024">
                <a:tc gridSpan="2">
                  <a:txBody>
                    <a:bodyPr/>
                    <a:lstStyle/>
                    <a:p>
                      <a:pPr algn="ctr">
                        <a:lnSpc>
                          <a:spcPct val="115000"/>
                        </a:lnSpc>
                        <a:spcAft>
                          <a:spcPts val="0"/>
                        </a:spcAft>
                      </a:pPr>
                      <a:r>
                        <a:rPr lang="es-ES" sz="1200" dirty="0" smtClean="0">
                          <a:effectLst/>
                          <a:latin typeface="Times New Roman" pitchFamily="18" charset="0"/>
                          <a:cs typeface="Times New Roman" pitchFamily="18" charset="0"/>
                        </a:rPr>
                        <a:t>ESCENARIO PESIMISTA</a:t>
                      </a:r>
                      <a:endParaRPr lang="es-EC" sz="1200" dirty="0">
                        <a:effectLst/>
                        <a:latin typeface="Times New Roman" pitchFamily="18" charset="0"/>
                        <a:ea typeface="Calibri"/>
                        <a:cs typeface="Times New Roman" pitchFamily="18" charset="0"/>
                      </a:endParaRPr>
                    </a:p>
                  </a:txBody>
                  <a:tcPr marL="39357" marR="39357" marT="0" marB="0"/>
                </a:tc>
                <a:tc hMerge="1">
                  <a:txBody>
                    <a:bodyPr/>
                    <a:lstStyle/>
                    <a:p>
                      <a:endParaRPr lang="es-EC"/>
                    </a:p>
                  </a:txBody>
                  <a:tcPr/>
                </a:tc>
              </a:tr>
              <a:tr h="149024">
                <a:tc>
                  <a:txBody>
                    <a:bodyPr/>
                    <a:lstStyle/>
                    <a:p>
                      <a:pPr algn="ctr">
                        <a:lnSpc>
                          <a:spcPct val="115000"/>
                        </a:lnSpc>
                        <a:spcAft>
                          <a:spcPts val="0"/>
                        </a:spcAft>
                      </a:pPr>
                      <a:r>
                        <a:rPr lang="es-ES" sz="1200" b="1">
                          <a:effectLst/>
                          <a:latin typeface="Times New Roman" pitchFamily="18" charset="0"/>
                          <a:cs typeface="Times New Roman" pitchFamily="18" charset="0"/>
                        </a:rPr>
                        <a:t>FACTOR</a:t>
                      </a:r>
                      <a:endParaRPr lang="es-EC" sz="1200" b="1">
                        <a:effectLst/>
                        <a:latin typeface="Times New Roman" pitchFamily="18" charset="0"/>
                        <a:ea typeface="Calibri"/>
                        <a:cs typeface="Times New Roman" pitchFamily="18" charset="0"/>
                      </a:endParaRPr>
                    </a:p>
                  </a:txBody>
                  <a:tcPr marL="39357" marR="39357" marT="0" marB="0"/>
                </a:tc>
                <a:tc>
                  <a:txBody>
                    <a:bodyPr/>
                    <a:lstStyle/>
                    <a:p>
                      <a:pPr algn="ctr">
                        <a:lnSpc>
                          <a:spcPct val="115000"/>
                        </a:lnSpc>
                        <a:spcAft>
                          <a:spcPts val="0"/>
                        </a:spcAft>
                      </a:pPr>
                      <a:r>
                        <a:rPr lang="es-ES" sz="1200" b="1" dirty="0">
                          <a:effectLst/>
                          <a:latin typeface="Times New Roman" pitchFamily="18" charset="0"/>
                          <a:cs typeface="Times New Roman" pitchFamily="18" charset="0"/>
                        </a:rPr>
                        <a:t>VARIABLE</a:t>
                      </a:r>
                      <a:endParaRPr lang="es-EC" sz="1200" b="1" dirty="0">
                        <a:effectLst/>
                        <a:latin typeface="Times New Roman" pitchFamily="18" charset="0"/>
                        <a:ea typeface="Calibri"/>
                        <a:cs typeface="Times New Roman" pitchFamily="18" charset="0"/>
                      </a:endParaRPr>
                    </a:p>
                  </a:txBody>
                  <a:tcPr marL="39357" marR="39357" marT="0" marB="0"/>
                </a:tc>
              </a:tr>
              <a:tr h="557397">
                <a:tc>
                  <a:txBody>
                    <a:bodyPr/>
                    <a:lstStyle/>
                    <a:p>
                      <a:pPr algn="ctr">
                        <a:lnSpc>
                          <a:spcPct val="115000"/>
                        </a:lnSpc>
                        <a:spcAft>
                          <a:spcPts val="0"/>
                        </a:spcAft>
                      </a:pPr>
                      <a:r>
                        <a:rPr lang="es-ES" sz="1200" b="0" dirty="0">
                          <a:effectLst/>
                          <a:latin typeface="Times New Roman" pitchFamily="18" charset="0"/>
                          <a:cs typeface="Times New Roman" pitchFamily="18" charset="0"/>
                        </a:rPr>
                        <a:t> </a:t>
                      </a:r>
                      <a:endParaRPr lang="es-EC" sz="1200" b="0" dirty="0">
                        <a:effectLst/>
                        <a:latin typeface="Times New Roman" pitchFamily="18" charset="0"/>
                        <a:cs typeface="Times New Roman" pitchFamily="18" charset="0"/>
                      </a:endParaRPr>
                    </a:p>
                    <a:p>
                      <a:pPr algn="ctr">
                        <a:lnSpc>
                          <a:spcPct val="115000"/>
                        </a:lnSpc>
                        <a:spcAft>
                          <a:spcPts val="0"/>
                        </a:spcAft>
                      </a:pPr>
                      <a:r>
                        <a:rPr lang="es-ES" sz="1200" b="0" dirty="0">
                          <a:effectLst/>
                          <a:latin typeface="Times New Roman" pitchFamily="18" charset="0"/>
                          <a:cs typeface="Times New Roman" pitchFamily="18" charset="0"/>
                        </a:rPr>
                        <a:t>ECONÓMICO</a:t>
                      </a:r>
                      <a:endParaRPr lang="es-EC" sz="1200" b="0" dirty="0">
                        <a:effectLst/>
                        <a:latin typeface="Times New Roman" pitchFamily="18" charset="0"/>
                        <a:ea typeface="Calibri"/>
                        <a:cs typeface="Times New Roman" pitchFamily="18" charset="0"/>
                      </a:endParaRPr>
                    </a:p>
                  </a:txBody>
                  <a:tcPr marL="39357" marR="39357" marT="0" marB="0" anchor="ctr"/>
                </a:tc>
                <a:tc>
                  <a:txBody>
                    <a:bodyPr/>
                    <a:lstStyle/>
                    <a:p>
                      <a:pPr algn="l">
                        <a:lnSpc>
                          <a:spcPct val="115000"/>
                        </a:lnSpc>
                        <a:spcAft>
                          <a:spcPts val="0"/>
                        </a:spcAft>
                      </a:pPr>
                      <a:r>
                        <a:rPr lang="es-ES" sz="1200" dirty="0">
                          <a:effectLst/>
                          <a:latin typeface="Times New Roman" pitchFamily="18" charset="0"/>
                          <a:cs typeface="Times New Roman" pitchFamily="18" charset="0"/>
                        </a:rPr>
                        <a:t>0,05% a las Transacciones Crediticias</a:t>
                      </a:r>
                      <a:endParaRPr lang="es-EC" sz="1200" dirty="0">
                        <a:effectLst/>
                        <a:latin typeface="Times New Roman" pitchFamily="18" charset="0"/>
                        <a:ea typeface="Calibri"/>
                        <a:cs typeface="Times New Roman" pitchFamily="18" charset="0"/>
                      </a:endParaRPr>
                    </a:p>
                  </a:txBody>
                  <a:tcPr marL="39357" marR="39357" marT="0" marB="0"/>
                </a:tc>
              </a:tr>
              <a:tr h="311063">
                <a:tc>
                  <a:txBody>
                    <a:bodyPr/>
                    <a:lstStyle/>
                    <a:p>
                      <a:pPr algn="ctr">
                        <a:lnSpc>
                          <a:spcPct val="115000"/>
                        </a:lnSpc>
                        <a:spcAft>
                          <a:spcPts val="0"/>
                        </a:spcAft>
                      </a:pPr>
                      <a:r>
                        <a:rPr lang="es-ES" sz="1200" b="0" dirty="0">
                          <a:effectLst/>
                          <a:latin typeface="Times New Roman" pitchFamily="18" charset="0"/>
                          <a:cs typeface="Times New Roman" pitchFamily="18" charset="0"/>
                        </a:rPr>
                        <a:t>POLÍTICO</a:t>
                      </a:r>
                      <a:endParaRPr lang="es-EC" sz="1200" b="0" dirty="0">
                        <a:effectLst/>
                        <a:latin typeface="Times New Roman" pitchFamily="18" charset="0"/>
                        <a:ea typeface="Calibri"/>
                        <a:cs typeface="Times New Roman" pitchFamily="18" charset="0"/>
                      </a:endParaRPr>
                    </a:p>
                  </a:txBody>
                  <a:tcPr marL="39357" marR="39357" marT="0" marB="0" anchor="ctr"/>
                </a:tc>
                <a:tc>
                  <a:txBody>
                    <a:bodyPr/>
                    <a:lstStyle/>
                    <a:p>
                      <a:pPr algn="l">
                        <a:lnSpc>
                          <a:spcPct val="115000"/>
                        </a:lnSpc>
                        <a:spcAft>
                          <a:spcPts val="0"/>
                        </a:spcAft>
                      </a:pPr>
                      <a:r>
                        <a:rPr lang="es-ES" sz="1200">
                          <a:effectLst/>
                          <a:latin typeface="Times New Roman" pitchFamily="18" charset="0"/>
                          <a:cs typeface="Times New Roman" pitchFamily="18" charset="0"/>
                        </a:rPr>
                        <a:t>20% Advalorem</a:t>
                      </a:r>
                      <a:endParaRPr lang="es-EC" sz="1200">
                        <a:effectLst/>
                        <a:latin typeface="Times New Roman" pitchFamily="18" charset="0"/>
                        <a:ea typeface="Calibri"/>
                        <a:cs typeface="Times New Roman" pitchFamily="18" charset="0"/>
                      </a:endParaRPr>
                    </a:p>
                  </a:txBody>
                  <a:tcPr marL="39357" marR="39357" marT="0" marB="0"/>
                </a:tc>
              </a:tr>
              <a:tr h="280361">
                <a:tc>
                  <a:txBody>
                    <a:bodyPr/>
                    <a:lstStyle/>
                    <a:p>
                      <a:pPr algn="ctr">
                        <a:lnSpc>
                          <a:spcPct val="115000"/>
                        </a:lnSpc>
                        <a:spcAft>
                          <a:spcPts val="0"/>
                        </a:spcAft>
                      </a:pPr>
                      <a:r>
                        <a:rPr lang="es-ES" sz="1200" b="0" dirty="0">
                          <a:effectLst/>
                          <a:latin typeface="Times New Roman" pitchFamily="18" charset="0"/>
                          <a:cs typeface="Times New Roman" pitchFamily="18" charset="0"/>
                        </a:rPr>
                        <a:t>TECNOLÓGICO </a:t>
                      </a:r>
                      <a:endParaRPr lang="es-EC" sz="1200" b="0" dirty="0">
                        <a:effectLst/>
                        <a:latin typeface="Times New Roman" pitchFamily="18" charset="0"/>
                        <a:ea typeface="Calibri"/>
                        <a:cs typeface="Times New Roman" pitchFamily="18" charset="0"/>
                      </a:endParaRPr>
                    </a:p>
                  </a:txBody>
                  <a:tcPr marL="39357" marR="39357" marT="0" marB="0" anchor="ctr"/>
                </a:tc>
                <a:tc>
                  <a:txBody>
                    <a:bodyPr/>
                    <a:lstStyle/>
                    <a:p>
                      <a:pPr algn="l">
                        <a:lnSpc>
                          <a:spcPct val="115000"/>
                        </a:lnSpc>
                        <a:spcAft>
                          <a:spcPts val="0"/>
                        </a:spcAft>
                      </a:pPr>
                      <a:r>
                        <a:rPr lang="es-ES" sz="1200" dirty="0">
                          <a:effectLst/>
                          <a:latin typeface="Times New Roman" pitchFamily="18" charset="0"/>
                          <a:cs typeface="Times New Roman" pitchFamily="18" charset="0"/>
                        </a:rPr>
                        <a:t>100% de Importaciones</a:t>
                      </a:r>
                      <a:endParaRPr lang="es-EC" sz="1200" dirty="0">
                        <a:effectLst/>
                        <a:latin typeface="Times New Roman" pitchFamily="18" charset="0"/>
                        <a:ea typeface="Calibri"/>
                        <a:cs typeface="Times New Roman" pitchFamily="18" charset="0"/>
                      </a:endParaRPr>
                    </a:p>
                  </a:txBody>
                  <a:tcPr marL="39357" marR="39357" marT="0" marB="0"/>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299830217"/>
              </p:ext>
            </p:extLst>
          </p:nvPr>
        </p:nvGraphicFramePr>
        <p:xfrm>
          <a:off x="1318485" y="1187420"/>
          <a:ext cx="3325523" cy="1554878"/>
        </p:xfrm>
        <a:graphic>
          <a:graphicData uri="http://schemas.openxmlformats.org/drawingml/2006/table">
            <a:tbl>
              <a:tblPr firstRow="1" firstCol="1" bandRow="1">
                <a:tableStyleId>{5DA37D80-6434-44D0-A028-1B22A696006F}</a:tableStyleId>
              </a:tblPr>
              <a:tblGrid>
                <a:gridCol w="1348777"/>
                <a:gridCol w="1976746"/>
              </a:tblGrid>
              <a:tr h="240022">
                <a:tc gridSpan="2">
                  <a:txBody>
                    <a:bodyPr/>
                    <a:lstStyle/>
                    <a:p>
                      <a:pPr algn="ctr">
                        <a:lnSpc>
                          <a:spcPct val="115000"/>
                        </a:lnSpc>
                        <a:spcAft>
                          <a:spcPts val="0"/>
                        </a:spcAft>
                      </a:pPr>
                      <a:r>
                        <a:rPr lang="es-ES" sz="1200" dirty="0">
                          <a:effectLst/>
                          <a:latin typeface="Times New Roman" pitchFamily="18" charset="0"/>
                          <a:cs typeface="Times New Roman" pitchFamily="18" charset="0"/>
                        </a:rPr>
                        <a:t>ESCENARIO OPTIMISTA</a:t>
                      </a:r>
                      <a:endParaRPr lang="es-EC" sz="1200" dirty="0">
                        <a:effectLst/>
                        <a:latin typeface="Times New Roman" pitchFamily="18" charset="0"/>
                        <a:ea typeface="Calibri"/>
                        <a:cs typeface="Times New Roman" pitchFamily="18" charset="0"/>
                      </a:endParaRPr>
                    </a:p>
                  </a:txBody>
                  <a:tcPr marL="35318" marR="35318" marT="0" marB="0"/>
                </a:tc>
                <a:tc hMerge="1">
                  <a:txBody>
                    <a:bodyPr/>
                    <a:lstStyle/>
                    <a:p>
                      <a:endParaRPr lang="es-EC"/>
                    </a:p>
                  </a:txBody>
                  <a:tcPr/>
                </a:tc>
              </a:tr>
              <a:tr h="249402">
                <a:tc>
                  <a:txBody>
                    <a:bodyPr/>
                    <a:lstStyle/>
                    <a:p>
                      <a:pPr algn="l">
                        <a:lnSpc>
                          <a:spcPct val="115000"/>
                        </a:lnSpc>
                        <a:spcAft>
                          <a:spcPts val="0"/>
                        </a:spcAft>
                      </a:pPr>
                      <a:r>
                        <a:rPr lang="es-ES" sz="1200" b="1">
                          <a:effectLst/>
                          <a:latin typeface="Times New Roman" pitchFamily="18" charset="0"/>
                          <a:cs typeface="Times New Roman" pitchFamily="18" charset="0"/>
                        </a:rPr>
                        <a:t>FACTOR</a:t>
                      </a:r>
                      <a:endParaRPr lang="es-EC" sz="1200" b="1">
                        <a:effectLst/>
                        <a:latin typeface="Times New Roman" pitchFamily="18" charset="0"/>
                        <a:ea typeface="Calibri"/>
                        <a:cs typeface="Times New Roman" pitchFamily="18" charset="0"/>
                      </a:endParaRPr>
                    </a:p>
                  </a:txBody>
                  <a:tcPr marL="35318" marR="35318" marT="0" marB="0"/>
                </a:tc>
                <a:tc>
                  <a:txBody>
                    <a:bodyPr/>
                    <a:lstStyle/>
                    <a:p>
                      <a:pPr algn="l">
                        <a:lnSpc>
                          <a:spcPct val="115000"/>
                        </a:lnSpc>
                        <a:spcAft>
                          <a:spcPts val="0"/>
                        </a:spcAft>
                      </a:pPr>
                      <a:r>
                        <a:rPr lang="es-ES" sz="1200" b="1" dirty="0">
                          <a:effectLst/>
                          <a:latin typeface="Times New Roman" pitchFamily="18" charset="0"/>
                          <a:cs typeface="Times New Roman" pitchFamily="18" charset="0"/>
                        </a:rPr>
                        <a:t>VARIABLE</a:t>
                      </a:r>
                      <a:endParaRPr lang="es-EC" sz="1200" b="1" dirty="0">
                        <a:effectLst/>
                        <a:latin typeface="Times New Roman" pitchFamily="18" charset="0"/>
                        <a:ea typeface="Calibri"/>
                        <a:cs typeface="Times New Roman" pitchFamily="18" charset="0"/>
                      </a:endParaRPr>
                    </a:p>
                  </a:txBody>
                  <a:tcPr marL="35318" marR="35318" marT="0" marB="0"/>
                </a:tc>
              </a:tr>
              <a:tr h="498806">
                <a:tc rowSpan="3">
                  <a:txBody>
                    <a:bodyPr/>
                    <a:lstStyle/>
                    <a:p>
                      <a:pPr algn="ctr">
                        <a:lnSpc>
                          <a:spcPct val="115000"/>
                        </a:lnSpc>
                        <a:spcAft>
                          <a:spcPts val="0"/>
                        </a:spcAft>
                      </a:pPr>
                      <a:r>
                        <a:rPr lang="es-ES" sz="1200" dirty="0">
                          <a:effectLst/>
                          <a:latin typeface="Times New Roman" pitchFamily="18" charset="0"/>
                          <a:cs typeface="Times New Roman" pitchFamily="18" charset="0"/>
                        </a:rPr>
                        <a:t> </a:t>
                      </a:r>
                      <a:r>
                        <a:rPr lang="es-ES" sz="1200" b="0" dirty="0" smtClean="0">
                          <a:effectLst/>
                          <a:latin typeface="Times New Roman" pitchFamily="18" charset="0"/>
                          <a:cs typeface="Times New Roman" pitchFamily="18" charset="0"/>
                        </a:rPr>
                        <a:t>ECONÓMICO </a:t>
                      </a:r>
                      <a:r>
                        <a:rPr lang="es-ES" sz="1200" b="0" dirty="0">
                          <a:effectLst/>
                          <a:latin typeface="Times New Roman" pitchFamily="18" charset="0"/>
                          <a:cs typeface="Times New Roman" pitchFamily="18" charset="0"/>
                        </a:rPr>
                        <a:t>Y POLÍTICO</a:t>
                      </a:r>
                      <a:endParaRPr lang="es-EC" sz="1200" b="0" dirty="0">
                        <a:effectLst/>
                        <a:latin typeface="Times New Roman" pitchFamily="18" charset="0"/>
                        <a:ea typeface="Calibri"/>
                        <a:cs typeface="Times New Roman" pitchFamily="18" charset="0"/>
                      </a:endParaRPr>
                    </a:p>
                  </a:txBody>
                  <a:tcPr marL="35318" marR="35318" marT="0" marB="0" anchor="ctr"/>
                </a:tc>
                <a:tc>
                  <a:txBody>
                    <a:bodyPr/>
                    <a:lstStyle/>
                    <a:p>
                      <a:pPr algn="l">
                        <a:lnSpc>
                          <a:spcPct val="115000"/>
                        </a:lnSpc>
                        <a:spcAft>
                          <a:spcPts val="0"/>
                        </a:spcAft>
                      </a:pPr>
                      <a:r>
                        <a:rPr lang="es-ES" sz="1200">
                          <a:effectLst/>
                          <a:latin typeface="Times New Roman" pitchFamily="18" charset="0"/>
                          <a:cs typeface="Times New Roman" pitchFamily="18" charset="0"/>
                        </a:rPr>
                        <a:t>Impuesto a la Renta 0% Los 5 primeros años</a:t>
                      </a:r>
                      <a:endParaRPr lang="es-EC" sz="1200">
                        <a:effectLst/>
                        <a:latin typeface="Times New Roman" pitchFamily="18" charset="0"/>
                        <a:ea typeface="Calibri"/>
                        <a:cs typeface="Times New Roman" pitchFamily="18" charset="0"/>
                      </a:endParaRPr>
                    </a:p>
                  </a:txBody>
                  <a:tcPr marL="35318" marR="35318" marT="0" marB="0"/>
                </a:tc>
              </a:tr>
              <a:tr h="317246">
                <a:tc vMerge="1">
                  <a:txBody>
                    <a:bodyPr/>
                    <a:lstStyle/>
                    <a:p>
                      <a:endParaRPr lang="es-EC"/>
                    </a:p>
                  </a:txBody>
                  <a:tcPr/>
                </a:tc>
                <a:tc>
                  <a:txBody>
                    <a:bodyPr/>
                    <a:lstStyle/>
                    <a:p>
                      <a:pPr algn="l">
                        <a:lnSpc>
                          <a:spcPct val="115000"/>
                        </a:lnSpc>
                        <a:spcAft>
                          <a:spcPts val="0"/>
                        </a:spcAft>
                      </a:pPr>
                      <a:r>
                        <a:rPr lang="es-ES" sz="1200" dirty="0">
                          <a:effectLst/>
                          <a:latin typeface="Times New Roman" pitchFamily="18" charset="0"/>
                          <a:cs typeface="Times New Roman" pitchFamily="18" charset="0"/>
                        </a:rPr>
                        <a:t>IVA 0% en las importaciones</a:t>
                      </a:r>
                      <a:endParaRPr lang="es-EC" sz="1200" dirty="0">
                        <a:effectLst/>
                        <a:latin typeface="Times New Roman" pitchFamily="18" charset="0"/>
                        <a:ea typeface="Calibri"/>
                        <a:cs typeface="Times New Roman" pitchFamily="18" charset="0"/>
                      </a:endParaRPr>
                    </a:p>
                  </a:txBody>
                  <a:tcPr marL="35318" marR="35318" marT="0" marB="0"/>
                </a:tc>
              </a:tr>
              <a:tr h="249402">
                <a:tc vMerge="1">
                  <a:txBody>
                    <a:bodyPr/>
                    <a:lstStyle/>
                    <a:p>
                      <a:endParaRPr lang="es-EC"/>
                    </a:p>
                  </a:txBody>
                  <a:tcPr/>
                </a:tc>
                <a:tc>
                  <a:txBody>
                    <a:bodyPr/>
                    <a:lstStyle/>
                    <a:p>
                      <a:pPr algn="l">
                        <a:lnSpc>
                          <a:spcPct val="115000"/>
                        </a:lnSpc>
                        <a:spcAft>
                          <a:spcPts val="0"/>
                        </a:spcAft>
                      </a:pPr>
                      <a:r>
                        <a:rPr lang="es-ES" sz="1200" dirty="0">
                          <a:effectLst/>
                          <a:latin typeface="Times New Roman" pitchFamily="18" charset="0"/>
                          <a:cs typeface="Times New Roman" pitchFamily="18" charset="0"/>
                        </a:rPr>
                        <a:t>Exoneración en el ISD</a:t>
                      </a:r>
                      <a:endParaRPr lang="es-EC" sz="1200" dirty="0">
                        <a:effectLst/>
                        <a:latin typeface="Times New Roman" pitchFamily="18" charset="0"/>
                        <a:ea typeface="Calibri"/>
                        <a:cs typeface="Times New Roman" pitchFamily="18" charset="0"/>
                      </a:endParaRPr>
                    </a:p>
                  </a:txBody>
                  <a:tcPr marL="35318" marR="35318" marT="0" marB="0"/>
                </a:tc>
              </a:tr>
            </a:tbl>
          </a:graphicData>
        </a:graphic>
      </p:graphicFrame>
    </p:spTree>
    <p:extLst>
      <p:ext uri="{BB962C8B-B14F-4D97-AF65-F5344CB8AC3E}">
        <p14:creationId xmlns:p14="http://schemas.microsoft.com/office/powerpoint/2010/main" val="38056040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23728" y="0"/>
            <a:ext cx="7704667" cy="739551"/>
          </a:xfrm>
        </p:spPr>
        <p:txBody>
          <a:bodyPr>
            <a:normAutofit/>
          </a:bodyPr>
          <a:lstStyle/>
          <a:p>
            <a:r>
              <a:rPr lang="es-EC" sz="2800" b="1" dirty="0" smtClean="0">
                <a:solidFill>
                  <a:schemeClr val="accent1">
                    <a:lumMod val="75000"/>
                  </a:schemeClr>
                </a:solidFill>
                <a:latin typeface="Cooper Black" pitchFamily="18" charset="0"/>
              </a:rPr>
              <a:t>IMPACTOS</a:t>
            </a:r>
            <a:endParaRPr lang="es-EC" sz="2800" b="1" dirty="0">
              <a:solidFill>
                <a:schemeClr val="accent1">
                  <a:lumMod val="75000"/>
                </a:schemeClr>
              </a:solidFill>
              <a:latin typeface="Cooper Black" pitchFamily="18" charset="0"/>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227945936"/>
              </p:ext>
            </p:extLst>
          </p:nvPr>
        </p:nvGraphicFramePr>
        <p:xfrm>
          <a:off x="2123728" y="692696"/>
          <a:ext cx="7704137" cy="1008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4 Imagen"/>
          <p:cNvPicPr/>
          <p:nvPr/>
        </p:nvPicPr>
        <p:blipFill>
          <a:blip r:embed="rId8">
            <a:extLst>
              <a:ext uri="{28A0092B-C50C-407E-A947-70E740481C1C}">
                <a14:useLocalDpi xmlns:a14="http://schemas.microsoft.com/office/drawing/2010/main" val="0"/>
              </a:ext>
            </a:extLst>
          </a:blip>
          <a:srcRect/>
          <a:stretch>
            <a:fillRect/>
          </a:stretch>
        </p:blipFill>
        <p:spPr bwMode="auto">
          <a:xfrm>
            <a:off x="683568" y="548680"/>
            <a:ext cx="3572510" cy="2784475"/>
          </a:xfrm>
          <a:prstGeom prst="rect">
            <a:avLst/>
          </a:prstGeom>
          <a:noFill/>
          <a:ln>
            <a:noFill/>
          </a:ln>
        </p:spPr>
      </p:pic>
      <p:graphicFrame>
        <p:nvGraphicFramePr>
          <p:cNvPr id="4" name="3 Tabla"/>
          <p:cNvGraphicFramePr>
            <a:graphicFrameLocks noGrp="1"/>
          </p:cNvGraphicFramePr>
          <p:nvPr>
            <p:extLst>
              <p:ext uri="{D42A27DB-BD31-4B8C-83A1-F6EECF244321}">
                <p14:modId xmlns:p14="http://schemas.microsoft.com/office/powerpoint/2010/main" val="216155302"/>
              </p:ext>
            </p:extLst>
          </p:nvPr>
        </p:nvGraphicFramePr>
        <p:xfrm>
          <a:off x="1763688" y="3552408"/>
          <a:ext cx="6120685" cy="2468880"/>
        </p:xfrm>
        <a:graphic>
          <a:graphicData uri="http://schemas.openxmlformats.org/drawingml/2006/table">
            <a:tbl>
              <a:tblPr firstRow="1" firstCol="1" bandRow="1">
                <a:solidFill>
                  <a:schemeClr val="bg1"/>
                </a:solidFill>
                <a:tableStyleId>{3B4B98B0-60AC-42C2-AFA5-B58CD77FA1E5}</a:tableStyleId>
              </a:tblPr>
              <a:tblGrid>
                <a:gridCol w="2088232"/>
                <a:gridCol w="360040"/>
                <a:gridCol w="360040"/>
                <a:gridCol w="432048"/>
                <a:gridCol w="360040"/>
                <a:gridCol w="432048"/>
                <a:gridCol w="432048"/>
                <a:gridCol w="428371"/>
                <a:gridCol w="291709"/>
                <a:gridCol w="254910"/>
                <a:gridCol w="384059"/>
                <a:gridCol w="297140"/>
              </a:tblGrid>
              <a:tr h="115465">
                <a:tc>
                  <a:txBody>
                    <a:bodyPr/>
                    <a:lstStyle/>
                    <a:p>
                      <a:pPr algn="ctr">
                        <a:lnSpc>
                          <a:spcPct val="150000"/>
                        </a:lnSpc>
                        <a:spcAft>
                          <a:spcPts val="0"/>
                        </a:spcAft>
                        <a:tabLst>
                          <a:tab pos="3870960" algn="l"/>
                        </a:tabLst>
                      </a:pPr>
                      <a:r>
                        <a:rPr lang="es-ES" sz="1200" dirty="0">
                          <a:effectLst/>
                          <a:latin typeface="Times New Roman" pitchFamily="18" charset="0"/>
                          <a:cs typeface="Times New Roman" pitchFamily="18" charset="0"/>
                        </a:rPr>
                        <a:t>Indicadores</a:t>
                      </a:r>
                      <a:endParaRPr lang="es-EC" sz="1100" dirty="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-5</a:t>
                      </a:r>
                      <a:endParaRPr lang="es-EC" sz="11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-4</a:t>
                      </a:r>
                      <a:endParaRPr lang="es-EC" sz="11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-3</a:t>
                      </a:r>
                      <a:endParaRPr lang="es-EC" sz="11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-2</a:t>
                      </a:r>
                      <a:endParaRPr lang="es-EC" sz="11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-1</a:t>
                      </a:r>
                      <a:endParaRPr lang="es-EC" sz="11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0</a:t>
                      </a:r>
                      <a:endParaRPr lang="es-EC" sz="11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1</a:t>
                      </a:r>
                      <a:endParaRPr lang="es-EC" sz="11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2</a:t>
                      </a:r>
                      <a:endParaRPr lang="es-EC" sz="11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3</a:t>
                      </a:r>
                      <a:endParaRPr lang="es-EC" sz="11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4</a:t>
                      </a:r>
                      <a:endParaRPr lang="es-EC" sz="11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5</a:t>
                      </a:r>
                      <a:endParaRPr lang="es-EC" sz="1100">
                        <a:solidFill>
                          <a:srgbClr val="365F91"/>
                        </a:solidFill>
                        <a:effectLst/>
                        <a:latin typeface="Times New Roman" pitchFamily="18" charset="0"/>
                        <a:ea typeface="Calibri"/>
                        <a:cs typeface="Times New Roman" pitchFamily="18" charset="0"/>
                      </a:endParaRPr>
                    </a:p>
                  </a:txBody>
                  <a:tcPr marL="68580" marR="68580" marT="0" marB="0"/>
                </a:tc>
              </a:tr>
              <a:tr h="246661">
                <a:tc>
                  <a:txBody>
                    <a:bodyPr/>
                    <a:lstStyle/>
                    <a:p>
                      <a:pPr>
                        <a:lnSpc>
                          <a:spcPct val="150000"/>
                        </a:lnSpc>
                        <a:spcAft>
                          <a:spcPts val="0"/>
                        </a:spcAft>
                        <a:tabLst>
                          <a:tab pos="3870960" algn="l"/>
                        </a:tabLst>
                      </a:pPr>
                      <a:r>
                        <a:rPr lang="es-ES" sz="1200">
                          <a:effectLst/>
                          <a:latin typeface="Times New Roman" pitchFamily="18" charset="0"/>
                          <a:cs typeface="Times New Roman" pitchFamily="18" charset="0"/>
                        </a:rPr>
                        <a:t>Preservación del medio ambiente: </a:t>
                      </a:r>
                      <a:endParaRPr lang="es-EC" sz="11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X</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r>
              <a:tr h="246661">
                <a:tc>
                  <a:txBody>
                    <a:bodyPr/>
                    <a:lstStyle/>
                    <a:p>
                      <a:pPr>
                        <a:lnSpc>
                          <a:spcPct val="150000"/>
                        </a:lnSpc>
                        <a:spcAft>
                          <a:spcPts val="0"/>
                        </a:spcAft>
                        <a:tabLst>
                          <a:tab pos="3870960" algn="l"/>
                        </a:tabLst>
                      </a:pPr>
                      <a:r>
                        <a:rPr lang="es-ES" sz="1200" dirty="0">
                          <a:effectLst/>
                          <a:latin typeface="Times New Roman" pitchFamily="18" charset="0"/>
                          <a:cs typeface="Times New Roman" pitchFamily="18" charset="0"/>
                        </a:rPr>
                        <a:t>Educación y cultura ambiental:</a:t>
                      </a:r>
                      <a:endParaRPr lang="es-EC" sz="1100" dirty="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X</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r>
              <a:tr h="115465">
                <a:tc>
                  <a:txBody>
                    <a:bodyPr/>
                    <a:lstStyle/>
                    <a:p>
                      <a:pPr>
                        <a:lnSpc>
                          <a:spcPct val="150000"/>
                        </a:lnSpc>
                        <a:spcAft>
                          <a:spcPts val="0"/>
                        </a:spcAft>
                        <a:tabLst>
                          <a:tab pos="3870960" algn="l"/>
                        </a:tabLst>
                      </a:pPr>
                      <a:r>
                        <a:rPr lang="es-ES" sz="1200">
                          <a:effectLst/>
                          <a:latin typeface="Times New Roman" pitchFamily="18" charset="0"/>
                          <a:cs typeface="Times New Roman" pitchFamily="18" charset="0"/>
                        </a:rPr>
                        <a:t>Manejo de desechos:</a:t>
                      </a:r>
                      <a:endParaRPr lang="es-EC" sz="110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dirty="0">
                          <a:effectLst/>
                          <a:latin typeface="Times New Roman" pitchFamily="18" charset="0"/>
                          <a:cs typeface="Times New Roman" pitchFamily="18" charset="0"/>
                        </a:rPr>
                        <a:t> </a:t>
                      </a:r>
                      <a:endParaRPr lang="es-EC" sz="1100" dirty="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X</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r>
              <a:tr h="246661">
                <a:tc>
                  <a:txBody>
                    <a:bodyPr/>
                    <a:lstStyle/>
                    <a:p>
                      <a:pPr>
                        <a:lnSpc>
                          <a:spcPct val="150000"/>
                        </a:lnSpc>
                        <a:spcAft>
                          <a:spcPts val="0"/>
                        </a:spcAft>
                        <a:tabLst>
                          <a:tab pos="3870960" algn="l"/>
                        </a:tabLst>
                      </a:pPr>
                      <a:r>
                        <a:rPr lang="es-ES" sz="1200" dirty="0">
                          <a:effectLst/>
                          <a:latin typeface="Times New Roman" pitchFamily="18" charset="0"/>
                          <a:cs typeface="Times New Roman" pitchFamily="18" charset="0"/>
                        </a:rPr>
                        <a:t>Afectaciones a los recursos naturales</a:t>
                      </a:r>
                      <a:endParaRPr lang="es-EC" sz="1100" dirty="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X</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r>
              <a:tr h="181216">
                <a:tc>
                  <a:txBody>
                    <a:bodyPr/>
                    <a:lstStyle/>
                    <a:p>
                      <a:pPr algn="ctr">
                        <a:lnSpc>
                          <a:spcPct val="150000"/>
                        </a:lnSpc>
                        <a:spcAft>
                          <a:spcPts val="0"/>
                        </a:spcAft>
                        <a:tabLst>
                          <a:tab pos="3870960" algn="l"/>
                        </a:tabLst>
                      </a:pPr>
                      <a:r>
                        <a:rPr lang="es-ES" sz="1200" dirty="0">
                          <a:effectLst/>
                          <a:latin typeface="Times New Roman" pitchFamily="18" charset="0"/>
                          <a:cs typeface="Times New Roman" pitchFamily="18" charset="0"/>
                        </a:rPr>
                        <a:t>TOTAL </a:t>
                      </a:r>
                      <a:endParaRPr lang="es-EC" sz="1100" dirty="0">
                        <a:solidFill>
                          <a:srgbClr val="365F91"/>
                        </a:solidFill>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tabLst>
                          <a:tab pos="3870960" algn="l"/>
                        </a:tabLst>
                      </a:pPr>
                      <a:r>
                        <a:rPr lang="es-ES" sz="1200" dirty="0">
                          <a:effectLst/>
                          <a:latin typeface="Times New Roman" pitchFamily="18" charset="0"/>
                          <a:cs typeface="Times New Roman" pitchFamily="18" charset="0"/>
                        </a:rPr>
                        <a:t> </a:t>
                      </a:r>
                      <a:endParaRPr lang="es-EC" sz="1100" dirty="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 </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a:effectLst/>
                          <a:latin typeface="Times New Roman" pitchFamily="18" charset="0"/>
                          <a:cs typeface="Times New Roman" pitchFamily="18" charset="0"/>
                        </a:rPr>
                        <a:t>4</a:t>
                      </a:r>
                      <a:endParaRPr lang="es-EC" sz="1100">
                        <a:solidFill>
                          <a:srgbClr val="365F9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50000"/>
                        </a:lnSpc>
                        <a:spcAft>
                          <a:spcPts val="0"/>
                        </a:spcAft>
                        <a:tabLst>
                          <a:tab pos="3870960" algn="l"/>
                        </a:tabLst>
                      </a:pPr>
                      <a:r>
                        <a:rPr lang="es-ES" sz="1200" dirty="0">
                          <a:effectLst/>
                          <a:latin typeface="Times New Roman" pitchFamily="18" charset="0"/>
                          <a:cs typeface="Times New Roman" pitchFamily="18" charset="0"/>
                        </a:rPr>
                        <a:t>15</a:t>
                      </a:r>
                      <a:endParaRPr lang="es-EC" sz="1100" dirty="0">
                        <a:solidFill>
                          <a:srgbClr val="365F91"/>
                        </a:solidFill>
                        <a:effectLst/>
                        <a:latin typeface="Times New Roman" pitchFamily="18" charset="0"/>
                        <a:ea typeface="Calibri"/>
                        <a:cs typeface="Times New Roman" pitchFamily="18" charset="0"/>
                      </a:endParaRPr>
                    </a:p>
                  </a:txBody>
                  <a:tcPr marL="68580" marR="68580" marT="0" marB="0" anchor="ctr"/>
                </a:tc>
              </a:tr>
            </a:tbl>
          </a:graphicData>
        </a:graphic>
      </p:graphicFrame>
      <mc:AlternateContent xmlns:mc="http://schemas.openxmlformats.org/markup-compatibility/2006" xmlns:a14="http://schemas.microsoft.com/office/drawing/2010/main">
        <mc:Choice Requires="a14">
          <p:sp>
            <p:nvSpPr>
              <p:cNvPr id="7" name="6 Rectángulo"/>
              <p:cNvSpPr/>
              <p:nvPr/>
            </p:nvSpPr>
            <p:spPr>
              <a:xfrm>
                <a:off x="4241087" y="1844824"/>
                <a:ext cx="4572000" cy="1545359"/>
              </a:xfrm>
              <a:prstGeom prst="rect">
                <a:avLst/>
              </a:prstGeom>
            </p:spPr>
            <p:txBody>
              <a:bodyPr>
                <a:spAutoFit/>
              </a:bodyPr>
              <a:lstStyle/>
              <a:p>
                <a:r>
                  <a:rPr lang="es-ES" sz="1400" dirty="0" smtClean="0"/>
                  <a:t> </a:t>
                </a:r>
                <a:endParaRPr lang="es-EC" sz="1400" dirty="0"/>
              </a:p>
              <a:p>
                <a:pPr/>
                <a14:m>
                  <m:oMathPara xmlns:m="http://schemas.openxmlformats.org/officeDocument/2006/math">
                    <m:oMathParaPr>
                      <m:jc m:val="centerGroup"/>
                    </m:oMathParaPr>
                    <m:oMath xmlns:m="http://schemas.openxmlformats.org/officeDocument/2006/math">
                      <m:r>
                        <a:rPr lang="es-ES" sz="1400" i="1">
                          <a:latin typeface="Cambria Math"/>
                        </a:rPr>
                        <m:t>𝐼𝑚𝑝𝑎𝑐𝑡𝑜</m:t>
                      </m:r>
                      <m:r>
                        <a:rPr lang="es-ES" sz="1400" i="1">
                          <a:latin typeface="Cambria Math"/>
                        </a:rPr>
                        <m:t> </m:t>
                      </m:r>
                      <m:r>
                        <a:rPr lang="es-ES" sz="1400" i="1">
                          <a:latin typeface="Cambria Math"/>
                        </a:rPr>
                        <m:t>𝐴𝑚𝑏𝑖𝑒𝑛𝑡𝑎𝑙</m:t>
                      </m:r>
                      <m:r>
                        <a:rPr lang="es-ES" sz="1400" i="1">
                          <a:latin typeface="Cambria Math"/>
                        </a:rPr>
                        <m:t>=</m:t>
                      </m:r>
                      <m:f>
                        <m:fPr>
                          <m:ctrlPr>
                            <a:rPr lang="es-EC" sz="1400" i="1">
                              <a:latin typeface="Cambria Math"/>
                            </a:rPr>
                          </m:ctrlPr>
                        </m:fPr>
                        <m:num>
                          <m:r>
                            <a:rPr lang="es-ES" sz="1400" i="1">
                              <a:latin typeface="Cambria Math"/>
                            </a:rPr>
                            <m:t>𝐸</m:t>
                          </m:r>
                        </m:num>
                        <m:den>
                          <m:r>
                            <a:rPr lang="es-ES" sz="1400" i="1">
                              <a:latin typeface="Cambria Math"/>
                            </a:rPr>
                            <m:t>𝐼𝑛𝑑𝑖𝑐𝑎𝑑𝑜𝑟𝑒𝑠</m:t>
                          </m:r>
                        </m:den>
                      </m:f>
                    </m:oMath>
                  </m:oMathPara>
                </a14:m>
                <a:endParaRPr lang="es-EC" sz="1400" i="1" dirty="0" smtClean="0"/>
              </a:p>
              <a:p>
                <a:pPr/>
                <a14:m>
                  <m:oMathPara xmlns:m="http://schemas.openxmlformats.org/officeDocument/2006/math">
                    <m:oMathParaPr>
                      <m:jc m:val="centerGroup"/>
                    </m:oMathParaPr>
                    <m:oMath xmlns:m="http://schemas.openxmlformats.org/officeDocument/2006/math">
                      <m:r>
                        <a:rPr lang="es-EC" sz="1400" b="0" i="1" smtClean="0">
                          <a:latin typeface="Cambria Math"/>
                        </a:rPr>
                        <m:t> </m:t>
                      </m:r>
                      <m:r>
                        <a:rPr lang="es-ES" sz="1400" i="1">
                          <a:latin typeface="Cambria Math"/>
                        </a:rPr>
                        <m:t>𝐼</m:t>
                      </m:r>
                      <m:r>
                        <m:rPr>
                          <m:sty m:val="p"/>
                        </m:rPr>
                        <a:rPr lang="es-ES" sz="1400">
                          <a:latin typeface="Cambria Math"/>
                        </a:rPr>
                        <m:t>mpacto</m:t>
                      </m:r>
                      <m:r>
                        <a:rPr lang="es-ES" sz="1400">
                          <a:latin typeface="Cambria Math"/>
                        </a:rPr>
                        <m:t> </m:t>
                      </m:r>
                      <m:r>
                        <m:rPr>
                          <m:sty m:val="p"/>
                        </m:rPr>
                        <a:rPr lang="es-ES" sz="1400">
                          <a:latin typeface="Cambria Math"/>
                        </a:rPr>
                        <m:t>Ambiental</m:t>
                      </m:r>
                      <m:r>
                        <a:rPr lang="es-ES" sz="1400">
                          <a:latin typeface="Cambria Math"/>
                        </a:rPr>
                        <m:t>=</m:t>
                      </m:r>
                      <m:f>
                        <m:fPr>
                          <m:ctrlPr>
                            <a:rPr lang="es-EC" sz="1400" i="1">
                              <a:latin typeface="Cambria Math"/>
                            </a:rPr>
                          </m:ctrlPr>
                        </m:fPr>
                        <m:num>
                          <m:r>
                            <a:rPr lang="es-ES" sz="1400">
                              <a:latin typeface="Cambria Math"/>
                            </a:rPr>
                            <m:t>19</m:t>
                          </m:r>
                        </m:num>
                        <m:den>
                          <m:r>
                            <a:rPr lang="es-ES" sz="1400">
                              <a:latin typeface="Cambria Math"/>
                            </a:rPr>
                            <m:t>4</m:t>
                          </m:r>
                        </m:den>
                      </m:f>
                      <m:r>
                        <a:rPr lang="es-ES" sz="1400">
                          <a:latin typeface="Cambria Math"/>
                        </a:rPr>
                        <m:t>=4,75</m:t>
                      </m:r>
                    </m:oMath>
                  </m:oMathPara>
                </a14:m>
                <a:endParaRPr lang="es-EC" sz="1400" dirty="0" smtClean="0"/>
              </a:p>
              <a:p>
                <a:endParaRPr lang="es-EC" sz="1400" dirty="0" smtClean="0"/>
              </a:p>
              <a:p>
                <a:pPr/>
                <a14:m>
                  <m:oMathPara xmlns:m="http://schemas.openxmlformats.org/officeDocument/2006/math">
                    <m:oMathParaPr>
                      <m:jc m:val="centerGroup"/>
                    </m:oMathParaPr>
                    <m:oMath xmlns:m="http://schemas.openxmlformats.org/officeDocument/2006/math">
                      <m:r>
                        <m:rPr>
                          <m:sty m:val="p"/>
                        </m:rPr>
                        <a:rPr lang="es-ES" sz="1400">
                          <a:latin typeface="Cambria Math"/>
                        </a:rPr>
                        <m:t>Impacto</m:t>
                      </m:r>
                      <m:r>
                        <a:rPr lang="es-ES" sz="1400">
                          <a:latin typeface="Cambria Math"/>
                        </a:rPr>
                        <m:t> </m:t>
                      </m:r>
                      <m:r>
                        <m:rPr>
                          <m:sty m:val="p"/>
                        </m:rPr>
                        <a:rPr lang="es-ES" sz="1400">
                          <a:latin typeface="Cambria Math"/>
                        </a:rPr>
                        <m:t>muy</m:t>
                      </m:r>
                      <m:r>
                        <a:rPr lang="es-ES" sz="1400">
                          <a:latin typeface="Cambria Math"/>
                        </a:rPr>
                        <m:t> </m:t>
                      </m:r>
                      <m:r>
                        <m:rPr>
                          <m:sty m:val="p"/>
                        </m:rPr>
                        <a:rPr lang="es-ES" sz="1400">
                          <a:latin typeface="Cambria Math"/>
                        </a:rPr>
                        <m:t>significativo</m:t>
                      </m:r>
                      <m:r>
                        <a:rPr lang="es-ES" sz="1400">
                          <a:latin typeface="Cambria Math"/>
                        </a:rPr>
                        <m:t> </m:t>
                      </m:r>
                      <m:r>
                        <m:rPr>
                          <m:sty m:val="p"/>
                        </m:rPr>
                        <a:rPr lang="es-ES" sz="1400">
                          <a:latin typeface="Cambria Math"/>
                        </a:rPr>
                        <m:t>positivo</m:t>
                      </m:r>
                      <m:r>
                        <a:rPr lang="es-ES" sz="1400" i="1">
                          <a:latin typeface="Cambria Math"/>
                        </a:rPr>
                        <m:t> </m:t>
                      </m:r>
                    </m:oMath>
                  </m:oMathPara>
                </a14:m>
                <a:endParaRPr lang="es-EC" sz="1400" dirty="0"/>
              </a:p>
            </p:txBody>
          </p:sp>
        </mc:Choice>
        <mc:Fallback xmlns="">
          <p:sp>
            <p:nvSpPr>
              <p:cNvPr id="7" name="6 Rectángulo"/>
              <p:cNvSpPr>
                <a:spLocks noRot="1" noChangeAspect="1" noMove="1" noResize="1" noEditPoints="1" noAdjustHandles="1" noChangeArrowheads="1" noChangeShapeType="1" noTextEdit="1"/>
              </p:cNvSpPr>
              <p:nvPr/>
            </p:nvSpPr>
            <p:spPr>
              <a:xfrm>
                <a:off x="4241087" y="1844824"/>
                <a:ext cx="4572000" cy="1545359"/>
              </a:xfrm>
              <a:prstGeom prst="rect">
                <a:avLst/>
              </a:prstGeom>
              <a:blipFill rotWithShape="1">
                <a:blip r:embed="rId9"/>
                <a:stretch>
                  <a:fillRect b="-791"/>
                </a:stretch>
              </a:blipFill>
            </p:spPr>
            <p:txBody>
              <a:bodyPr/>
              <a:lstStyle/>
              <a:p>
                <a:r>
                  <a:rPr lang="es-EC">
                    <a:noFill/>
                  </a:rPr>
                  <a:t> </a:t>
                </a:r>
              </a:p>
            </p:txBody>
          </p:sp>
        </mc:Fallback>
      </mc:AlternateContent>
      <p:sp>
        <p:nvSpPr>
          <p:cNvPr id="3" name="2 Botón de acción: Hacia atrás o Anterior">
            <a:hlinkClick r:id="rId10" action="ppaction://hlinksldjump" highlightClick="1"/>
          </p:cNvPr>
          <p:cNvSpPr/>
          <p:nvPr/>
        </p:nvSpPr>
        <p:spPr>
          <a:xfrm>
            <a:off x="2051720" y="6309320"/>
            <a:ext cx="792088"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5142637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1600" y="25410"/>
            <a:ext cx="7704667" cy="739551"/>
          </a:xfrm>
        </p:spPr>
        <p:txBody>
          <a:bodyPr>
            <a:normAutofit/>
          </a:bodyPr>
          <a:lstStyle/>
          <a:p>
            <a:r>
              <a:rPr lang="es-EC" sz="2800" b="1" dirty="0" smtClean="0">
                <a:solidFill>
                  <a:schemeClr val="accent1">
                    <a:lumMod val="75000"/>
                  </a:schemeClr>
                </a:solidFill>
                <a:latin typeface="Cooper Black" pitchFamily="18" charset="0"/>
              </a:rPr>
              <a:t>IMPACTOS</a:t>
            </a:r>
            <a:endParaRPr lang="es-EC" sz="2800" b="1" dirty="0">
              <a:solidFill>
                <a:schemeClr val="accent1">
                  <a:lumMod val="75000"/>
                </a:schemeClr>
              </a:solidFill>
              <a:latin typeface="Cooper Black" pitchFamily="18" charset="0"/>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776628258"/>
              </p:ext>
            </p:extLst>
          </p:nvPr>
        </p:nvGraphicFramePr>
        <p:xfrm>
          <a:off x="1475656" y="692696"/>
          <a:ext cx="6840759" cy="1108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4694220" y="980728"/>
            <a:ext cx="356188" cy="523220"/>
          </a:xfrm>
          <a:prstGeom prst="rect">
            <a:avLst/>
          </a:prstGeom>
        </p:spPr>
        <p:txBody>
          <a:bodyPr wrap="none">
            <a:spAutoFit/>
          </a:bodyPr>
          <a:lstStyle/>
          <a:p>
            <a:pPr lvl="0"/>
            <a:r>
              <a:rPr lang="es-EC" sz="2800" dirty="0" smtClean="0"/>
              <a:t>y</a:t>
            </a:r>
            <a:endParaRPr lang="es-EC" sz="2800" dirty="0"/>
          </a:p>
        </p:txBody>
      </p:sp>
      <p:graphicFrame>
        <p:nvGraphicFramePr>
          <p:cNvPr id="7" name="6 Tabla"/>
          <p:cNvGraphicFramePr>
            <a:graphicFrameLocks noGrp="1"/>
          </p:cNvGraphicFramePr>
          <p:nvPr>
            <p:extLst>
              <p:ext uri="{D42A27DB-BD31-4B8C-83A1-F6EECF244321}">
                <p14:modId xmlns:p14="http://schemas.microsoft.com/office/powerpoint/2010/main" val="1077652595"/>
              </p:ext>
            </p:extLst>
          </p:nvPr>
        </p:nvGraphicFramePr>
        <p:xfrm>
          <a:off x="2426227" y="2780928"/>
          <a:ext cx="4892173" cy="1724667"/>
        </p:xfrm>
        <a:graphic>
          <a:graphicData uri="http://schemas.openxmlformats.org/drawingml/2006/table">
            <a:tbl>
              <a:tblPr firstRow="1" firstCol="1" bandRow="1">
                <a:solidFill>
                  <a:schemeClr val="bg1"/>
                </a:solidFill>
                <a:tableStyleId>{3B4B98B0-60AC-42C2-AFA5-B58CD77FA1E5}</a:tableStyleId>
              </a:tblPr>
              <a:tblGrid>
                <a:gridCol w="3285657"/>
                <a:gridCol w="180532"/>
                <a:gridCol w="1425984"/>
              </a:tblGrid>
              <a:tr h="218286">
                <a:tc gridSpan="3">
                  <a:txBody>
                    <a:bodyPr/>
                    <a:lstStyle/>
                    <a:p>
                      <a:pPr algn="ctr">
                        <a:lnSpc>
                          <a:spcPct val="115000"/>
                        </a:lnSpc>
                        <a:spcAft>
                          <a:spcPts val="0"/>
                        </a:spcAft>
                      </a:pPr>
                      <a:r>
                        <a:rPr lang="es-EC" sz="1200" dirty="0">
                          <a:effectLst/>
                          <a:latin typeface="Times New Roman" pitchFamily="18" charset="0"/>
                          <a:cs typeface="Times New Roman" pitchFamily="18" charset="0"/>
                        </a:rPr>
                        <a:t>BENEFICIOS VALORADOS</a:t>
                      </a:r>
                      <a:endParaRPr lang="es-EC" sz="1200" dirty="0">
                        <a:solidFill>
                          <a:srgbClr val="365F91"/>
                        </a:solidFill>
                        <a:effectLst/>
                        <a:latin typeface="Times New Roman" pitchFamily="18" charset="0"/>
                        <a:ea typeface="Calibri"/>
                        <a:cs typeface="Times New Roman" pitchFamily="18" charset="0"/>
                      </a:endParaRPr>
                    </a:p>
                  </a:txBody>
                  <a:tcPr marL="68580" marR="68580" marT="0" marB="0"/>
                </a:tc>
                <a:tc hMerge="1">
                  <a:txBody>
                    <a:bodyPr/>
                    <a:lstStyle/>
                    <a:p>
                      <a:endParaRPr lang="es-EC"/>
                    </a:p>
                  </a:txBody>
                  <a:tcPr/>
                </a:tc>
                <a:tc hMerge="1">
                  <a:txBody>
                    <a:bodyPr/>
                    <a:lstStyle/>
                    <a:p>
                      <a:endParaRPr lang="es-EC"/>
                    </a:p>
                  </a:txBody>
                  <a:tcPr/>
                </a:tc>
              </a:tr>
              <a:tr h="211079">
                <a:tc gridSpan="2">
                  <a:txBody>
                    <a:bodyPr/>
                    <a:lstStyle/>
                    <a:p>
                      <a:pPr>
                        <a:lnSpc>
                          <a:spcPct val="115000"/>
                        </a:lnSpc>
                        <a:spcAft>
                          <a:spcPts val="0"/>
                        </a:spcAft>
                      </a:pPr>
                      <a:r>
                        <a:rPr lang="es-EC" sz="1200">
                          <a:effectLst/>
                          <a:latin typeface="Times New Roman" pitchFamily="18" charset="0"/>
                          <a:cs typeface="Times New Roman" pitchFamily="18" charset="0"/>
                        </a:rPr>
                        <a:t>Precios bajos</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hMerge="1">
                  <a:txBody>
                    <a:bodyPr/>
                    <a:lstStyle/>
                    <a:p>
                      <a:endParaRPr lang="es-EC"/>
                    </a:p>
                  </a:txBody>
                  <a:tcPr/>
                </a:tc>
                <a:tc>
                  <a:txBody>
                    <a:bodyPr/>
                    <a:lstStyle/>
                    <a:p>
                      <a:pPr>
                        <a:lnSpc>
                          <a:spcPct val="115000"/>
                        </a:lnSpc>
                        <a:spcAft>
                          <a:spcPts val="0"/>
                        </a:spcAft>
                      </a:pPr>
                      <a:r>
                        <a:rPr lang="es-EC" sz="1200">
                          <a:effectLst/>
                          <a:latin typeface="Times New Roman" pitchFamily="18" charset="0"/>
                          <a:cs typeface="Times New Roman" pitchFamily="18" charset="0"/>
                        </a:rPr>
                        <a:t> $    11.514,13 </a:t>
                      </a:r>
                      <a:endParaRPr lang="es-EC" sz="1200">
                        <a:solidFill>
                          <a:srgbClr val="365F91"/>
                        </a:solidFill>
                        <a:effectLst/>
                        <a:latin typeface="Times New Roman" pitchFamily="18" charset="0"/>
                        <a:ea typeface="Calibri"/>
                        <a:cs typeface="Times New Roman" pitchFamily="18" charset="0"/>
                      </a:endParaRPr>
                    </a:p>
                  </a:txBody>
                  <a:tcPr marL="68580" marR="68580" marT="0" marB="0"/>
                </a:tc>
              </a:tr>
              <a:tr h="211079">
                <a:tc gridSpan="2">
                  <a:txBody>
                    <a:bodyPr/>
                    <a:lstStyle/>
                    <a:p>
                      <a:pPr>
                        <a:lnSpc>
                          <a:spcPct val="115000"/>
                        </a:lnSpc>
                        <a:spcAft>
                          <a:spcPts val="0"/>
                        </a:spcAft>
                      </a:pPr>
                      <a:r>
                        <a:rPr lang="es-EC" sz="1200">
                          <a:effectLst/>
                          <a:latin typeface="Times New Roman" pitchFamily="18" charset="0"/>
                          <a:cs typeface="Times New Roman" pitchFamily="18" charset="0"/>
                        </a:rPr>
                        <a:t>Disminución de importaciones</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hMerge="1">
                  <a:txBody>
                    <a:bodyPr/>
                    <a:lstStyle/>
                    <a:p>
                      <a:endParaRPr lang="es-EC"/>
                    </a:p>
                  </a:txBody>
                  <a:tcPr/>
                </a:tc>
                <a:tc>
                  <a:txBody>
                    <a:bodyPr/>
                    <a:lstStyle/>
                    <a:p>
                      <a:pPr>
                        <a:lnSpc>
                          <a:spcPct val="115000"/>
                        </a:lnSpc>
                        <a:spcAft>
                          <a:spcPts val="0"/>
                        </a:spcAft>
                      </a:pPr>
                      <a:r>
                        <a:rPr lang="es-EC" sz="1200">
                          <a:effectLst/>
                          <a:latin typeface="Times New Roman" pitchFamily="18" charset="0"/>
                          <a:cs typeface="Times New Roman" pitchFamily="18" charset="0"/>
                        </a:rPr>
                        <a:t> $  185.332,72 </a:t>
                      </a:r>
                      <a:endParaRPr lang="es-EC" sz="1200">
                        <a:solidFill>
                          <a:srgbClr val="365F91"/>
                        </a:solidFill>
                        <a:effectLst/>
                        <a:latin typeface="Times New Roman" pitchFamily="18" charset="0"/>
                        <a:ea typeface="Calibri"/>
                        <a:cs typeface="Times New Roman" pitchFamily="18" charset="0"/>
                      </a:endParaRPr>
                    </a:p>
                  </a:txBody>
                  <a:tcPr marL="68580" marR="68580" marT="0" marB="0"/>
                </a:tc>
              </a:tr>
              <a:tr h="211079">
                <a:tc gridSpan="2">
                  <a:txBody>
                    <a:bodyPr/>
                    <a:lstStyle/>
                    <a:p>
                      <a:pPr>
                        <a:lnSpc>
                          <a:spcPct val="115000"/>
                        </a:lnSpc>
                        <a:spcAft>
                          <a:spcPts val="0"/>
                        </a:spcAft>
                      </a:pPr>
                      <a:r>
                        <a:rPr lang="es-EC" sz="1200">
                          <a:effectLst/>
                          <a:latin typeface="Times New Roman" pitchFamily="18" charset="0"/>
                          <a:cs typeface="Times New Roman" pitchFamily="18" charset="0"/>
                        </a:rPr>
                        <a:t>Generación de empleo</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hMerge="1">
                  <a:txBody>
                    <a:bodyPr/>
                    <a:lstStyle/>
                    <a:p>
                      <a:endParaRPr lang="es-EC"/>
                    </a:p>
                  </a:txBody>
                  <a:tcPr/>
                </a:tc>
                <a:tc>
                  <a:txBody>
                    <a:bodyPr/>
                    <a:lstStyle/>
                    <a:p>
                      <a:pPr>
                        <a:lnSpc>
                          <a:spcPct val="115000"/>
                        </a:lnSpc>
                        <a:spcAft>
                          <a:spcPts val="0"/>
                        </a:spcAft>
                      </a:pPr>
                      <a:r>
                        <a:rPr lang="es-EC" sz="1200">
                          <a:effectLst/>
                          <a:latin typeface="Times New Roman" pitchFamily="18" charset="0"/>
                          <a:cs typeface="Times New Roman" pitchFamily="18" charset="0"/>
                        </a:rPr>
                        <a:t> $    46.048,89 </a:t>
                      </a:r>
                      <a:endParaRPr lang="es-EC" sz="1200">
                        <a:solidFill>
                          <a:srgbClr val="365F91"/>
                        </a:solidFill>
                        <a:effectLst/>
                        <a:latin typeface="Times New Roman" pitchFamily="18" charset="0"/>
                        <a:ea typeface="Calibri"/>
                        <a:cs typeface="Times New Roman" pitchFamily="18" charset="0"/>
                      </a:endParaRPr>
                    </a:p>
                  </a:txBody>
                  <a:tcPr marL="68580" marR="68580" marT="0" marB="0"/>
                </a:tc>
              </a:tr>
              <a:tr h="218286">
                <a:tc>
                  <a:txBody>
                    <a:bodyPr/>
                    <a:lstStyle/>
                    <a:p>
                      <a:pPr>
                        <a:lnSpc>
                          <a:spcPct val="115000"/>
                        </a:lnSpc>
                        <a:spcAft>
                          <a:spcPts val="0"/>
                        </a:spcAft>
                      </a:pPr>
                      <a:r>
                        <a:rPr lang="es-EC" sz="1200">
                          <a:effectLst/>
                          <a:latin typeface="Times New Roman" pitchFamily="18" charset="0"/>
                          <a:cs typeface="Times New Roman" pitchFamily="18" charset="0"/>
                        </a:rPr>
                        <a:t>Generación de impuestos</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a:txBody>
                    <a:bodyPr/>
                    <a:lstStyle/>
                    <a:p>
                      <a:endParaRPr lang="es-EC" sz="1200">
                        <a:solidFill>
                          <a:srgbClr val="365F91"/>
                        </a:solidFill>
                        <a:effectLst/>
                        <a:latin typeface="Times New Roman" pitchFamily="18" charset="0"/>
                        <a:cs typeface="Times New Roman" pitchFamily="18" charset="0"/>
                      </a:endParaRPr>
                    </a:p>
                  </a:txBody>
                  <a:tcPr marL="68580" marR="68580" marT="0" marB="0"/>
                </a:tc>
                <a:tc>
                  <a:txBody>
                    <a:bodyPr/>
                    <a:lstStyle/>
                    <a:p>
                      <a:pPr>
                        <a:lnSpc>
                          <a:spcPct val="115000"/>
                        </a:lnSpc>
                        <a:spcAft>
                          <a:spcPts val="0"/>
                        </a:spcAft>
                      </a:pPr>
                      <a:r>
                        <a:rPr lang="es-EC" sz="1200">
                          <a:effectLst/>
                          <a:latin typeface="Times New Roman" pitchFamily="18" charset="0"/>
                          <a:cs typeface="Times New Roman" pitchFamily="18" charset="0"/>
                        </a:rPr>
                        <a:t> $    12.479,93 </a:t>
                      </a:r>
                      <a:endParaRPr lang="es-EC" sz="1200">
                        <a:solidFill>
                          <a:srgbClr val="365F91"/>
                        </a:solidFill>
                        <a:effectLst/>
                        <a:latin typeface="Times New Roman" pitchFamily="18" charset="0"/>
                        <a:ea typeface="Calibri"/>
                        <a:cs typeface="Times New Roman" pitchFamily="18" charset="0"/>
                      </a:endParaRPr>
                    </a:p>
                  </a:txBody>
                  <a:tcPr marL="68580" marR="68580" marT="0" marB="0"/>
                </a:tc>
              </a:tr>
              <a:tr h="218286">
                <a:tc gridSpan="3">
                  <a:txBody>
                    <a:bodyPr/>
                    <a:lstStyle/>
                    <a:p>
                      <a:pPr algn="ctr">
                        <a:lnSpc>
                          <a:spcPct val="115000"/>
                        </a:lnSpc>
                        <a:spcAft>
                          <a:spcPts val="0"/>
                        </a:spcAft>
                      </a:pPr>
                      <a:r>
                        <a:rPr lang="es-EC" sz="1200">
                          <a:effectLst/>
                          <a:latin typeface="Times New Roman" pitchFamily="18" charset="0"/>
                          <a:cs typeface="Times New Roman" pitchFamily="18" charset="0"/>
                        </a:rPr>
                        <a:t>COSTOS EVITADOS</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hMerge="1">
                  <a:txBody>
                    <a:bodyPr/>
                    <a:lstStyle/>
                    <a:p>
                      <a:endParaRPr lang="es-EC"/>
                    </a:p>
                  </a:txBody>
                  <a:tcPr/>
                </a:tc>
                <a:tc hMerge="1">
                  <a:txBody>
                    <a:bodyPr/>
                    <a:lstStyle/>
                    <a:p>
                      <a:endParaRPr lang="es-EC"/>
                    </a:p>
                  </a:txBody>
                  <a:tcPr/>
                </a:tc>
              </a:tr>
              <a:tr h="218286">
                <a:tc gridSpan="2">
                  <a:txBody>
                    <a:bodyPr/>
                    <a:lstStyle/>
                    <a:p>
                      <a:pPr>
                        <a:lnSpc>
                          <a:spcPct val="115000"/>
                        </a:lnSpc>
                        <a:spcAft>
                          <a:spcPts val="0"/>
                        </a:spcAft>
                      </a:pPr>
                      <a:r>
                        <a:rPr lang="es-EC" sz="1200">
                          <a:effectLst/>
                          <a:latin typeface="Times New Roman" pitchFamily="18" charset="0"/>
                          <a:cs typeface="Times New Roman" pitchFamily="18" charset="0"/>
                        </a:rPr>
                        <a:t>Transporte de materia prima</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hMerge="1">
                  <a:txBody>
                    <a:bodyPr/>
                    <a:lstStyle/>
                    <a:p>
                      <a:endParaRPr lang="es-EC"/>
                    </a:p>
                  </a:txBody>
                  <a:tcPr/>
                </a:tc>
                <a:tc>
                  <a:txBody>
                    <a:bodyPr/>
                    <a:lstStyle/>
                    <a:p>
                      <a:pPr>
                        <a:lnSpc>
                          <a:spcPct val="115000"/>
                        </a:lnSpc>
                        <a:spcAft>
                          <a:spcPts val="0"/>
                        </a:spcAft>
                      </a:pPr>
                      <a:r>
                        <a:rPr lang="es-EC" sz="1200">
                          <a:effectLst/>
                          <a:latin typeface="Times New Roman" pitchFamily="18" charset="0"/>
                          <a:cs typeface="Times New Roman" pitchFamily="18" charset="0"/>
                        </a:rPr>
                        <a:t> $    12.893,78 </a:t>
                      </a:r>
                      <a:endParaRPr lang="es-EC" sz="1200">
                        <a:solidFill>
                          <a:srgbClr val="365F91"/>
                        </a:solidFill>
                        <a:effectLst/>
                        <a:latin typeface="Times New Roman" pitchFamily="18" charset="0"/>
                        <a:ea typeface="Calibri"/>
                        <a:cs typeface="Times New Roman" pitchFamily="18" charset="0"/>
                      </a:endParaRPr>
                    </a:p>
                  </a:txBody>
                  <a:tcPr marL="68580" marR="68580" marT="0" marB="0"/>
                </a:tc>
              </a:tr>
              <a:tr h="218286">
                <a:tc gridSpan="2">
                  <a:txBody>
                    <a:bodyPr/>
                    <a:lstStyle/>
                    <a:p>
                      <a:pPr algn="ctr">
                        <a:lnSpc>
                          <a:spcPct val="115000"/>
                        </a:lnSpc>
                        <a:spcAft>
                          <a:spcPts val="0"/>
                        </a:spcAft>
                      </a:pPr>
                      <a:r>
                        <a:rPr lang="es-EC" sz="1200">
                          <a:effectLst/>
                          <a:latin typeface="Times New Roman" pitchFamily="18" charset="0"/>
                          <a:cs typeface="Times New Roman" pitchFamily="18" charset="0"/>
                        </a:rPr>
                        <a:t>Total Beneficios Valorados - Costos Evitados</a:t>
                      </a:r>
                      <a:endParaRPr lang="es-EC" sz="1200">
                        <a:solidFill>
                          <a:srgbClr val="365F91"/>
                        </a:solidFill>
                        <a:effectLst/>
                        <a:latin typeface="Times New Roman" pitchFamily="18" charset="0"/>
                        <a:ea typeface="Calibri"/>
                        <a:cs typeface="Times New Roman" pitchFamily="18" charset="0"/>
                      </a:endParaRPr>
                    </a:p>
                  </a:txBody>
                  <a:tcPr marL="68580" marR="68580" marT="0" marB="0"/>
                </a:tc>
                <a:tc hMerge="1">
                  <a:txBody>
                    <a:bodyPr/>
                    <a:lstStyle/>
                    <a:p>
                      <a:endParaRPr lang="es-EC"/>
                    </a:p>
                  </a:txBody>
                  <a:tcPr/>
                </a:tc>
                <a:tc>
                  <a:txBody>
                    <a:bodyPr/>
                    <a:lstStyle/>
                    <a:p>
                      <a:pPr>
                        <a:lnSpc>
                          <a:spcPct val="115000"/>
                        </a:lnSpc>
                        <a:spcAft>
                          <a:spcPts val="0"/>
                        </a:spcAft>
                      </a:pPr>
                      <a:r>
                        <a:rPr lang="es-EC" sz="1200" dirty="0">
                          <a:effectLst/>
                          <a:latin typeface="Times New Roman" pitchFamily="18" charset="0"/>
                          <a:cs typeface="Times New Roman" pitchFamily="18" charset="0"/>
                        </a:rPr>
                        <a:t> $  268.269,45 </a:t>
                      </a:r>
                      <a:endParaRPr lang="es-EC" sz="1200" dirty="0">
                        <a:solidFill>
                          <a:srgbClr val="365F91"/>
                        </a:solidFill>
                        <a:effectLst/>
                        <a:latin typeface="Times New Roman" pitchFamily="18" charset="0"/>
                        <a:ea typeface="Calibri"/>
                        <a:cs typeface="Times New Roman" pitchFamily="18" charset="0"/>
                      </a:endParaRPr>
                    </a:p>
                  </a:txBody>
                  <a:tcPr marL="68580" marR="68580" marT="0" marB="0"/>
                </a:tc>
              </a:tr>
            </a:tbl>
          </a:graphicData>
        </a:graphic>
      </p:graphicFrame>
      <p:sp>
        <p:nvSpPr>
          <p:cNvPr id="9" name="8 Rectángulo"/>
          <p:cNvSpPr/>
          <p:nvPr/>
        </p:nvSpPr>
        <p:spPr>
          <a:xfrm>
            <a:off x="2586314" y="5013175"/>
            <a:ext cx="4572000" cy="1200329"/>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lvl="0" indent="252413" algn="just" eaLnBrk="0" fontAlgn="base" hangingPunct="0">
              <a:spcBef>
                <a:spcPct val="0"/>
              </a:spcBef>
              <a:spcAft>
                <a:spcPct val="0"/>
              </a:spcAft>
            </a:pPr>
            <a:r>
              <a:rPr lang="es-ES" dirty="0" smtClean="0">
                <a:latin typeface="Times New Roman" pitchFamily="18" charset="0"/>
                <a:ea typeface="Calibri" pitchFamily="34" charset="0"/>
                <a:cs typeface="Times New Roman" pitchFamily="18" charset="0"/>
              </a:rPr>
              <a:t>El proyecto dinamizara la econom</a:t>
            </a:r>
            <a:r>
              <a:rPr lang="es-ES" dirty="0" smtClean="0">
                <a:latin typeface="Calibri"/>
                <a:ea typeface="Calibri" pitchFamily="34" charset="0"/>
                <a:cs typeface="Times New Roman" pitchFamily="18" charset="0"/>
              </a:rPr>
              <a:t>í</a:t>
            </a:r>
            <a:r>
              <a:rPr lang="es-ES" dirty="0" smtClean="0">
                <a:latin typeface="Times New Roman" pitchFamily="18" charset="0"/>
                <a:ea typeface="Calibri" pitchFamily="34" charset="0"/>
                <a:cs typeface="Times New Roman" pitchFamily="18" charset="0"/>
              </a:rPr>
              <a:t>a y  contribuir</a:t>
            </a:r>
            <a:r>
              <a:rPr lang="es-ES" dirty="0" smtClean="0">
                <a:latin typeface="Calibri"/>
                <a:ea typeface="Calibri" pitchFamily="34" charset="0"/>
                <a:cs typeface="Times New Roman" pitchFamily="18" charset="0"/>
              </a:rPr>
              <a:t>á</a:t>
            </a:r>
            <a:r>
              <a:rPr lang="es-ES" dirty="0">
                <a:latin typeface="Times New Roman" pitchFamily="18" charset="0"/>
                <a:ea typeface="Calibri" pitchFamily="34" charset="0"/>
                <a:cs typeface="Times New Roman" pitchFamily="18" charset="0"/>
              </a:rPr>
              <a:t> positivamente al cambio de la matriz productiva en un monto de $  268.269,45 </a:t>
            </a:r>
          </a:p>
        </p:txBody>
      </p:sp>
      <p:sp>
        <p:nvSpPr>
          <p:cNvPr id="8" name="7 Botón de acción: Hacia atrás o Anterior">
            <a:hlinkClick r:id="rId7" action="ppaction://hlinksldjump" highlightClick="1"/>
          </p:cNvPr>
          <p:cNvSpPr/>
          <p:nvPr/>
        </p:nvSpPr>
        <p:spPr>
          <a:xfrm>
            <a:off x="2051720" y="6309320"/>
            <a:ext cx="792088"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2308482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Marcador de contenido"/>
          <p:cNvGraphicFramePr>
            <a:graphicFrameLocks noGrp="1"/>
          </p:cNvGraphicFramePr>
          <p:nvPr>
            <p:ph idx="1"/>
            <p:extLst>
              <p:ext uri="{D42A27DB-BD31-4B8C-83A1-F6EECF244321}">
                <p14:modId xmlns:p14="http://schemas.microsoft.com/office/powerpoint/2010/main" val="3941367639"/>
              </p:ext>
            </p:extLst>
          </p:nvPr>
        </p:nvGraphicFramePr>
        <p:xfrm>
          <a:off x="611560" y="260648"/>
          <a:ext cx="8424935"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63034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Marcador de contenido"/>
          <p:cNvGraphicFramePr>
            <a:graphicFrameLocks noGrp="1"/>
          </p:cNvGraphicFramePr>
          <p:nvPr>
            <p:ph idx="1"/>
            <p:extLst>
              <p:ext uri="{D42A27DB-BD31-4B8C-83A1-F6EECF244321}">
                <p14:modId xmlns:p14="http://schemas.microsoft.com/office/powerpoint/2010/main" val="446234474"/>
              </p:ext>
            </p:extLst>
          </p:nvPr>
        </p:nvGraphicFramePr>
        <p:xfrm>
          <a:off x="683569" y="332656"/>
          <a:ext cx="8424935"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63188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Marcador de contenido"/>
          <p:cNvGraphicFramePr>
            <a:graphicFrameLocks noGrp="1"/>
          </p:cNvGraphicFramePr>
          <p:nvPr>
            <p:ph idx="1"/>
            <p:extLst>
              <p:ext uri="{D42A27DB-BD31-4B8C-83A1-F6EECF244321}">
                <p14:modId xmlns:p14="http://schemas.microsoft.com/office/powerpoint/2010/main" val="2464724993"/>
              </p:ext>
            </p:extLst>
          </p:nvPr>
        </p:nvGraphicFramePr>
        <p:xfrm>
          <a:off x="827584" y="260648"/>
          <a:ext cx="8208911"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05464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2060848"/>
            <a:ext cx="6677386" cy="2492648"/>
          </a:xfrm>
        </p:spPr>
      </p:pic>
    </p:spTree>
    <p:extLst>
      <p:ext uri="{BB962C8B-B14F-4D97-AF65-F5344CB8AC3E}">
        <p14:creationId xmlns:p14="http://schemas.microsoft.com/office/powerpoint/2010/main" val="1711029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7624" y="404664"/>
            <a:ext cx="7704667" cy="739551"/>
          </a:xfrm>
        </p:spPr>
        <p:txBody>
          <a:bodyPr>
            <a:noAutofit/>
          </a:bodyPr>
          <a:lstStyle/>
          <a:p>
            <a:r>
              <a:rPr lang="es-EC" sz="2800" b="1" dirty="0" smtClean="0">
                <a:solidFill>
                  <a:schemeClr val="accent1">
                    <a:lumMod val="75000"/>
                  </a:schemeClr>
                </a:solidFill>
                <a:latin typeface="Cooper Black" pitchFamily="18" charset="0"/>
              </a:rPr>
              <a:t>ESTUDIO </a:t>
            </a:r>
            <a:r>
              <a:rPr lang="es-EC" sz="2800" b="1" dirty="0">
                <a:solidFill>
                  <a:schemeClr val="accent1">
                    <a:lumMod val="75000"/>
                  </a:schemeClr>
                </a:solidFill>
                <a:latin typeface="Cooper Black" pitchFamily="18" charset="0"/>
              </a:rPr>
              <a:t>DE </a:t>
            </a:r>
            <a:r>
              <a:rPr lang="es-EC" sz="2800" b="1" dirty="0" smtClean="0">
                <a:solidFill>
                  <a:schemeClr val="accent1">
                    <a:lumMod val="75000"/>
                  </a:schemeClr>
                </a:solidFill>
                <a:latin typeface="Cooper Black" pitchFamily="18" charset="0"/>
              </a:rPr>
              <a:t>MERCADO</a:t>
            </a:r>
            <a:endParaRPr lang="es-EC" sz="2800" b="1" dirty="0">
              <a:solidFill>
                <a:schemeClr val="accent1">
                  <a:lumMod val="75000"/>
                </a:schemeClr>
              </a:solidFill>
              <a:latin typeface="Cooper Black"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356144866"/>
              </p:ext>
            </p:extLst>
          </p:nvPr>
        </p:nvGraphicFramePr>
        <p:xfrm>
          <a:off x="1198687" y="1412776"/>
          <a:ext cx="7477769" cy="4010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Botón de acción: Hacia atrás o Anterior">
            <a:hlinkClick r:id="rId7" action="ppaction://hlinksldjump" highlightClick="1"/>
          </p:cNvPr>
          <p:cNvSpPr/>
          <p:nvPr/>
        </p:nvSpPr>
        <p:spPr>
          <a:xfrm>
            <a:off x="1691680" y="5865895"/>
            <a:ext cx="864096" cy="50405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815353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2133" y="188640"/>
            <a:ext cx="7704667" cy="1008112"/>
          </a:xfrm>
        </p:spPr>
        <p:txBody>
          <a:bodyPr>
            <a:normAutofit/>
          </a:bodyPr>
          <a:lstStyle/>
          <a:p>
            <a:r>
              <a:rPr lang="es-EC" sz="2800" b="1" dirty="0" smtClean="0">
                <a:solidFill>
                  <a:schemeClr val="accent1">
                    <a:lumMod val="75000"/>
                  </a:schemeClr>
                </a:solidFill>
                <a:latin typeface="Cooper Black" pitchFamily="18" charset="0"/>
              </a:rPr>
              <a:t>ANÁLISIS EXTERNO</a:t>
            </a:r>
            <a:endParaRPr lang="es-EC" sz="2800" b="1" dirty="0">
              <a:solidFill>
                <a:schemeClr val="accent1">
                  <a:lumMod val="75000"/>
                </a:schemeClr>
              </a:solidFill>
              <a:latin typeface="Cooper Black"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307345398"/>
              </p:ext>
            </p:extLst>
          </p:nvPr>
        </p:nvGraphicFramePr>
        <p:xfrm>
          <a:off x="683568" y="1124745"/>
          <a:ext cx="8136904"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Botón de acción: Hacia delante o Siguiente">
            <a:hlinkClick r:id="rId7" action="ppaction://hlinksldjump" highlightClick="1"/>
          </p:cNvPr>
          <p:cNvSpPr/>
          <p:nvPr/>
        </p:nvSpPr>
        <p:spPr>
          <a:xfrm>
            <a:off x="7596336" y="6021288"/>
            <a:ext cx="648072"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0749614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extLst>
              <p:ext uri="{D42A27DB-BD31-4B8C-83A1-F6EECF244321}">
                <p14:modId xmlns:p14="http://schemas.microsoft.com/office/powerpoint/2010/main" val="3220330118"/>
              </p:ext>
            </p:extLst>
          </p:nvPr>
        </p:nvGraphicFramePr>
        <p:xfrm>
          <a:off x="982663" y="1124744"/>
          <a:ext cx="7704137" cy="4874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txBox="1">
            <a:spLocks/>
          </p:cNvSpPr>
          <p:nvPr/>
        </p:nvSpPr>
        <p:spPr>
          <a:xfrm>
            <a:off x="982133" y="188640"/>
            <a:ext cx="7704667" cy="7920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smtClean="0">
                <a:solidFill>
                  <a:schemeClr val="accent1">
                    <a:lumMod val="75000"/>
                  </a:schemeClr>
                </a:solidFill>
                <a:latin typeface="Cooper Black" pitchFamily="18" charset="0"/>
              </a:rPr>
              <a:t>ENTREVISTA A EXPERTOS</a:t>
            </a:r>
          </a:p>
        </p:txBody>
      </p:sp>
      <p:sp>
        <p:nvSpPr>
          <p:cNvPr id="5" name="4 Botón de acción: Hacia delante o Siguiente">
            <a:hlinkClick r:id="rId7" action="ppaction://hlinksldjump" highlightClick="1"/>
          </p:cNvPr>
          <p:cNvSpPr/>
          <p:nvPr/>
        </p:nvSpPr>
        <p:spPr>
          <a:xfrm>
            <a:off x="7573250" y="6093296"/>
            <a:ext cx="648072"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998859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982133" y="188640"/>
            <a:ext cx="7704667" cy="7920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smtClean="0">
                <a:solidFill>
                  <a:schemeClr val="accent1">
                    <a:lumMod val="75000"/>
                  </a:schemeClr>
                </a:solidFill>
                <a:latin typeface="Cooper Black" pitchFamily="18" charset="0"/>
              </a:rPr>
              <a:t>EXPERIMENTOS</a:t>
            </a:r>
          </a:p>
        </p:txBody>
      </p:sp>
      <p:graphicFrame>
        <p:nvGraphicFramePr>
          <p:cNvPr id="8" name="7 Marcador de contenido"/>
          <p:cNvGraphicFramePr>
            <a:graphicFrameLocks noGrp="1"/>
          </p:cNvGraphicFramePr>
          <p:nvPr>
            <p:ph idx="1"/>
            <p:extLst>
              <p:ext uri="{D42A27DB-BD31-4B8C-83A1-F6EECF244321}">
                <p14:modId xmlns:p14="http://schemas.microsoft.com/office/powerpoint/2010/main" val="93069536"/>
              </p:ext>
            </p:extLst>
          </p:nvPr>
        </p:nvGraphicFramePr>
        <p:xfrm>
          <a:off x="899592" y="980728"/>
          <a:ext cx="763284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72228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themeOverride>
</file>

<file path=docProps/app.xml><?xml version="1.0" encoding="utf-8"?>
<Properties xmlns="http://schemas.openxmlformats.org/officeDocument/2006/extended-properties" xmlns:vt="http://schemas.openxmlformats.org/officeDocument/2006/docPropsVTypes">
  <Template/>
  <TotalTime>13914</TotalTime>
  <Words>4009</Words>
  <Application>Microsoft Office PowerPoint</Application>
  <PresentationFormat>Presentación en pantalla (4:3)</PresentationFormat>
  <Paragraphs>1327</Paragraphs>
  <Slides>56</Slides>
  <Notes>9</Notes>
  <HiddenSlides>0</HiddenSlides>
  <MMClips>0</MMClips>
  <ScaleCrop>false</ScaleCrop>
  <HeadingPairs>
    <vt:vector size="4" baseType="variant">
      <vt:variant>
        <vt:lpstr>Tema</vt:lpstr>
      </vt:variant>
      <vt:variant>
        <vt:i4>2</vt:i4>
      </vt:variant>
      <vt:variant>
        <vt:lpstr>Títulos de diapositiva</vt:lpstr>
      </vt:variant>
      <vt:variant>
        <vt:i4>56</vt:i4>
      </vt:variant>
    </vt:vector>
  </HeadingPairs>
  <TitlesOfParts>
    <vt:vector size="58" baseType="lpstr">
      <vt:lpstr>Parallax</vt:lpstr>
      <vt:lpstr>Diseño personalizado</vt:lpstr>
      <vt:lpstr> "Cada logro que vale la pena, grande o pequeño, tiene sus etapas y el triunfo; un principio, una lucha y una victoria".                                         </vt:lpstr>
      <vt:lpstr>Presentación de PowerPoint</vt:lpstr>
      <vt:lpstr>Presentación de PowerPoint</vt:lpstr>
      <vt:lpstr>OBJETIVOS</vt:lpstr>
      <vt:lpstr>ÍNDICE </vt:lpstr>
      <vt:lpstr>ESTUDIO DE MERCADO</vt:lpstr>
      <vt:lpstr>ANÁLISIS EXTERNO</vt:lpstr>
      <vt:lpstr>Presentación de PowerPoint</vt:lpstr>
      <vt:lpstr>Presentación de PowerPoint</vt:lpstr>
      <vt:lpstr>Presentación de PowerPoint</vt:lpstr>
      <vt:lpstr>Presentación de PowerPoint</vt:lpstr>
      <vt:lpstr>Presentación de PowerPoint</vt:lpstr>
      <vt:lpstr>Presentación de PowerPoint</vt:lpstr>
      <vt:lpstr>Proyección de la Demanda</vt:lpstr>
      <vt:lpstr>Presentación de PowerPoint</vt:lpstr>
      <vt:lpstr>Presentación de PowerPoint</vt:lpstr>
      <vt:lpstr>ESTUDIO TÉCNICO</vt:lpstr>
      <vt:lpstr>Presentación de PowerPoint</vt:lpstr>
      <vt:lpstr>Presentación de PowerPoint</vt:lpstr>
      <vt:lpstr>Presentación de PowerPoint</vt:lpstr>
      <vt:lpstr>Presentación de PowerPoint</vt:lpstr>
      <vt:lpstr>REQUERIMIENTOS</vt:lpstr>
      <vt:lpstr>REQUERIMIENTOS </vt:lpstr>
      <vt:lpstr>REQUERIMIENTOS</vt:lpstr>
      <vt:lpstr>REQUERIMIENTOS</vt:lpstr>
      <vt:lpstr>REQUERIMIENTOS</vt:lpstr>
      <vt:lpstr>REQUERIMIENTOS</vt:lpstr>
      <vt:lpstr>REQUERIMIENTOS </vt:lpstr>
      <vt:lpstr>ESTUDIO ORGANIZACIONAL</vt:lpstr>
      <vt:lpstr>CONSTITUCIÓN DE LA EMPRESA</vt:lpstr>
      <vt:lpstr>Presentación de PowerPoint</vt:lpstr>
      <vt:lpstr>BASE FILOSÓFICA</vt:lpstr>
      <vt:lpstr> ORGANIGRAMA ESTRUCTURAL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CRITERIOS DE EVALUACIÓN</vt:lpstr>
      <vt:lpstr>Presentación de PowerPoint</vt:lpstr>
      <vt:lpstr>IMPACTOS</vt:lpstr>
      <vt:lpstr>IMPACTOS</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"Cada logro que vale la pena, grande o pequeño, tiene sus etapas y el triunfo; un principio, una lucha y una victoria".</dc:title>
  <dc:creator>Estela</dc:creator>
  <cp:lastModifiedBy>Estela</cp:lastModifiedBy>
  <cp:revision>136</cp:revision>
  <dcterms:created xsi:type="dcterms:W3CDTF">2014-07-18T04:54:43Z</dcterms:created>
  <dcterms:modified xsi:type="dcterms:W3CDTF">2014-09-19T05:06:43Z</dcterms:modified>
</cp:coreProperties>
</file>