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406" r:id="rId7"/>
    <p:sldId id="407" r:id="rId8"/>
    <p:sldId id="408" r:id="rId9"/>
    <p:sldId id="269" r:id="rId10"/>
    <p:sldId id="278" r:id="rId11"/>
    <p:sldId id="288" r:id="rId12"/>
    <p:sldId id="292" r:id="rId13"/>
    <p:sldId id="305" r:id="rId14"/>
    <p:sldId id="310" r:id="rId15"/>
    <p:sldId id="294" r:id="rId16"/>
    <p:sldId id="295" r:id="rId17"/>
    <p:sldId id="297" r:id="rId18"/>
    <p:sldId id="335" r:id="rId19"/>
    <p:sldId id="343" r:id="rId20"/>
    <p:sldId id="361" r:id="rId21"/>
    <p:sldId id="364" r:id="rId22"/>
    <p:sldId id="404" r:id="rId23"/>
    <p:sldId id="409" r:id="rId24"/>
    <p:sldId id="402" r:id="rId25"/>
    <p:sldId id="398" r:id="rId26"/>
    <p:sldId id="401" r:id="rId27"/>
    <p:sldId id="280" r:id="rId28"/>
    <p:sldId id="284" r:id="rId29"/>
    <p:sldId id="282" r:id="rId30"/>
    <p:sldId id="28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4" Type="http://schemas.openxmlformats.org/officeDocument/2006/relationships/slide" Target="../slides/slide2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21.xml"/><Relationship Id="rId1" Type="http://schemas.openxmlformats.org/officeDocument/2006/relationships/slide" Target="../slides/slide18.xml"/><Relationship Id="rId4" Type="http://schemas.openxmlformats.org/officeDocument/2006/relationships/slide" Target="../slides/slide22.xm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42993-B230-4380-8305-57E5F1CC6092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1E56797-C0AC-4996-ACC0-69A2455EB58A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sldjump"/>
            </a:rPr>
            <a:t>INTRODUCCION</a:t>
          </a:r>
          <a:endParaRPr lang="es-ES" dirty="0"/>
        </a:p>
      </dgm:t>
    </dgm:pt>
    <dgm:pt modelId="{A9BE3A03-C3FB-4A96-B20B-CEC0D105B105}" type="parTrans" cxnId="{D352AEB5-2F5A-4C00-A217-824C1ABE749C}">
      <dgm:prSet/>
      <dgm:spPr/>
      <dgm:t>
        <a:bodyPr/>
        <a:lstStyle/>
        <a:p>
          <a:endParaRPr lang="es-ES"/>
        </a:p>
      </dgm:t>
    </dgm:pt>
    <dgm:pt modelId="{9ED7D08D-2D08-442D-BE2E-E4770147967A}" type="sibTrans" cxnId="{D352AEB5-2F5A-4C00-A217-824C1ABE749C}">
      <dgm:prSet/>
      <dgm:spPr/>
      <dgm:t>
        <a:bodyPr/>
        <a:lstStyle/>
        <a:p>
          <a:endParaRPr lang="es-ES"/>
        </a:p>
      </dgm:t>
    </dgm:pt>
    <dgm:pt modelId="{FA06FA65-19F8-425F-852B-CCF1DA3499A6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2" action="ppaction://hlinksldjump"/>
            </a:rPr>
            <a:t>DISEÑO MECATRÓNICO</a:t>
          </a:r>
          <a:endParaRPr lang="es-ES" dirty="0"/>
        </a:p>
      </dgm:t>
    </dgm:pt>
    <dgm:pt modelId="{B6A7C812-8699-407B-B206-3C4D39038E84}" type="parTrans" cxnId="{ED2F5DFA-1E8C-46BB-83F7-B3DA6B039EE9}">
      <dgm:prSet/>
      <dgm:spPr/>
      <dgm:t>
        <a:bodyPr/>
        <a:lstStyle/>
        <a:p>
          <a:endParaRPr lang="es-ES"/>
        </a:p>
      </dgm:t>
    </dgm:pt>
    <dgm:pt modelId="{CDF444C2-29FC-48E6-896B-E1E5B1987019}" type="sibTrans" cxnId="{ED2F5DFA-1E8C-46BB-83F7-B3DA6B039EE9}">
      <dgm:prSet/>
      <dgm:spPr/>
      <dgm:t>
        <a:bodyPr/>
        <a:lstStyle/>
        <a:p>
          <a:endParaRPr lang="es-ES"/>
        </a:p>
      </dgm:t>
    </dgm:pt>
    <dgm:pt modelId="{11DD25EB-0D33-4F35-B0A8-14F0F5E72D16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3" action="ppaction://hlinksldjump"/>
            </a:rPr>
            <a:t>PRUEBAS DE FUNCIONAMIENTO</a:t>
          </a:r>
          <a:endParaRPr lang="es-ES" dirty="0"/>
        </a:p>
      </dgm:t>
    </dgm:pt>
    <dgm:pt modelId="{8879C84A-B166-417B-99E6-D720BACF34C2}" type="parTrans" cxnId="{461CD8D1-16E5-483D-9615-8EB4CD506779}">
      <dgm:prSet/>
      <dgm:spPr/>
      <dgm:t>
        <a:bodyPr/>
        <a:lstStyle/>
        <a:p>
          <a:endParaRPr lang="es-ES"/>
        </a:p>
      </dgm:t>
    </dgm:pt>
    <dgm:pt modelId="{17020B16-24DE-42A1-B3C4-FDF4C95A5C24}" type="sibTrans" cxnId="{461CD8D1-16E5-483D-9615-8EB4CD506779}">
      <dgm:prSet/>
      <dgm:spPr/>
      <dgm:t>
        <a:bodyPr/>
        <a:lstStyle/>
        <a:p>
          <a:endParaRPr lang="es-ES"/>
        </a:p>
      </dgm:t>
    </dgm:pt>
    <dgm:pt modelId="{B3153D60-52CD-44B5-AF63-07BCBF7657C6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4" action="ppaction://hlinksldjump"/>
            </a:rPr>
            <a:t>CONCLUSIONES Y RECOMENDACIONES</a:t>
          </a:r>
          <a:endParaRPr lang="es-ES" dirty="0"/>
        </a:p>
      </dgm:t>
    </dgm:pt>
    <dgm:pt modelId="{A0AFBB4E-0F70-41F2-AE4B-8B962DF13B4F}" type="parTrans" cxnId="{34B5985E-2384-4B07-954A-382D4C707FAD}">
      <dgm:prSet/>
      <dgm:spPr/>
      <dgm:t>
        <a:bodyPr/>
        <a:lstStyle/>
        <a:p>
          <a:endParaRPr lang="es-ES"/>
        </a:p>
      </dgm:t>
    </dgm:pt>
    <dgm:pt modelId="{7911C8A6-CA52-4306-8D87-DD8E69ABBC74}" type="sibTrans" cxnId="{34B5985E-2384-4B07-954A-382D4C707FAD}">
      <dgm:prSet/>
      <dgm:spPr/>
      <dgm:t>
        <a:bodyPr/>
        <a:lstStyle/>
        <a:p>
          <a:endParaRPr lang="es-ES"/>
        </a:p>
      </dgm:t>
    </dgm:pt>
    <dgm:pt modelId="{7A2E97CF-FEF6-4DB8-9A22-4EC325575B66}" type="pres">
      <dgm:prSet presAssocID="{81E42993-B230-4380-8305-57E5F1CC60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BA6251-41C9-4A0B-B459-0B4EF8E9C116}" type="pres">
      <dgm:prSet presAssocID="{81E42993-B230-4380-8305-57E5F1CC6092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B177E52C-F07D-4AF0-952D-1D96423F53DD}" type="pres">
      <dgm:prSet presAssocID="{81E42993-B230-4380-8305-57E5F1CC6092}" presName="FourNodes_1" presStyleLbl="node1" presStyleIdx="0" presStyleCnt="4" custLinFactNeighborX="-1093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DCAF27-65C4-49E4-9B32-AAA63B6F4271}" type="pres">
      <dgm:prSet presAssocID="{81E42993-B230-4380-8305-57E5F1CC60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48ED8-49D7-4CED-8BDE-B348648FC220}" type="pres">
      <dgm:prSet presAssocID="{81E42993-B230-4380-8305-57E5F1CC60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60AAA-B558-4EB7-8236-8A8FB2B89913}" type="pres">
      <dgm:prSet presAssocID="{81E42993-B230-4380-8305-57E5F1CC60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4A290-984F-4804-ADA7-9F40C5617CC8}" type="pres">
      <dgm:prSet presAssocID="{81E42993-B230-4380-8305-57E5F1CC60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0D5FB-1F7C-4CDE-92A0-89F34FF3F509}" type="pres">
      <dgm:prSet presAssocID="{81E42993-B230-4380-8305-57E5F1CC60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573551-5C98-4D22-A03B-DFEAE0851651}" type="pres">
      <dgm:prSet presAssocID="{81E42993-B230-4380-8305-57E5F1CC60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4BE9B-6EBA-40AF-9E1C-ED29CB54828B}" type="pres">
      <dgm:prSet presAssocID="{81E42993-B230-4380-8305-57E5F1CC60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43DBA1-6093-47C5-B9AF-CD93AA5521FB}" type="pres">
      <dgm:prSet presAssocID="{81E42993-B230-4380-8305-57E5F1CC60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D5410-A2C1-4075-8F9F-4762F9007DE1}" type="pres">
      <dgm:prSet presAssocID="{81E42993-B230-4380-8305-57E5F1CC60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9C0E2-1F0E-4F43-A522-0654BF105A3E}" type="pres">
      <dgm:prSet presAssocID="{81E42993-B230-4380-8305-57E5F1CC60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DB025E-3871-4CE5-B61D-14BE7DEF93F0}" type="presOf" srcId="{81E42993-B230-4380-8305-57E5F1CC6092}" destId="{7A2E97CF-FEF6-4DB8-9A22-4EC325575B66}" srcOrd="0" destOrd="0" presId="urn:microsoft.com/office/officeart/2005/8/layout/vProcess5"/>
    <dgm:cxn modelId="{27C4FBA3-A0A3-486D-B892-F7B318177C15}" type="presOf" srcId="{17020B16-24DE-42A1-B3C4-FDF4C95A5C24}" destId="{7D573551-5C98-4D22-A03B-DFEAE0851651}" srcOrd="0" destOrd="0" presId="urn:microsoft.com/office/officeart/2005/8/layout/vProcess5"/>
    <dgm:cxn modelId="{83046AD8-BC59-4687-BCA9-75E7E1AF0C30}" type="presOf" srcId="{E1E56797-C0AC-4996-ACC0-69A2455EB58A}" destId="{4BD4BE9B-6EBA-40AF-9E1C-ED29CB54828B}" srcOrd="1" destOrd="0" presId="urn:microsoft.com/office/officeart/2005/8/layout/vProcess5"/>
    <dgm:cxn modelId="{89C3CE2C-CB6C-4CBE-892B-DBF2EC7F6AB2}" type="presOf" srcId="{FA06FA65-19F8-425F-852B-CCF1DA3499A6}" destId="{DFDCAF27-65C4-49E4-9B32-AAA63B6F4271}" srcOrd="0" destOrd="0" presId="urn:microsoft.com/office/officeart/2005/8/layout/vProcess5"/>
    <dgm:cxn modelId="{34B5985E-2384-4B07-954A-382D4C707FAD}" srcId="{81E42993-B230-4380-8305-57E5F1CC6092}" destId="{B3153D60-52CD-44B5-AF63-07BCBF7657C6}" srcOrd="3" destOrd="0" parTransId="{A0AFBB4E-0F70-41F2-AE4B-8B962DF13B4F}" sibTransId="{7911C8A6-CA52-4306-8D87-DD8E69ABBC74}"/>
    <dgm:cxn modelId="{05746D16-9135-4756-9654-443B6703E8D4}" type="presOf" srcId="{FA06FA65-19F8-425F-852B-CCF1DA3499A6}" destId="{F543DBA1-6093-47C5-B9AF-CD93AA5521FB}" srcOrd="1" destOrd="0" presId="urn:microsoft.com/office/officeart/2005/8/layout/vProcess5"/>
    <dgm:cxn modelId="{9F8AB036-A5EF-42DA-8551-AF8555397728}" type="presOf" srcId="{B3153D60-52CD-44B5-AF63-07BCBF7657C6}" destId="{F8A9C0E2-1F0E-4F43-A522-0654BF105A3E}" srcOrd="1" destOrd="0" presId="urn:microsoft.com/office/officeart/2005/8/layout/vProcess5"/>
    <dgm:cxn modelId="{461CD8D1-16E5-483D-9615-8EB4CD506779}" srcId="{81E42993-B230-4380-8305-57E5F1CC6092}" destId="{11DD25EB-0D33-4F35-B0A8-14F0F5E72D16}" srcOrd="2" destOrd="0" parTransId="{8879C84A-B166-417B-99E6-D720BACF34C2}" sibTransId="{17020B16-24DE-42A1-B3C4-FDF4C95A5C24}"/>
    <dgm:cxn modelId="{D352AEB5-2F5A-4C00-A217-824C1ABE749C}" srcId="{81E42993-B230-4380-8305-57E5F1CC6092}" destId="{E1E56797-C0AC-4996-ACC0-69A2455EB58A}" srcOrd="0" destOrd="0" parTransId="{A9BE3A03-C3FB-4A96-B20B-CEC0D105B105}" sibTransId="{9ED7D08D-2D08-442D-BE2E-E4770147967A}"/>
    <dgm:cxn modelId="{24BDE7BB-8CEA-44D0-900A-7F09356DA9AA}" type="presOf" srcId="{9ED7D08D-2D08-442D-BE2E-E4770147967A}" destId="{72C4A290-984F-4804-ADA7-9F40C5617CC8}" srcOrd="0" destOrd="0" presId="urn:microsoft.com/office/officeart/2005/8/layout/vProcess5"/>
    <dgm:cxn modelId="{93B31CEE-0710-46E6-A56E-E0C3E55F92A7}" type="presOf" srcId="{11DD25EB-0D33-4F35-B0A8-14F0F5E72D16}" destId="{F6B48ED8-49D7-4CED-8BDE-B348648FC220}" srcOrd="0" destOrd="0" presId="urn:microsoft.com/office/officeart/2005/8/layout/vProcess5"/>
    <dgm:cxn modelId="{A13A9DF2-33A7-4141-94E8-660DA506660C}" type="presOf" srcId="{E1E56797-C0AC-4996-ACC0-69A2455EB58A}" destId="{B177E52C-F07D-4AF0-952D-1D96423F53DD}" srcOrd="0" destOrd="0" presId="urn:microsoft.com/office/officeart/2005/8/layout/vProcess5"/>
    <dgm:cxn modelId="{11A0E014-3E88-4C90-85F8-F538507CBF5C}" type="presOf" srcId="{11DD25EB-0D33-4F35-B0A8-14F0F5E72D16}" destId="{DEDD5410-A2C1-4075-8F9F-4762F9007DE1}" srcOrd="1" destOrd="0" presId="urn:microsoft.com/office/officeart/2005/8/layout/vProcess5"/>
    <dgm:cxn modelId="{ED2F5DFA-1E8C-46BB-83F7-B3DA6B039EE9}" srcId="{81E42993-B230-4380-8305-57E5F1CC6092}" destId="{FA06FA65-19F8-425F-852B-CCF1DA3499A6}" srcOrd="1" destOrd="0" parTransId="{B6A7C812-8699-407B-B206-3C4D39038E84}" sibTransId="{CDF444C2-29FC-48E6-896B-E1E5B1987019}"/>
    <dgm:cxn modelId="{91C50624-4025-4354-BEF9-8D9CC0C3EABD}" type="presOf" srcId="{B3153D60-52CD-44B5-AF63-07BCBF7657C6}" destId="{EC260AAA-B558-4EB7-8236-8A8FB2B89913}" srcOrd="0" destOrd="0" presId="urn:microsoft.com/office/officeart/2005/8/layout/vProcess5"/>
    <dgm:cxn modelId="{048239B8-E9EC-4D84-BA41-139B0AD85E74}" type="presOf" srcId="{CDF444C2-29FC-48E6-896B-E1E5B1987019}" destId="{C7B0D5FB-1F7C-4CDE-92A0-89F34FF3F509}" srcOrd="0" destOrd="0" presId="urn:microsoft.com/office/officeart/2005/8/layout/vProcess5"/>
    <dgm:cxn modelId="{4096D50F-FD5A-48CA-BACD-13F3757BDC5C}" type="presParOf" srcId="{7A2E97CF-FEF6-4DB8-9A22-4EC325575B66}" destId="{F3BA6251-41C9-4A0B-B459-0B4EF8E9C116}" srcOrd="0" destOrd="0" presId="urn:microsoft.com/office/officeart/2005/8/layout/vProcess5"/>
    <dgm:cxn modelId="{72BBCF43-15FF-4F22-8D50-F8572DEE2180}" type="presParOf" srcId="{7A2E97CF-FEF6-4DB8-9A22-4EC325575B66}" destId="{B177E52C-F07D-4AF0-952D-1D96423F53DD}" srcOrd="1" destOrd="0" presId="urn:microsoft.com/office/officeart/2005/8/layout/vProcess5"/>
    <dgm:cxn modelId="{3B4B14F1-F85B-45B6-ACB9-73D5CE2DC77A}" type="presParOf" srcId="{7A2E97CF-FEF6-4DB8-9A22-4EC325575B66}" destId="{DFDCAF27-65C4-49E4-9B32-AAA63B6F4271}" srcOrd="2" destOrd="0" presId="urn:microsoft.com/office/officeart/2005/8/layout/vProcess5"/>
    <dgm:cxn modelId="{9A6D9650-3DFD-4CA1-A192-3A2EED3826AB}" type="presParOf" srcId="{7A2E97CF-FEF6-4DB8-9A22-4EC325575B66}" destId="{F6B48ED8-49D7-4CED-8BDE-B348648FC220}" srcOrd="3" destOrd="0" presId="urn:microsoft.com/office/officeart/2005/8/layout/vProcess5"/>
    <dgm:cxn modelId="{4F70700F-7F97-43A7-B503-491DE7A9E8F9}" type="presParOf" srcId="{7A2E97CF-FEF6-4DB8-9A22-4EC325575B66}" destId="{EC260AAA-B558-4EB7-8236-8A8FB2B89913}" srcOrd="4" destOrd="0" presId="urn:microsoft.com/office/officeart/2005/8/layout/vProcess5"/>
    <dgm:cxn modelId="{3567AF57-917B-4EF4-91DE-785F32F9B9D0}" type="presParOf" srcId="{7A2E97CF-FEF6-4DB8-9A22-4EC325575B66}" destId="{72C4A290-984F-4804-ADA7-9F40C5617CC8}" srcOrd="5" destOrd="0" presId="urn:microsoft.com/office/officeart/2005/8/layout/vProcess5"/>
    <dgm:cxn modelId="{5D6539FC-256B-4AE4-B43A-B31AEEA2B4A4}" type="presParOf" srcId="{7A2E97CF-FEF6-4DB8-9A22-4EC325575B66}" destId="{C7B0D5FB-1F7C-4CDE-92A0-89F34FF3F509}" srcOrd="6" destOrd="0" presId="urn:microsoft.com/office/officeart/2005/8/layout/vProcess5"/>
    <dgm:cxn modelId="{05BC53FE-928B-4FE6-88C4-E334BBB7D2B6}" type="presParOf" srcId="{7A2E97CF-FEF6-4DB8-9A22-4EC325575B66}" destId="{7D573551-5C98-4D22-A03B-DFEAE0851651}" srcOrd="7" destOrd="0" presId="urn:microsoft.com/office/officeart/2005/8/layout/vProcess5"/>
    <dgm:cxn modelId="{860C9A3A-E71E-4811-A7E7-17F9A9F23DA4}" type="presParOf" srcId="{7A2E97CF-FEF6-4DB8-9A22-4EC325575B66}" destId="{4BD4BE9B-6EBA-40AF-9E1C-ED29CB54828B}" srcOrd="8" destOrd="0" presId="urn:microsoft.com/office/officeart/2005/8/layout/vProcess5"/>
    <dgm:cxn modelId="{0AD3AAAC-B2AF-4599-9E93-0B64976C2B54}" type="presParOf" srcId="{7A2E97CF-FEF6-4DB8-9A22-4EC325575B66}" destId="{F543DBA1-6093-47C5-B9AF-CD93AA5521FB}" srcOrd="9" destOrd="0" presId="urn:microsoft.com/office/officeart/2005/8/layout/vProcess5"/>
    <dgm:cxn modelId="{7487A7FF-0CBD-489B-9A4E-2364A7A1ADA5}" type="presParOf" srcId="{7A2E97CF-FEF6-4DB8-9A22-4EC325575B66}" destId="{DEDD5410-A2C1-4075-8F9F-4762F9007DE1}" srcOrd="10" destOrd="0" presId="urn:microsoft.com/office/officeart/2005/8/layout/vProcess5"/>
    <dgm:cxn modelId="{B263E2D9-DCBC-4AE0-9C3E-5D115C2B9B60}" type="presParOf" srcId="{7A2E97CF-FEF6-4DB8-9A22-4EC325575B66}" destId="{F8A9C0E2-1F0E-4F43-A522-0654BF105A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171E0-61B9-4FA9-9BD2-4169F9FAE0EE}" type="doc">
      <dgm:prSet loTypeId="urn:microsoft.com/office/officeart/2005/8/layout/vList4#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24D29FA-706B-405D-A9FE-34362CC45310}">
      <dgm:prSet phldrT="[Texto]"/>
      <dgm:spPr/>
      <dgm:t>
        <a:bodyPr/>
        <a:lstStyle/>
        <a:p>
          <a:r>
            <a:rPr lang="es-ES" dirty="0" smtClean="0"/>
            <a:t>Distribuir pastelillos con poca inversión</a:t>
          </a:r>
          <a:endParaRPr lang="es-ES" dirty="0"/>
        </a:p>
      </dgm:t>
    </dgm:pt>
    <dgm:pt modelId="{12015E09-36F9-49F9-9D96-2792644EE1FB}" type="parTrans" cxnId="{1A9D6A02-EBA0-44F9-A13F-8E50D011FFD9}">
      <dgm:prSet/>
      <dgm:spPr/>
      <dgm:t>
        <a:bodyPr/>
        <a:lstStyle/>
        <a:p>
          <a:endParaRPr lang="es-ES"/>
        </a:p>
      </dgm:t>
    </dgm:pt>
    <dgm:pt modelId="{35604590-A9C0-4580-837C-4D924C586AAA}" type="sibTrans" cxnId="{1A9D6A02-EBA0-44F9-A13F-8E50D011FFD9}">
      <dgm:prSet/>
      <dgm:spPr/>
      <dgm:t>
        <a:bodyPr/>
        <a:lstStyle/>
        <a:p>
          <a:endParaRPr lang="es-ES"/>
        </a:p>
      </dgm:t>
    </dgm:pt>
    <dgm:pt modelId="{5C0AE1EA-4E4C-4E9B-BD40-C63D3E0080AF}">
      <dgm:prSet phldrT="[Texto]"/>
      <dgm:spPr/>
      <dgm:t>
        <a:bodyPr/>
        <a:lstStyle/>
        <a:p>
          <a:r>
            <a:rPr lang="es-ES" dirty="0" smtClean="0"/>
            <a:t>No se puede utilizar las máquinas expendedoras habituales</a:t>
          </a:r>
          <a:endParaRPr lang="es-ES" dirty="0"/>
        </a:p>
      </dgm:t>
    </dgm:pt>
    <dgm:pt modelId="{8867A8FD-B2CB-4D14-AA03-2BEE4D458A2A}" type="parTrans" cxnId="{D2BF9602-8431-4369-8A0E-B0610536F329}">
      <dgm:prSet/>
      <dgm:spPr/>
      <dgm:t>
        <a:bodyPr/>
        <a:lstStyle/>
        <a:p>
          <a:endParaRPr lang="es-ES"/>
        </a:p>
      </dgm:t>
    </dgm:pt>
    <dgm:pt modelId="{EA503059-7C00-4774-8D68-10808B367256}" type="sibTrans" cxnId="{D2BF9602-8431-4369-8A0E-B0610536F329}">
      <dgm:prSet/>
      <dgm:spPr/>
      <dgm:t>
        <a:bodyPr/>
        <a:lstStyle/>
        <a:p>
          <a:endParaRPr lang="es-ES"/>
        </a:p>
      </dgm:t>
    </dgm:pt>
    <dgm:pt modelId="{B1B99FEF-B6CC-4152-9C7F-2EAC33E330EC}">
      <dgm:prSet phldrT="[Texto]"/>
      <dgm:spPr/>
      <dgm:t>
        <a:bodyPr/>
        <a:lstStyle/>
        <a:p>
          <a:r>
            <a:rPr lang="es-ES" dirty="0" smtClean="0"/>
            <a:t>Una máquina con iguales características técnicas en el exterior conlleva un costo elevado</a:t>
          </a:r>
          <a:endParaRPr lang="es-ES" dirty="0"/>
        </a:p>
      </dgm:t>
    </dgm:pt>
    <dgm:pt modelId="{0597A6C0-A3EF-4AEC-8444-B106C81E98AE}" type="parTrans" cxnId="{3B2DBB7C-D1A2-4858-9AC1-30C8B87C1460}">
      <dgm:prSet/>
      <dgm:spPr/>
      <dgm:t>
        <a:bodyPr/>
        <a:lstStyle/>
        <a:p>
          <a:endParaRPr lang="es-ES"/>
        </a:p>
      </dgm:t>
    </dgm:pt>
    <dgm:pt modelId="{91D86868-F405-4E4C-8857-0518972E6D48}" type="sibTrans" cxnId="{3B2DBB7C-D1A2-4858-9AC1-30C8B87C1460}">
      <dgm:prSet/>
      <dgm:spPr/>
      <dgm:t>
        <a:bodyPr/>
        <a:lstStyle/>
        <a:p>
          <a:endParaRPr lang="es-ES"/>
        </a:p>
      </dgm:t>
    </dgm:pt>
    <dgm:pt modelId="{297D2CD0-F9A4-42D2-B625-D3A1A833BA7E}" type="pres">
      <dgm:prSet presAssocID="{904171E0-61B9-4FA9-9BD2-4169F9FAE0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2DCEB6-C3A1-49BD-BEBC-BFCEB9D2137F}" type="pres">
      <dgm:prSet presAssocID="{A24D29FA-706B-405D-A9FE-34362CC45310}" presName="comp" presStyleCnt="0"/>
      <dgm:spPr/>
      <dgm:t>
        <a:bodyPr/>
        <a:lstStyle/>
        <a:p>
          <a:endParaRPr lang="es-ES"/>
        </a:p>
      </dgm:t>
    </dgm:pt>
    <dgm:pt modelId="{0EFE2DDF-C327-4703-8DCB-16BAE681B5D6}" type="pres">
      <dgm:prSet presAssocID="{A24D29FA-706B-405D-A9FE-34362CC45310}" presName="box" presStyleLbl="node1" presStyleIdx="0" presStyleCnt="3"/>
      <dgm:spPr/>
      <dgm:t>
        <a:bodyPr/>
        <a:lstStyle/>
        <a:p>
          <a:endParaRPr lang="es-ES"/>
        </a:p>
      </dgm:t>
    </dgm:pt>
    <dgm:pt modelId="{CD69F313-ECA1-45D9-8010-75EC8399A751}" type="pres">
      <dgm:prSet presAssocID="{A24D29FA-706B-405D-A9FE-34362CC4531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6B4186C-C6EC-4057-95CA-D5E205B9D281}" type="pres">
      <dgm:prSet presAssocID="{A24D29FA-706B-405D-A9FE-34362CC453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1C09B-C228-465B-97DD-05538FA8A0C3}" type="pres">
      <dgm:prSet presAssocID="{35604590-A9C0-4580-837C-4D924C586AAA}" presName="spacer" presStyleCnt="0"/>
      <dgm:spPr/>
      <dgm:t>
        <a:bodyPr/>
        <a:lstStyle/>
        <a:p>
          <a:endParaRPr lang="es-ES"/>
        </a:p>
      </dgm:t>
    </dgm:pt>
    <dgm:pt modelId="{EE940AAD-9422-42AB-B72C-BE16027A7A50}" type="pres">
      <dgm:prSet presAssocID="{5C0AE1EA-4E4C-4E9B-BD40-C63D3E0080AF}" presName="comp" presStyleCnt="0"/>
      <dgm:spPr/>
      <dgm:t>
        <a:bodyPr/>
        <a:lstStyle/>
        <a:p>
          <a:endParaRPr lang="es-ES"/>
        </a:p>
      </dgm:t>
    </dgm:pt>
    <dgm:pt modelId="{1C0F98F9-DA12-4D30-B42B-68AB967B3993}" type="pres">
      <dgm:prSet presAssocID="{5C0AE1EA-4E4C-4E9B-BD40-C63D3E0080AF}" presName="box" presStyleLbl="node1" presStyleIdx="1" presStyleCnt="3"/>
      <dgm:spPr/>
      <dgm:t>
        <a:bodyPr/>
        <a:lstStyle/>
        <a:p>
          <a:endParaRPr lang="es-ES"/>
        </a:p>
      </dgm:t>
    </dgm:pt>
    <dgm:pt modelId="{F992CBC2-892C-412B-9F0A-65C7E61A48D7}" type="pres">
      <dgm:prSet presAssocID="{5C0AE1EA-4E4C-4E9B-BD40-C63D3E0080A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F2486AD-5D2B-40A9-AAB2-105B145293CF}" type="pres">
      <dgm:prSet presAssocID="{5C0AE1EA-4E4C-4E9B-BD40-C63D3E0080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BFDBD-BABA-4A92-9547-8D5B4D238F13}" type="pres">
      <dgm:prSet presAssocID="{EA503059-7C00-4774-8D68-10808B367256}" presName="spacer" presStyleCnt="0"/>
      <dgm:spPr/>
      <dgm:t>
        <a:bodyPr/>
        <a:lstStyle/>
        <a:p>
          <a:endParaRPr lang="es-ES"/>
        </a:p>
      </dgm:t>
    </dgm:pt>
    <dgm:pt modelId="{8135E871-9951-4C0A-A2D3-FF2779823B09}" type="pres">
      <dgm:prSet presAssocID="{B1B99FEF-B6CC-4152-9C7F-2EAC33E330EC}" presName="comp" presStyleCnt="0"/>
      <dgm:spPr/>
      <dgm:t>
        <a:bodyPr/>
        <a:lstStyle/>
        <a:p>
          <a:endParaRPr lang="es-ES"/>
        </a:p>
      </dgm:t>
    </dgm:pt>
    <dgm:pt modelId="{592BEA13-FBB3-4EDD-864E-96F7BA69C23F}" type="pres">
      <dgm:prSet presAssocID="{B1B99FEF-B6CC-4152-9C7F-2EAC33E330EC}" presName="box" presStyleLbl="node1" presStyleIdx="2" presStyleCnt="3"/>
      <dgm:spPr/>
      <dgm:t>
        <a:bodyPr/>
        <a:lstStyle/>
        <a:p>
          <a:endParaRPr lang="es-ES"/>
        </a:p>
      </dgm:t>
    </dgm:pt>
    <dgm:pt modelId="{E85123E9-AF19-4CEF-97BD-CEA2CB8920E3}" type="pres">
      <dgm:prSet presAssocID="{B1B99FEF-B6CC-4152-9C7F-2EAC33E330E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CF81A09-025E-44C4-9BB9-41AB80091A6B}" type="pres">
      <dgm:prSet presAssocID="{B1B99FEF-B6CC-4152-9C7F-2EAC33E330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901567-BB6B-4843-BEB7-D5ECC3170BA4}" type="presOf" srcId="{A24D29FA-706B-405D-A9FE-34362CC45310}" destId="{0EFE2DDF-C327-4703-8DCB-16BAE681B5D6}" srcOrd="0" destOrd="0" presId="urn:microsoft.com/office/officeart/2005/8/layout/vList4#2"/>
    <dgm:cxn modelId="{EF9B78D5-8F12-4253-B861-D05E15F809A6}" type="presOf" srcId="{B1B99FEF-B6CC-4152-9C7F-2EAC33E330EC}" destId="{1CF81A09-025E-44C4-9BB9-41AB80091A6B}" srcOrd="1" destOrd="0" presId="urn:microsoft.com/office/officeart/2005/8/layout/vList4#2"/>
    <dgm:cxn modelId="{21782E69-AF48-46B8-B976-4DF0AD31B8D2}" type="presOf" srcId="{B1B99FEF-B6CC-4152-9C7F-2EAC33E330EC}" destId="{592BEA13-FBB3-4EDD-864E-96F7BA69C23F}" srcOrd="0" destOrd="0" presId="urn:microsoft.com/office/officeart/2005/8/layout/vList4#2"/>
    <dgm:cxn modelId="{C8F9A88C-F747-4BDD-819E-A8B527F81542}" type="presOf" srcId="{5C0AE1EA-4E4C-4E9B-BD40-C63D3E0080AF}" destId="{1C0F98F9-DA12-4D30-B42B-68AB967B3993}" srcOrd="0" destOrd="0" presId="urn:microsoft.com/office/officeart/2005/8/layout/vList4#2"/>
    <dgm:cxn modelId="{3B2DBB7C-D1A2-4858-9AC1-30C8B87C1460}" srcId="{904171E0-61B9-4FA9-9BD2-4169F9FAE0EE}" destId="{B1B99FEF-B6CC-4152-9C7F-2EAC33E330EC}" srcOrd="2" destOrd="0" parTransId="{0597A6C0-A3EF-4AEC-8444-B106C81E98AE}" sibTransId="{91D86868-F405-4E4C-8857-0518972E6D48}"/>
    <dgm:cxn modelId="{E9B42DE3-80C0-4DDA-B2F0-D49E57862F80}" type="presOf" srcId="{5C0AE1EA-4E4C-4E9B-BD40-C63D3E0080AF}" destId="{4F2486AD-5D2B-40A9-AAB2-105B145293CF}" srcOrd="1" destOrd="0" presId="urn:microsoft.com/office/officeart/2005/8/layout/vList4#2"/>
    <dgm:cxn modelId="{2DE5F406-555F-43F3-800D-225275DCDB2B}" type="presOf" srcId="{904171E0-61B9-4FA9-9BD2-4169F9FAE0EE}" destId="{297D2CD0-F9A4-42D2-B625-D3A1A833BA7E}" srcOrd="0" destOrd="0" presId="urn:microsoft.com/office/officeart/2005/8/layout/vList4#2"/>
    <dgm:cxn modelId="{D2BF9602-8431-4369-8A0E-B0610536F329}" srcId="{904171E0-61B9-4FA9-9BD2-4169F9FAE0EE}" destId="{5C0AE1EA-4E4C-4E9B-BD40-C63D3E0080AF}" srcOrd="1" destOrd="0" parTransId="{8867A8FD-B2CB-4D14-AA03-2BEE4D458A2A}" sibTransId="{EA503059-7C00-4774-8D68-10808B367256}"/>
    <dgm:cxn modelId="{1A9D6A02-EBA0-44F9-A13F-8E50D011FFD9}" srcId="{904171E0-61B9-4FA9-9BD2-4169F9FAE0EE}" destId="{A24D29FA-706B-405D-A9FE-34362CC45310}" srcOrd="0" destOrd="0" parTransId="{12015E09-36F9-49F9-9D96-2792644EE1FB}" sibTransId="{35604590-A9C0-4580-837C-4D924C586AAA}"/>
    <dgm:cxn modelId="{70E653B4-62C0-4A2B-8325-41D508A6713F}" type="presOf" srcId="{A24D29FA-706B-405D-A9FE-34362CC45310}" destId="{16B4186C-C6EC-4057-95CA-D5E205B9D281}" srcOrd="1" destOrd="0" presId="urn:microsoft.com/office/officeart/2005/8/layout/vList4#2"/>
    <dgm:cxn modelId="{095B3525-C21C-4193-870E-26DC7FC3289D}" type="presParOf" srcId="{297D2CD0-F9A4-42D2-B625-D3A1A833BA7E}" destId="{B82DCEB6-C3A1-49BD-BEBC-BFCEB9D2137F}" srcOrd="0" destOrd="0" presId="urn:microsoft.com/office/officeart/2005/8/layout/vList4#2"/>
    <dgm:cxn modelId="{FC96AF35-9581-4D0D-B1BC-B122C26CCEE4}" type="presParOf" srcId="{B82DCEB6-C3A1-49BD-BEBC-BFCEB9D2137F}" destId="{0EFE2DDF-C327-4703-8DCB-16BAE681B5D6}" srcOrd="0" destOrd="0" presId="urn:microsoft.com/office/officeart/2005/8/layout/vList4#2"/>
    <dgm:cxn modelId="{51F421D8-1C2F-4813-AAD2-36A9B644C885}" type="presParOf" srcId="{B82DCEB6-C3A1-49BD-BEBC-BFCEB9D2137F}" destId="{CD69F313-ECA1-45D9-8010-75EC8399A751}" srcOrd="1" destOrd="0" presId="urn:microsoft.com/office/officeart/2005/8/layout/vList4#2"/>
    <dgm:cxn modelId="{7E2F39AC-9EA3-4AFB-B3C9-1074182CB3C6}" type="presParOf" srcId="{B82DCEB6-C3A1-49BD-BEBC-BFCEB9D2137F}" destId="{16B4186C-C6EC-4057-95CA-D5E205B9D281}" srcOrd="2" destOrd="0" presId="urn:microsoft.com/office/officeart/2005/8/layout/vList4#2"/>
    <dgm:cxn modelId="{CCD983C9-436C-4D4B-B697-573B2E1348F5}" type="presParOf" srcId="{297D2CD0-F9A4-42D2-B625-D3A1A833BA7E}" destId="{4211C09B-C228-465B-97DD-05538FA8A0C3}" srcOrd="1" destOrd="0" presId="urn:microsoft.com/office/officeart/2005/8/layout/vList4#2"/>
    <dgm:cxn modelId="{3A22CA00-C026-4F6E-A8AF-AF645D6E3290}" type="presParOf" srcId="{297D2CD0-F9A4-42D2-B625-D3A1A833BA7E}" destId="{EE940AAD-9422-42AB-B72C-BE16027A7A50}" srcOrd="2" destOrd="0" presId="urn:microsoft.com/office/officeart/2005/8/layout/vList4#2"/>
    <dgm:cxn modelId="{8BF73158-7F5F-4123-A670-1078B97EED25}" type="presParOf" srcId="{EE940AAD-9422-42AB-B72C-BE16027A7A50}" destId="{1C0F98F9-DA12-4D30-B42B-68AB967B3993}" srcOrd="0" destOrd="0" presId="urn:microsoft.com/office/officeart/2005/8/layout/vList4#2"/>
    <dgm:cxn modelId="{31600EDF-EBAF-43D5-AA36-275FEC1A2599}" type="presParOf" srcId="{EE940AAD-9422-42AB-B72C-BE16027A7A50}" destId="{F992CBC2-892C-412B-9F0A-65C7E61A48D7}" srcOrd="1" destOrd="0" presId="urn:microsoft.com/office/officeart/2005/8/layout/vList4#2"/>
    <dgm:cxn modelId="{E479824F-C611-413D-AC7B-46D3E1420B55}" type="presParOf" srcId="{EE940AAD-9422-42AB-B72C-BE16027A7A50}" destId="{4F2486AD-5D2B-40A9-AAB2-105B145293CF}" srcOrd="2" destOrd="0" presId="urn:microsoft.com/office/officeart/2005/8/layout/vList4#2"/>
    <dgm:cxn modelId="{45F700F9-C9D8-4B78-83B4-6C5FD3648695}" type="presParOf" srcId="{297D2CD0-F9A4-42D2-B625-D3A1A833BA7E}" destId="{ED5BFDBD-BABA-4A92-9547-8D5B4D238F13}" srcOrd="3" destOrd="0" presId="urn:microsoft.com/office/officeart/2005/8/layout/vList4#2"/>
    <dgm:cxn modelId="{FCD33A9C-6818-4508-BE54-F9DBEE73662B}" type="presParOf" srcId="{297D2CD0-F9A4-42D2-B625-D3A1A833BA7E}" destId="{8135E871-9951-4C0A-A2D3-FF2779823B09}" srcOrd="4" destOrd="0" presId="urn:microsoft.com/office/officeart/2005/8/layout/vList4#2"/>
    <dgm:cxn modelId="{65E6D3F6-190F-4535-80BB-9AB33597B0FB}" type="presParOf" srcId="{8135E871-9951-4C0A-A2D3-FF2779823B09}" destId="{592BEA13-FBB3-4EDD-864E-96F7BA69C23F}" srcOrd="0" destOrd="0" presId="urn:microsoft.com/office/officeart/2005/8/layout/vList4#2"/>
    <dgm:cxn modelId="{D05E5635-1D9B-4FBC-ADDD-8F4F94575DFB}" type="presParOf" srcId="{8135E871-9951-4C0A-A2D3-FF2779823B09}" destId="{E85123E9-AF19-4CEF-97BD-CEA2CB8920E3}" srcOrd="1" destOrd="0" presId="urn:microsoft.com/office/officeart/2005/8/layout/vList4#2"/>
    <dgm:cxn modelId="{8B23AE37-6141-4780-8138-1001388A022E}" type="presParOf" srcId="{8135E871-9951-4C0A-A2D3-FF2779823B09}" destId="{1CF81A09-025E-44C4-9BB9-41AB80091A6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6C0354-2461-4C93-9B39-7D5048817898}" type="doc">
      <dgm:prSet loTypeId="urn:microsoft.com/office/officeart/2005/8/layout/cycle4#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B68E036-76EB-4476-AE20-8580A33A309E}">
      <dgm:prSet phldrT="[Texto]" custT="1"/>
      <dgm:spPr/>
      <dgm:t>
        <a:bodyPr/>
        <a:lstStyle/>
        <a:p>
          <a:pPr algn="ctr"/>
          <a:r>
            <a:rPr lang="es-ES" sz="2000" dirty="0" smtClean="0"/>
            <a:t>Cuidadoso transporte de pastelillos</a:t>
          </a:r>
          <a:endParaRPr lang="es-ES" sz="2000" dirty="0"/>
        </a:p>
      </dgm:t>
    </dgm:pt>
    <dgm:pt modelId="{221A05CA-3831-4B5C-B5B8-8CEEBFA8B463}" type="parTrans" cxnId="{3FB0F882-EE23-40FB-8601-46301CC7ED38}">
      <dgm:prSet/>
      <dgm:spPr/>
      <dgm:t>
        <a:bodyPr/>
        <a:lstStyle/>
        <a:p>
          <a:endParaRPr lang="es-ES" sz="2400"/>
        </a:p>
      </dgm:t>
    </dgm:pt>
    <dgm:pt modelId="{7DF298BA-DD70-49D5-8310-2A7F6F6812A5}" type="sibTrans" cxnId="{3FB0F882-EE23-40FB-8601-46301CC7ED38}">
      <dgm:prSet/>
      <dgm:spPr/>
      <dgm:t>
        <a:bodyPr/>
        <a:lstStyle/>
        <a:p>
          <a:endParaRPr lang="es-ES" sz="2400"/>
        </a:p>
      </dgm:t>
    </dgm:pt>
    <dgm:pt modelId="{824AA71E-B4EF-44C2-ADE3-DCB502B82222}">
      <dgm:prSet phldrT="[Texto]" custT="1"/>
      <dgm:spPr/>
      <dgm:t>
        <a:bodyPr/>
        <a:lstStyle/>
        <a:p>
          <a:r>
            <a:rPr lang="es-ES" sz="1800" dirty="0" smtClean="0"/>
            <a:t>Implementar el control y automatización para la dispensación</a:t>
          </a:r>
          <a:endParaRPr lang="es-ES" sz="1800" dirty="0"/>
        </a:p>
      </dgm:t>
    </dgm:pt>
    <dgm:pt modelId="{598D1069-BFF6-469E-A097-385583317DF3}" type="parTrans" cxnId="{31269F8E-D356-4227-B2D8-181EC6F2EAD4}">
      <dgm:prSet/>
      <dgm:spPr/>
      <dgm:t>
        <a:bodyPr/>
        <a:lstStyle/>
        <a:p>
          <a:endParaRPr lang="es-ES" sz="2400"/>
        </a:p>
      </dgm:t>
    </dgm:pt>
    <dgm:pt modelId="{F48E4FA2-7746-479F-8C86-703D994922EE}" type="sibTrans" cxnId="{31269F8E-D356-4227-B2D8-181EC6F2EAD4}">
      <dgm:prSet/>
      <dgm:spPr/>
      <dgm:t>
        <a:bodyPr/>
        <a:lstStyle/>
        <a:p>
          <a:endParaRPr lang="es-ES" sz="2400"/>
        </a:p>
      </dgm:t>
    </dgm:pt>
    <dgm:pt modelId="{61BFE2F0-5F87-40FC-AF5B-2A6835AAF848}">
      <dgm:prSet phldrT="[Texto]" custT="1"/>
      <dgm:spPr/>
      <dgm:t>
        <a:bodyPr/>
        <a:lstStyle/>
        <a:p>
          <a:r>
            <a:rPr lang="es-ES" sz="1800" dirty="0" smtClean="0"/>
            <a:t>Diseño económico, sustentable y funcional</a:t>
          </a:r>
          <a:endParaRPr lang="es-ES" sz="1800" dirty="0"/>
        </a:p>
      </dgm:t>
    </dgm:pt>
    <dgm:pt modelId="{2A2E9C6B-4828-495A-80EC-500DB2F568A1}" type="parTrans" cxnId="{2BFF0A66-4B13-46AD-943D-C839B4EDFFD8}">
      <dgm:prSet/>
      <dgm:spPr/>
      <dgm:t>
        <a:bodyPr/>
        <a:lstStyle/>
        <a:p>
          <a:endParaRPr lang="es-ES" sz="2400"/>
        </a:p>
      </dgm:t>
    </dgm:pt>
    <dgm:pt modelId="{FB75C505-40FD-4E18-90A5-986DB585ABE2}" type="sibTrans" cxnId="{2BFF0A66-4B13-46AD-943D-C839B4EDFFD8}">
      <dgm:prSet/>
      <dgm:spPr/>
      <dgm:t>
        <a:bodyPr/>
        <a:lstStyle/>
        <a:p>
          <a:endParaRPr lang="es-ES" sz="2400"/>
        </a:p>
      </dgm:t>
    </dgm:pt>
    <dgm:pt modelId="{46871935-312A-418B-9CEC-38BCEBCBAA6C}">
      <dgm:prSet phldrT="[Texto]" custT="1"/>
      <dgm:spPr/>
      <dgm:t>
        <a:bodyPr/>
        <a:lstStyle/>
        <a:p>
          <a:r>
            <a:rPr lang="es-ES" sz="2000" dirty="0" smtClean="0"/>
            <a:t>Fácil mantenimiento</a:t>
          </a:r>
          <a:endParaRPr lang="es-ES" sz="2000" dirty="0"/>
        </a:p>
      </dgm:t>
    </dgm:pt>
    <dgm:pt modelId="{1DF28A46-D263-4F1A-907B-B2444C6DDC4F}" type="parTrans" cxnId="{DDC9439B-2FEB-4BAA-90EE-BE897FCA14D2}">
      <dgm:prSet/>
      <dgm:spPr/>
      <dgm:t>
        <a:bodyPr/>
        <a:lstStyle/>
        <a:p>
          <a:endParaRPr lang="es-ES" sz="2400"/>
        </a:p>
      </dgm:t>
    </dgm:pt>
    <dgm:pt modelId="{7705E748-710E-4AEC-960E-A89F8130DF5F}" type="sibTrans" cxnId="{DDC9439B-2FEB-4BAA-90EE-BE897FCA14D2}">
      <dgm:prSet/>
      <dgm:spPr/>
      <dgm:t>
        <a:bodyPr/>
        <a:lstStyle/>
        <a:p>
          <a:endParaRPr lang="es-ES" sz="2400"/>
        </a:p>
      </dgm:t>
    </dgm:pt>
    <dgm:pt modelId="{0D80DD18-B562-4E88-9370-3B24A5DD1317}" type="pres">
      <dgm:prSet presAssocID="{CB6C0354-2461-4C93-9B39-7D504881789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CE0DA2-79DD-4F03-B34C-0F6E6E770AAC}" type="pres">
      <dgm:prSet presAssocID="{CB6C0354-2461-4C93-9B39-7D5048817898}" presName="children" presStyleCnt="0"/>
      <dgm:spPr/>
      <dgm:t>
        <a:bodyPr/>
        <a:lstStyle/>
        <a:p>
          <a:endParaRPr lang="es-ES"/>
        </a:p>
      </dgm:t>
    </dgm:pt>
    <dgm:pt modelId="{B09390ED-1F6D-446E-A73E-6E45784A3D8D}" type="pres">
      <dgm:prSet presAssocID="{CB6C0354-2461-4C93-9B39-7D5048817898}" presName="childPlaceholder" presStyleCnt="0"/>
      <dgm:spPr/>
      <dgm:t>
        <a:bodyPr/>
        <a:lstStyle/>
        <a:p>
          <a:endParaRPr lang="es-ES"/>
        </a:p>
      </dgm:t>
    </dgm:pt>
    <dgm:pt modelId="{637805A6-EBA2-4CB4-B627-B06856FBD6A5}" type="pres">
      <dgm:prSet presAssocID="{CB6C0354-2461-4C93-9B39-7D5048817898}" presName="circle" presStyleCnt="0"/>
      <dgm:spPr/>
      <dgm:t>
        <a:bodyPr/>
        <a:lstStyle/>
        <a:p>
          <a:endParaRPr lang="es-ES"/>
        </a:p>
      </dgm:t>
    </dgm:pt>
    <dgm:pt modelId="{1E0961AE-D07A-4BB4-9E8C-0C96264FAF1E}" type="pres">
      <dgm:prSet presAssocID="{CB6C0354-2461-4C93-9B39-7D5048817898}" presName="quadrant1" presStyleLbl="node1" presStyleIdx="0" presStyleCnt="4" custScaleX="132143" custLinFactNeighborX="-104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F5933-3196-4991-B915-794EF33C46AD}" type="pres">
      <dgm:prSet presAssocID="{CB6C0354-2461-4C93-9B39-7D5048817898}" presName="quadrant2" presStyleLbl="node1" presStyleIdx="1" presStyleCnt="4" custScaleX="134802" custLinFactNeighborX="212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90B5DB-4EE6-49DC-8BDF-FEB7F4C93B73}" type="pres">
      <dgm:prSet presAssocID="{CB6C0354-2461-4C93-9B39-7D5048817898}" presName="quadrant3" presStyleLbl="node1" presStyleIdx="2" presStyleCnt="4" custScaleX="135186" custLinFactNeighborX="23222" custLinFactNeighborY="5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0E7F9-7036-4935-8B97-D19D5A68115B}" type="pres">
      <dgm:prSet presAssocID="{CB6C0354-2461-4C93-9B39-7D5048817898}" presName="quadrant4" presStyleLbl="node1" presStyleIdx="3" presStyleCnt="4" custScaleX="130205" custLinFactNeighborX="-104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C516D0-9ED2-43A3-BD63-318EECC53C38}" type="pres">
      <dgm:prSet presAssocID="{CB6C0354-2461-4C93-9B39-7D5048817898}" presName="quadrantPlaceholder" presStyleCnt="0"/>
      <dgm:spPr/>
      <dgm:t>
        <a:bodyPr/>
        <a:lstStyle/>
        <a:p>
          <a:endParaRPr lang="es-ES"/>
        </a:p>
      </dgm:t>
    </dgm:pt>
    <dgm:pt modelId="{09A62833-3401-4DC1-8AAB-BEC2807E29D3}" type="pres">
      <dgm:prSet presAssocID="{CB6C0354-2461-4C93-9B39-7D5048817898}" presName="center1" presStyleLbl="fgShp" presStyleIdx="0" presStyleCnt="2"/>
      <dgm:spPr/>
      <dgm:t>
        <a:bodyPr/>
        <a:lstStyle/>
        <a:p>
          <a:endParaRPr lang="es-ES"/>
        </a:p>
      </dgm:t>
    </dgm:pt>
    <dgm:pt modelId="{F8C3BD5B-520A-42CE-8AF3-14E0D4E8361F}" type="pres">
      <dgm:prSet presAssocID="{CB6C0354-2461-4C93-9B39-7D5048817898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DDC9439B-2FEB-4BAA-90EE-BE897FCA14D2}" srcId="{CB6C0354-2461-4C93-9B39-7D5048817898}" destId="{46871935-312A-418B-9CEC-38BCEBCBAA6C}" srcOrd="3" destOrd="0" parTransId="{1DF28A46-D263-4F1A-907B-B2444C6DDC4F}" sibTransId="{7705E748-710E-4AEC-960E-A89F8130DF5F}"/>
    <dgm:cxn modelId="{3FB0F882-EE23-40FB-8601-46301CC7ED38}" srcId="{CB6C0354-2461-4C93-9B39-7D5048817898}" destId="{BB68E036-76EB-4476-AE20-8580A33A309E}" srcOrd="0" destOrd="0" parTransId="{221A05CA-3831-4B5C-B5B8-8CEEBFA8B463}" sibTransId="{7DF298BA-DD70-49D5-8310-2A7F6F6812A5}"/>
    <dgm:cxn modelId="{31269F8E-D356-4227-B2D8-181EC6F2EAD4}" srcId="{CB6C0354-2461-4C93-9B39-7D5048817898}" destId="{824AA71E-B4EF-44C2-ADE3-DCB502B82222}" srcOrd="1" destOrd="0" parTransId="{598D1069-BFF6-469E-A097-385583317DF3}" sibTransId="{F48E4FA2-7746-479F-8C86-703D994922EE}"/>
    <dgm:cxn modelId="{FB8661B6-BB26-4EA9-AC2C-7BAA427AE676}" type="presOf" srcId="{BB68E036-76EB-4476-AE20-8580A33A309E}" destId="{1E0961AE-D07A-4BB4-9E8C-0C96264FAF1E}" srcOrd="0" destOrd="0" presId="urn:microsoft.com/office/officeart/2005/8/layout/cycle4#2"/>
    <dgm:cxn modelId="{CD2D4EAF-0737-4FE4-AF1B-897D20AA4D55}" type="presOf" srcId="{824AA71E-B4EF-44C2-ADE3-DCB502B82222}" destId="{BCFF5933-3196-4991-B915-794EF33C46AD}" srcOrd="0" destOrd="0" presId="urn:microsoft.com/office/officeart/2005/8/layout/cycle4#2"/>
    <dgm:cxn modelId="{2BFF0A66-4B13-46AD-943D-C839B4EDFFD8}" srcId="{CB6C0354-2461-4C93-9B39-7D5048817898}" destId="{61BFE2F0-5F87-40FC-AF5B-2A6835AAF848}" srcOrd="2" destOrd="0" parTransId="{2A2E9C6B-4828-495A-80EC-500DB2F568A1}" sibTransId="{FB75C505-40FD-4E18-90A5-986DB585ABE2}"/>
    <dgm:cxn modelId="{875CCBA0-28B0-435C-B698-CC96750556B3}" type="presOf" srcId="{CB6C0354-2461-4C93-9B39-7D5048817898}" destId="{0D80DD18-B562-4E88-9370-3B24A5DD1317}" srcOrd="0" destOrd="0" presId="urn:microsoft.com/office/officeart/2005/8/layout/cycle4#2"/>
    <dgm:cxn modelId="{2EA815F8-9D0B-4EBF-9E32-CDB6B362CD01}" type="presOf" srcId="{61BFE2F0-5F87-40FC-AF5B-2A6835AAF848}" destId="{EF90B5DB-4EE6-49DC-8BDF-FEB7F4C93B73}" srcOrd="0" destOrd="0" presId="urn:microsoft.com/office/officeart/2005/8/layout/cycle4#2"/>
    <dgm:cxn modelId="{603359DD-61F5-4674-BCD1-EE5200C02A73}" type="presOf" srcId="{46871935-312A-418B-9CEC-38BCEBCBAA6C}" destId="{20A0E7F9-7036-4935-8B97-D19D5A68115B}" srcOrd="0" destOrd="0" presId="urn:microsoft.com/office/officeart/2005/8/layout/cycle4#2"/>
    <dgm:cxn modelId="{C72C19D6-9DD6-407E-B950-1C8469E63AB4}" type="presParOf" srcId="{0D80DD18-B562-4E88-9370-3B24A5DD1317}" destId="{60CE0DA2-79DD-4F03-B34C-0F6E6E770AAC}" srcOrd="0" destOrd="0" presId="urn:microsoft.com/office/officeart/2005/8/layout/cycle4#2"/>
    <dgm:cxn modelId="{E4A746E8-F2E4-4882-96B2-E7EC209F4893}" type="presParOf" srcId="{60CE0DA2-79DD-4F03-B34C-0F6E6E770AAC}" destId="{B09390ED-1F6D-446E-A73E-6E45784A3D8D}" srcOrd="0" destOrd="0" presId="urn:microsoft.com/office/officeart/2005/8/layout/cycle4#2"/>
    <dgm:cxn modelId="{CA4AAC0E-3D59-48D2-8961-233B516DBE52}" type="presParOf" srcId="{0D80DD18-B562-4E88-9370-3B24A5DD1317}" destId="{637805A6-EBA2-4CB4-B627-B06856FBD6A5}" srcOrd="1" destOrd="0" presId="urn:microsoft.com/office/officeart/2005/8/layout/cycle4#2"/>
    <dgm:cxn modelId="{3C7C62AA-838B-432E-9FD7-57B245EBF4EA}" type="presParOf" srcId="{637805A6-EBA2-4CB4-B627-B06856FBD6A5}" destId="{1E0961AE-D07A-4BB4-9E8C-0C96264FAF1E}" srcOrd="0" destOrd="0" presId="urn:microsoft.com/office/officeart/2005/8/layout/cycle4#2"/>
    <dgm:cxn modelId="{86CD5DF9-8C45-4F36-AB15-AE6F4BE525B8}" type="presParOf" srcId="{637805A6-EBA2-4CB4-B627-B06856FBD6A5}" destId="{BCFF5933-3196-4991-B915-794EF33C46AD}" srcOrd="1" destOrd="0" presId="urn:microsoft.com/office/officeart/2005/8/layout/cycle4#2"/>
    <dgm:cxn modelId="{EF41A98F-6899-4B5E-9B86-96C83BF9C8C9}" type="presParOf" srcId="{637805A6-EBA2-4CB4-B627-B06856FBD6A5}" destId="{EF90B5DB-4EE6-49DC-8BDF-FEB7F4C93B73}" srcOrd="2" destOrd="0" presId="urn:microsoft.com/office/officeart/2005/8/layout/cycle4#2"/>
    <dgm:cxn modelId="{F7052566-57CF-4F08-83A3-CD8AA90D2F7A}" type="presParOf" srcId="{637805A6-EBA2-4CB4-B627-B06856FBD6A5}" destId="{20A0E7F9-7036-4935-8B97-D19D5A68115B}" srcOrd="3" destOrd="0" presId="urn:microsoft.com/office/officeart/2005/8/layout/cycle4#2"/>
    <dgm:cxn modelId="{53DB0CD6-0D36-4D8A-9161-1D6EBE502692}" type="presParOf" srcId="{637805A6-EBA2-4CB4-B627-B06856FBD6A5}" destId="{2FC516D0-9ED2-43A3-BD63-318EECC53C38}" srcOrd="4" destOrd="0" presId="urn:microsoft.com/office/officeart/2005/8/layout/cycle4#2"/>
    <dgm:cxn modelId="{4992DAA0-4B66-49DC-8787-6BB7CA26EDE0}" type="presParOf" srcId="{0D80DD18-B562-4E88-9370-3B24A5DD1317}" destId="{09A62833-3401-4DC1-8AAB-BEC2807E29D3}" srcOrd="2" destOrd="0" presId="urn:microsoft.com/office/officeart/2005/8/layout/cycle4#2"/>
    <dgm:cxn modelId="{DEDF25EF-288F-4792-95E5-7E2870CCCE7E}" type="presParOf" srcId="{0D80DD18-B562-4E88-9370-3B24A5DD1317}" destId="{F8C3BD5B-520A-42CE-8AF3-14E0D4E8361F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8DDF6-9127-463D-A5EB-72C344B4EC22}" type="doc">
      <dgm:prSet loTypeId="urn:microsoft.com/office/officeart/2005/8/layout/cycle8" loCatId="cycle" qsTypeId="urn:microsoft.com/office/officeart/2005/8/quickstyle/3d1" qsCatId="3D" csTypeId="urn:microsoft.com/office/officeart/2005/8/colors/colorful1#4" csCatId="colorful" phldr="1"/>
      <dgm:spPr/>
    </dgm:pt>
    <dgm:pt modelId="{B0DC1859-94CE-47F0-969A-7F54CE15F714}">
      <dgm:prSet phldrT="[Texto]" custT="1"/>
      <dgm:spPr/>
      <dgm:t>
        <a:bodyPr/>
        <a:lstStyle/>
        <a:p>
          <a:pPr algn="l"/>
          <a:r>
            <a:rPr lang="es-ES" sz="1800" dirty="0" smtClean="0"/>
            <a:t>Almacenar con seguridad las monedas ingresadas</a:t>
          </a:r>
          <a:endParaRPr lang="es-ES" sz="1800" dirty="0"/>
        </a:p>
      </dgm:t>
    </dgm:pt>
    <dgm:pt modelId="{834287C7-8EE3-4480-916A-EA53F1174B51}" type="parTrans" cxnId="{8977E924-18C0-46EF-8ECF-B277BCB36E46}">
      <dgm:prSet/>
      <dgm:spPr/>
      <dgm:t>
        <a:bodyPr/>
        <a:lstStyle/>
        <a:p>
          <a:pPr algn="l"/>
          <a:endParaRPr lang="es-ES" sz="1800"/>
        </a:p>
      </dgm:t>
    </dgm:pt>
    <dgm:pt modelId="{0FCE1D57-36DE-49E0-A505-D512CD6D0A0F}" type="sibTrans" cxnId="{8977E924-18C0-46EF-8ECF-B277BCB36E46}">
      <dgm:prSet/>
      <dgm:spPr/>
      <dgm:t>
        <a:bodyPr/>
        <a:lstStyle/>
        <a:p>
          <a:pPr algn="l"/>
          <a:endParaRPr lang="es-ES" sz="1800"/>
        </a:p>
      </dgm:t>
    </dgm:pt>
    <dgm:pt modelId="{C94B485F-B9ED-4ACD-9EAB-F724D4810E5C}">
      <dgm:prSet phldrT="[Texto]" custT="1"/>
      <dgm:spPr/>
      <dgm:t>
        <a:bodyPr/>
        <a:lstStyle/>
        <a:p>
          <a:pPr algn="l"/>
          <a:r>
            <a:rPr lang="es-ES" sz="1800" dirty="0" smtClean="0"/>
            <a:t>Anti fraudes</a:t>
          </a:r>
          <a:endParaRPr lang="es-ES" sz="1800" dirty="0"/>
        </a:p>
      </dgm:t>
    </dgm:pt>
    <dgm:pt modelId="{28FD2AD3-7597-4797-82E5-ECC1871EAFE7}" type="parTrans" cxnId="{6E080169-FD9C-4518-B8D0-29B2A1DF7964}">
      <dgm:prSet/>
      <dgm:spPr/>
      <dgm:t>
        <a:bodyPr/>
        <a:lstStyle/>
        <a:p>
          <a:pPr algn="l"/>
          <a:endParaRPr lang="es-ES" sz="1800"/>
        </a:p>
      </dgm:t>
    </dgm:pt>
    <dgm:pt modelId="{DB023364-5E72-48A8-B3FF-E792F491BE6B}" type="sibTrans" cxnId="{6E080169-FD9C-4518-B8D0-29B2A1DF7964}">
      <dgm:prSet/>
      <dgm:spPr/>
      <dgm:t>
        <a:bodyPr/>
        <a:lstStyle/>
        <a:p>
          <a:pPr algn="l"/>
          <a:endParaRPr lang="es-ES" sz="1800"/>
        </a:p>
      </dgm:t>
    </dgm:pt>
    <dgm:pt modelId="{14C7608B-CAF8-4D76-8312-F38FCD0769E5}">
      <dgm:prSet phldrT="[Texto]" custT="1"/>
      <dgm:spPr/>
      <dgm:t>
        <a:bodyPr/>
        <a:lstStyle/>
        <a:p>
          <a:pPr algn="l"/>
          <a:r>
            <a:rPr lang="es-ES" sz="1800" dirty="0" smtClean="0"/>
            <a:t>Mostrar el producto</a:t>
          </a:r>
          <a:endParaRPr lang="es-ES" sz="1800" dirty="0"/>
        </a:p>
      </dgm:t>
    </dgm:pt>
    <dgm:pt modelId="{BD71FD1C-3898-4F2A-9349-965849AB1C2D}" type="parTrans" cxnId="{D756657C-E5C8-4345-A360-BC86C9451A03}">
      <dgm:prSet/>
      <dgm:spPr/>
      <dgm:t>
        <a:bodyPr/>
        <a:lstStyle/>
        <a:p>
          <a:pPr algn="l"/>
          <a:endParaRPr lang="es-ES" sz="1800"/>
        </a:p>
      </dgm:t>
    </dgm:pt>
    <dgm:pt modelId="{31B36970-4132-4BB8-8D23-9D3FEDED3743}" type="sibTrans" cxnId="{D756657C-E5C8-4345-A360-BC86C9451A03}">
      <dgm:prSet/>
      <dgm:spPr/>
      <dgm:t>
        <a:bodyPr/>
        <a:lstStyle/>
        <a:p>
          <a:pPr algn="l"/>
          <a:endParaRPr lang="es-ES" sz="1800"/>
        </a:p>
      </dgm:t>
    </dgm:pt>
    <dgm:pt modelId="{EC1920A9-FD29-462D-A565-D8A3D580DC05}">
      <dgm:prSet phldrT="[Texto]" custT="1"/>
      <dgm:spPr/>
      <dgm:t>
        <a:bodyPr/>
        <a:lstStyle/>
        <a:p>
          <a:pPr algn="l"/>
          <a:r>
            <a:rPr lang="es-ES" sz="1600" dirty="0" smtClean="0"/>
            <a:t>La colocación de los pastelillos debe ser manual </a:t>
          </a:r>
          <a:endParaRPr lang="es-ES" sz="1600" dirty="0"/>
        </a:p>
      </dgm:t>
    </dgm:pt>
    <dgm:pt modelId="{F758C1B7-4AFD-4659-99CD-D57449907D16}" type="parTrans" cxnId="{523A6E82-138A-4CD1-9448-526A7F5EF050}">
      <dgm:prSet/>
      <dgm:spPr/>
      <dgm:t>
        <a:bodyPr/>
        <a:lstStyle/>
        <a:p>
          <a:pPr algn="l"/>
          <a:endParaRPr lang="es-ES" sz="2000"/>
        </a:p>
      </dgm:t>
    </dgm:pt>
    <dgm:pt modelId="{0AF08323-EB3E-46F7-9005-6091B0677EE6}" type="sibTrans" cxnId="{523A6E82-138A-4CD1-9448-526A7F5EF050}">
      <dgm:prSet/>
      <dgm:spPr/>
      <dgm:t>
        <a:bodyPr/>
        <a:lstStyle/>
        <a:p>
          <a:pPr algn="l"/>
          <a:endParaRPr lang="es-ES" sz="2000"/>
        </a:p>
      </dgm:t>
    </dgm:pt>
    <dgm:pt modelId="{8C717BED-C39F-442B-AD83-39BEA3CE7407}">
      <dgm:prSet phldrT="[Texto]" custT="1"/>
      <dgm:spPr/>
      <dgm:t>
        <a:bodyPr/>
        <a:lstStyle/>
        <a:p>
          <a:pPr algn="l"/>
          <a:r>
            <a:rPr lang="es-ES" sz="1600" dirty="0" smtClean="0"/>
            <a:t>Capaz de realizar una venta automática</a:t>
          </a:r>
          <a:endParaRPr lang="es-ES" sz="1600" dirty="0"/>
        </a:p>
      </dgm:t>
    </dgm:pt>
    <dgm:pt modelId="{D4181E60-B648-4184-836C-27F509E1728E}" type="parTrans" cxnId="{00C36DB3-E9E3-4C6D-B13E-0CDC47E8B274}">
      <dgm:prSet/>
      <dgm:spPr/>
      <dgm:t>
        <a:bodyPr/>
        <a:lstStyle/>
        <a:p>
          <a:pPr algn="l"/>
          <a:endParaRPr lang="es-ES" sz="2000"/>
        </a:p>
      </dgm:t>
    </dgm:pt>
    <dgm:pt modelId="{2C59E03B-C0BB-4DAA-BDD8-F29A26C184B6}" type="sibTrans" cxnId="{00C36DB3-E9E3-4C6D-B13E-0CDC47E8B274}">
      <dgm:prSet/>
      <dgm:spPr/>
      <dgm:t>
        <a:bodyPr/>
        <a:lstStyle/>
        <a:p>
          <a:pPr algn="l"/>
          <a:endParaRPr lang="es-ES" sz="2000"/>
        </a:p>
      </dgm:t>
    </dgm:pt>
    <dgm:pt modelId="{3979385E-50D1-4AAB-B146-E466937FE07E}">
      <dgm:prSet phldrT="[Texto]" custT="1"/>
      <dgm:spPr/>
      <dgm:t>
        <a:bodyPr/>
        <a:lstStyle/>
        <a:p>
          <a:pPr algn="l"/>
          <a:r>
            <a:rPr lang="es-ES" sz="1600" dirty="0" smtClean="0"/>
            <a:t>Expender pastelillos sin que sufran daños</a:t>
          </a:r>
          <a:endParaRPr lang="es-ES" sz="1600" dirty="0"/>
        </a:p>
      </dgm:t>
    </dgm:pt>
    <dgm:pt modelId="{03AA696B-D9EE-4A96-A897-8C3FA3E510D8}" type="parTrans" cxnId="{8230BE56-4B12-41F8-9A57-E79DDD5308C9}">
      <dgm:prSet/>
      <dgm:spPr/>
      <dgm:t>
        <a:bodyPr/>
        <a:lstStyle/>
        <a:p>
          <a:pPr algn="l"/>
          <a:endParaRPr lang="es-ES" sz="2000"/>
        </a:p>
      </dgm:t>
    </dgm:pt>
    <dgm:pt modelId="{33831A04-1BF0-4446-AB15-3AD38F63C806}" type="sibTrans" cxnId="{8230BE56-4B12-41F8-9A57-E79DDD5308C9}">
      <dgm:prSet/>
      <dgm:spPr/>
      <dgm:t>
        <a:bodyPr/>
        <a:lstStyle/>
        <a:p>
          <a:pPr algn="l"/>
          <a:endParaRPr lang="es-ES" sz="2000"/>
        </a:p>
      </dgm:t>
    </dgm:pt>
    <dgm:pt modelId="{28702C33-6B98-46C0-9646-2F5D9CF2D18B}" type="pres">
      <dgm:prSet presAssocID="{E4A8DDF6-9127-463D-A5EB-72C344B4EC22}" presName="compositeShape" presStyleCnt="0">
        <dgm:presLayoutVars>
          <dgm:chMax val="7"/>
          <dgm:dir/>
          <dgm:resizeHandles val="exact"/>
        </dgm:presLayoutVars>
      </dgm:prSet>
      <dgm:spPr/>
    </dgm:pt>
    <dgm:pt modelId="{1F363445-06CD-406A-8D87-10572E9D9069}" type="pres">
      <dgm:prSet presAssocID="{E4A8DDF6-9127-463D-A5EB-72C344B4EC22}" presName="wedge1" presStyleLbl="node1" presStyleIdx="0" presStyleCnt="6"/>
      <dgm:spPr/>
      <dgm:t>
        <a:bodyPr/>
        <a:lstStyle/>
        <a:p>
          <a:endParaRPr lang="es-ES"/>
        </a:p>
      </dgm:t>
    </dgm:pt>
    <dgm:pt modelId="{B7BEDAD3-B3E6-4B75-9B8D-A442F99333A5}" type="pres">
      <dgm:prSet presAssocID="{E4A8DDF6-9127-463D-A5EB-72C344B4EC22}" presName="dummy1a" presStyleCnt="0"/>
      <dgm:spPr/>
    </dgm:pt>
    <dgm:pt modelId="{DEE03453-FCF3-4577-B748-B39EACD5CC0A}" type="pres">
      <dgm:prSet presAssocID="{E4A8DDF6-9127-463D-A5EB-72C344B4EC22}" presName="dummy1b" presStyleCnt="0"/>
      <dgm:spPr/>
    </dgm:pt>
    <dgm:pt modelId="{6DB47F5E-8790-4193-9988-D1B73924A7F8}" type="pres">
      <dgm:prSet presAssocID="{E4A8DDF6-9127-463D-A5EB-72C344B4EC2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1271E-97FB-4228-AD26-3DF7B0C3A6B9}" type="pres">
      <dgm:prSet presAssocID="{E4A8DDF6-9127-463D-A5EB-72C344B4EC22}" presName="wedge2" presStyleLbl="node1" presStyleIdx="1" presStyleCnt="6"/>
      <dgm:spPr/>
      <dgm:t>
        <a:bodyPr/>
        <a:lstStyle/>
        <a:p>
          <a:endParaRPr lang="es-ES"/>
        </a:p>
      </dgm:t>
    </dgm:pt>
    <dgm:pt modelId="{790E3CE4-9A95-4B75-AEB6-45414B121A2E}" type="pres">
      <dgm:prSet presAssocID="{E4A8DDF6-9127-463D-A5EB-72C344B4EC22}" presName="dummy2a" presStyleCnt="0"/>
      <dgm:spPr/>
    </dgm:pt>
    <dgm:pt modelId="{BC613F8C-44A2-4D63-A64E-BCD0D47C0178}" type="pres">
      <dgm:prSet presAssocID="{E4A8DDF6-9127-463D-A5EB-72C344B4EC22}" presName="dummy2b" presStyleCnt="0"/>
      <dgm:spPr/>
    </dgm:pt>
    <dgm:pt modelId="{5FF71B6E-600F-4498-AD06-D5EF21C61F71}" type="pres">
      <dgm:prSet presAssocID="{E4A8DDF6-9127-463D-A5EB-72C344B4EC2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455913-6E49-4B21-9837-240687687CDB}" type="pres">
      <dgm:prSet presAssocID="{E4A8DDF6-9127-463D-A5EB-72C344B4EC22}" presName="wedge3" presStyleLbl="node1" presStyleIdx="2" presStyleCnt="6"/>
      <dgm:spPr/>
      <dgm:t>
        <a:bodyPr/>
        <a:lstStyle/>
        <a:p>
          <a:endParaRPr lang="es-ES"/>
        </a:p>
      </dgm:t>
    </dgm:pt>
    <dgm:pt modelId="{8E10FB13-5C15-4342-9E23-1B3AC9CA3847}" type="pres">
      <dgm:prSet presAssocID="{E4A8DDF6-9127-463D-A5EB-72C344B4EC22}" presName="dummy3a" presStyleCnt="0"/>
      <dgm:spPr/>
    </dgm:pt>
    <dgm:pt modelId="{B9A62DC3-9D08-40C0-A03D-77CD80460E94}" type="pres">
      <dgm:prSet presAssocID="{E4A8DDF6-9127-463D-A5EB-72C344B4EC22}" presName="dummy3b" presStyleCnt="0"/>
      <dgm:spPr/>
    </dgm:pt>
    <dgm:pt modelId="{342F5149-BB5C-4794-ACB8-6D7CF7DABF6B}" type="pres">
      <dgm:prSet presAssocID="{E4A8DDF6-9127-463D-A5EB-72C344B4EC2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D2DA33-5858-4FC4-A737-FAC2BC41E60F}" type="pres">
      <dgm:prSet presAssocID="{E4A8DDF6-9127-463D-A5EB-72C344B4EC22}" presName="wedge4" presStyleLbl="node1" presStyleIdx="3" presStyleCnt="6"/>
      <dgm:spPr/>
      <dgm:t>
        <a:bodyPr/>
        <a:lstStyle/>
        <a:p>
          <a:endParaRPr lang="es-ES"/>
        </a:p>
      </dgm:t>
    </dgm:pt>
    <dgm:pt modelId="{7A10ADE7-59B3-4DEB-B33D-F13F44E198F9}" type="pres">
      <dgm:prSet presAssocID="{E4A8DDF6-9127-463D-A5EB-72C344B4EC22}" presName="dummy4a" presStyleCnt="0"/>
      <dgm:spPr/>
    </dgm:pt>
    <dgm:pt modelId="{A786D362-8D2D-4DFA-9872-E05642B912D1}" type="pres">
      <dgm:prSet presAssocID="{E4A8DDF6-9127-463D-A5EB-72C344B4EC22}" presName="dummy4b" presStyleCnt="0"/>
      <dgm:spPr/>
    </dgm:pt>
    <dgm:pt modelId="{8493D07E-9E40-4B13-8239-2423B48F3C6F}" type="pres">
      <dgm:prSet presAssocID="{E4A8DDF6-9127-463D-A5EB-72C344B4EC2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CACB2-B263-4FA4-A1F4-0FA3725146A7}" type="pres">
      <dgm:prSet presAssocID="{E4A8DDF6-9127-463D-A5EB-72C344B4EC22}" presName="wedge5" presStyleLbl="node1" presStyleIdx="4" presStyleCnt="6"/>
      <dgm:spPr/>
      <dgm:t>
        <a:bodyPr/>
        <a:lstStyle/>
        <a:p>
          <a:endParaRPr lang="es-ES"/>
        </a:p>
      </dgm:t>
    </dgm:pt>
    <dgm:pt modelId="{4F614681-F140-43C7-AC9E-948F4CA75267}" type="pres">
      <dgm:prSet presAssocID="{E4A8DDF6-9127-463D-A5EB-72C344B4EC22}" presName="dummy5a" presStyleCnt="0"/>
      <dgm:spPr/>
    </dgm:pt>
    <dgm:pt modelId="{449EF73B-E769-4756-AD63-9CD67FE6F855}" type="pres">
      <dgm:prSet presAssocID="{E4A8DDF6-9127-463D-A5EB-72C344B4EC22}" presName="dummy5b" presStyleCnt="0"/>
      <dgm:spPr/>
    </dgm:pt>
    <dgm:pt modelId="{AEC35BA7-A141-4018-8BB6-77AA133424D8}" type="pres">
      <dgm:prSet presAssocID="{E4A8DDF6-9127-463D-A5EB-72C344B4EC2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B1135-6A8E-4291-B88A-58C67F8C043A}" type="pres">
      <dgm:prSet presAssocID="{E4A8DDF6-9127-463D-A5EB-72C344B4EC22}" presName="wedge6" presStyleLbl="node1" presStyleIdx="5" presStyleCnt="6"/>
      <dgm:spPr/>
      <dgm:t>
        <a:bodyPr/>
        <a:lstStyle/>
        <a:p>
          <a:endParaRPr lang="es-ES"/>
        </a:p>
      </dgm:t>
    </dgm:pt>
    <dgm:pt modelId="{9EC3C905-FEE2-482E-B78B-15735104D36C}" type="pres">
      <dgm:prSet presAssocID="{E4A8DDF6-9127-463D-A5EB-72C344B4EC22}" presName="dummy6a" presStyleCnt="0"/>
      <dgm:spPr/>
    </dgm:pt>
    <dgm:pt modelId="{A581FB00-D3AC-4A75-8841-8488A467DFF1}" type="pres">
      <dgm:prSet presAssocID="{E4A8DDF6-9127-463D-A5EB-72C344B4EC22}" presName="dummy6b" presStyleCnt="0"/>
      <dgm:spPr/>
    </dgm:pt>
    <dgm:pt modelId="{22164250-669A-4C9C-8FD8-76AEBADE12B4}" type="pres">
      <dgm:prSet presAssocID="{E4A8DDF6-9127-463D-A5EB-72C344B4EC2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AA2F5-1D16-47D9-9771-AA56CFD47FCF}" type="pres">
      <dgm:prSet presAssocID="{0FCE1D57-36DE-49E0-A505-D512CD6D0A0F}" presName="arrowWedge1" presStyleLbl="fgSibTrans2D1" presStyleIdx="0" presStyleCnt="6" custScaleX="110123" custScaleY="107303"/>
      <dgm:spPr/>
    </dgm:pt>
    <dgm:pt modelId="{425BDC1F-6B19-4536-B414-E9280733F0E8}" type="pres">
      <dgm:prSet presAssocID="{DB023364-5E72-48A8-B3FF-E792F491BE6B}" presName="arrowWedge2" presStyleLbl="fgSibTrans2D1" presStyleIdx="1" presStyleCnt="6"/>
      <dgm:spPr/>
    </dgm:pt>
    <dgm:pt modelId="{40ECF4A4-6951-4D33-9C9C-EC46E09A9718}" type="pres">
      <dgm:prSet presAssocID="{31B36970-4132-4BB8-8D23-9D3FEDED3743}" presName="arrowWedge3" presStyleLbl="fgSibTrans2D1" presStyleIdx="2" presStyleCnt="6"/>
      <dgm:spPr/>
    </dgm:pt>
    <dgm:pt modelId="{D726BE3A-D34B-476D-A4DD-7B9FCF6E5B31}" type="pres">
      <dgm:prSet presAssocID="{0AF08323-EB3E-46F7-9005-6091B0677EE6}" presName="arrowWedge4" presStyleLbl="fgSibTrans2D1" presStyleIdx="3" presStyleCnt="6" custScaleX="104367" custScaleY="102986"/>
      <dgm:spPr/>
    </dgm:pt>
    <dgm:pt modelId="{4D20C15A-AA8D-4AF5-9891-61689F1335A8}" type="pres">
      <dgm:prSet presAssocID="{2C59E03B-C0BB-4DAA-BDD8-F29A26C184B6}" presName="arrowWedge5" presStyleLbl="fgSibTrans2D1" presStyleIdx="4" presStyleCnt="6"/>
      <dgm:spPr/>
    </dgm:pt>
    <dgm:pt modelId="{B5128BE4-6835-49AC-A26F-279DC104A1D6}" type="pres">
      <dgm:prSet presAssocID="{33831A04-1BF0-4446-AB15-3AD38F63C806}" presName="arrowWedge6" presStyleLbl="fgSibTrans2D1" presStyleIdx="5" presStyleCnt="6"/>
      <dgm:spPr/>
    </dgm:pt>
  </dgm:ptLst>
  <dgm:cxnLst>
    <dgm:cxn modelId="{9012D766-268A-421C-8325-65FA65766AE2}" type="presOf" srcId="{14C7608B-CAF8-4D76-8312-F38FCD0769E5}" destId="{342F5149-BB5C-4794-ACB8-6D7CF7DABF6B}" srcOrd="1" destOrd="0" presId="urn:microsoft.com/office/officeart/2005/8/layout/cycle8"/>
    <dgm:cxn modelId="{D2030C53-D310-4C41-93B0-F9306FA2854B}" type="presOf" srcId="{EC1920A9-FD29-462D-A565-D8A3D580DC05}" destId="{84D2DA33-5858-4FC4-A737-FAC2BC41E60F}" srcOrd="0" destOrd="0" presId="urn:microsoft.com/office/officeart/2005/8/layout/cycle8"/>
    <dgm:cxn modelId="{54E280AE-1902-4C2D-872B-06F422239CC7}" type="presOf" srcId="{8C717BED-C39F-442B-AD83-39BEA3CE7407}" destId="{F0ACACB2-B263-4FA4-A1F4-0FA3725146A7}" srcOrd="0" destOrd="0" presId="urn:microsoft.com/office/officeart/2005/8/layout/cycle8"/>
    <dgm:cxn modelId="{5BCDDC89-4C19-4533-84AA-4EFDD405561F}" type="presOf" srcId="{8C717BED-C39F-442B-AD83-39BEA3CE7407}" destId="{AEC35BA7-A141-4018-8BB6-77AA133424D8}" srcOrd="1" destOrd="0" presId="urn:microsoft.com/office/officeart/2005/8/layout/cycle8"/>
    <dgm:cxn modelId="{D756657C-E5C8-4345-A360-BC86C9451A03}" srcId="{E4A8DDF6-9127-463D-A5EB-72C344B4EC22}" destId="{14C7608B-CAF8-4D76-8312-F38FCD0769E5}" srcOrd="2" destOrd="0" parTransId="{BD71FD1C-3898-4F2A-9349-965849AB1C2D}" sibTransId="{31B36970-4132-4BB8-8D23-9D3FEDED3743}"/>
    <dgm:cxn modelId="{7AD42A97-A049-4E79-B1F1-7050A12680DC}" type="presOf" srcId="{B0DC1859-94CE-47F0-969A-7F54CE15F714}" destId="{6DB47F5E-8790-4193-9988-D1B73924A7F8}" srcOrd="1" destOrd="0" presId="urn:microsoft.com/office/officeart/2005/8/layout/cycle8"/>
    <dgm:cxn modelId="{6E080169-FD9C-4518-B8D0-29B2A1DF7964}" srcId="{E4A8DDF6-9127-463D-A5EB-72C344B4EC22}" destId="{C94B485F-B9ED-4ACD-9EAB-F724D4810E5C}" srcOrd="1" destOrd="0" parTransId="{28FD2AD3-7597-4797-82E5-ECC1871EAFE7}" sibTransId="{DB023364-5E72-48A8-B3FF-E792F491BE6B}"/>
    <dgm:cxn modelId="{9CA5FAFE-0DF6-45B8-B677-93F49E004CC4}" type="presOf" srcId="{C94B485F-B9ED-4ACD-9EAB-F724D4810E5C}" destId="{5FF71B6E-600F-4498-AD06-D5EF21C61F71}" srcOrd="1" destOrd="0" presId="urn:microsoft.com/office/officeart/2005/8/layout/cycle8"/>
    <dgm:cxn modelId="{2DFE0B5A-DE9F-4E8D-B9D1-46AFDA38CB8B}" type="presOf" srcId="{3979385E-50D1-4AAB-B146-E466937FE07E}" destId="{1C3B1135-6A8E-4291-B88A-58C67F8C043A}" srcOrd="0" destOrd="0" presId="urn:microsoft.com/office/officeart/2005/8/layout/cycle8"/>
    <dgm:cxn modelId="{2074A022-D3A9-4F30-B5BC-AF4106B1E454}" type="presOf" srcId="{3979385E-50D1-4AAB-B146-E466937FE07E}" destId="{22164250-669A-4C9C-8FD8-76AEBADE12B4}" srcOrd="1" destOrd="0" presId="urn:microsoft.com/office/officeart/2005/8/layout/cycle8"/>
    <dgm:cxn modelId="{0EDF9FA4-69D7-4807-A870-6D6D70CA4CF3}" type="presOf" srcId="{14C7608B-CAF8-4D76-8312-F38FCD0769E5}" destId="{85455913-6E49-4B21-9837-240687687CDB}" srcOrd="0" destOrd="0" presId="urn:microsoft.com/office/officeart/2005/8/layout/cycle8"/>
    <dgm:cxn modelId="{8230BE56-4B12-41F8-9A57-E79DDD5308C9}" srcId="{E4A8DDF6-9127-463D-A5EB-72C344B4EC22}" destId="{3979385E-50D1-4AAB-B146-E466937FE07E}" srcOrd="5" destOrd="0" parTransId="{03AA696B-D9EE-4A96-A897-8C3FA3E510D8}" sibTransId="{33831A04-1BF0-4446-AB15-3AD38F63C806}"/>
    <dgm:cxn modelId="{B704DD02-482C-48C8-97DE-B280F0F5C35E}" type="presOf" srcId="{E4A8DDF6-9127-463D-A5EB-72C344B4EC22}" destId="{28702C33-6B98-46C0-9646-2F5D9CF2D18B}" srcOrd="0" destOrd="0" presId="urn:microsoft.com/office/officeart/2005/8/layout/cycle8"/>
    <dgm:cxn modelId="{8977E924-18C0-46EF-8ECF-B277BCB36E46}" srcId="{E4A8DDF6-9127-463D-A5EB-72C344B4EC22}" destId="{B0DC1859-94CE-47F0-969A-7F54CE15F714}" srcOrd="0" destOrd="0" parTransId="{834287C7-8EE3-4480-916A-EA53F1174B51}" sibTransId="{0FCE1D57-36DE-49E0-A505-D512CD6D0A0F}"/>
    <dgm:cxn modelId="{C3049C7B-9188-4937-AED9-03510509F27E}" type="presOf" srcId="{B0DC1859-94CE-47F0-969A-7F54CE15F714}" destId="{1F363445-06CD-406A-8D87-10572E9D9069}" srcOrd="0" destOrd="0" presId="urn:microsoft.com/office/officeart/2005/8/layout/cycle8"/>
    <dgm:cxn modelId="{00C36DB3-E9E3-4C6D-B13E-0CDC47E8B274}" srcId="{E4A8DDF6-9127-463D-A5EB-72C344B4EC22}" destId="{8C717BED-C39F-442B-AD83-39BEA3CE7407}" srcOrd="4" destOrd="0" parTransId="{D4181E60-B648-4184-836C-27F509E1728E}" sibTransId="{2C59E03B-C0BB-4DAA-BDD8-F29A26C184B6}"/>
    <dgm:cxn modelId="{523A6E82-138A-4CD1-9448-526A7F5EF050}" srcId="{E4A8DDF6-9127-463D-A5EB-72C344B4EC22}" destId="{EC1920A9-FD29-462D-A565-D8A3D580DC05}" srcOrd="3" destOrd="0" parTransId="{F758C1B7-4AFD-4659-99CD-D57449907D16}" sibTransId="{0AF08323-EB3E-46F7-9005-6091B0677EE6}"/>
    <dgm:cxn modelId="{F483A16D-B551-4082-91A1-D191B9C957C0}" type="presOf" srcId="{EC1920A9-FD29-462D-A565-D8A3D580DC05}" destId="{8493D07E-9E40-4B13-8239-2423B48F3C6F}" srcOrd="1" destOrd="0" presId="urn:microsoft.com/office/officeart/2005/8/layout/cycle8"/>
    <dgm:cxn modelId="{AD82B140-FF2F-49FC-905E-121F653972B9}" type="presOf" srcId="{C94B485F-B9ED-4ACD-9EAB-F724D4810E5C}" destId="{7A31271E-97FB-4228-AD26-3DF7B0C3A6B9}" srcOrd="0" destOrd="0" presId="urn:microsoft.com/office/officeart/2005/8/layout/cycle8"/>
    <dgm:cxn modelId="{E8D64083-531C-4DAF-9869-EB069E5E0BC0}" type="presParOf" srcId="{28702C33-6B98-46C0-9646-2F5D9CF2D18B}" destId="{1F363445-06CD-406A-8D87-10572E9D9069}" srcOrd="0" destOrd="0" presId="urn:microsoft.com/office/officeart/2005/8/layout/cycle8"/>
    <dgm:cxn modelId="{D31F9E11-2AB1-4BD2-A76A-EBCA16B47422}" type="presParOf" srcId="{28702C33-6B98-46C0-9646-2F5D9CF2D18B}" destId="{B7BEDAD3-B3E6-4B75-9B8D-A442F99333A5}" srcOrd="1" destOrd="0" presId="urn:microsoft.com/office/officeart/2005/8/layout/cycle8"/>
    <dgm:cxn modelId="{7A0D1BFE-F1D5-46B5-8505-F49269EBF3E1}" type="presParOf" srcId="{28702C33-6B98-46C0-9646-2F5D9CF2D18B}" destId="{DEE03453-FCF3-4577-B748-B39EACD5CC0A}" srcOrd="2" destOrd="0" presId="urn:microsoft.com/office/officeart/2005/8/layout/cycle8"/>
    <dgm:cxn modelId="{C8BD9926-6EFA-49C3-B7FE-CD19DC812567}" type="presParOf" srcId="{28702C33-6B98-46C0-9646-2F5D9CF2D18B}" destId="{6DB47F5E-8790-4193-9988-D1B73924A7F8}" srcOrd="3" destOrd="0" presId="urn:microsoft.com/office/officeart/2005/8/layout/cycle8"/>
    <dgm:cxn modelId="{8CD06A6E-E8AA-4C6D-B418-E2BA822FEE4B}" type="presParOf" srcId="{28702C33-6B98-46C0-9646-2F5D9CF2D18B}" destId="{7A31271E-97FB-4228-AD26-3DF7B0C3A6B9}" srcOrd="4" destOrd="0" presId="urn:microsoft.com/office/officeart/2005/8/layout/cycle8"/>
    <dgm:cxn modelId="{4AD541F0-9A8F-4616-8D69-831FE92EBD6A}" type="presParOf" srcId="{28702C33-6B98-46C0-9646-2F5D9CF2D18B}" destId="{790E3CE4-9A95-4B75-AEB6-45414B121A2E}" srcOrd="5" destOrd="0" presId="urn:microsoft.com/office/officeart/2005/8/layout/cycle8"/>
    <dgm:cxn modelId="{D9791D47-C6C2-4588-A552-B739069227B2}" type="presParOf" srcId="{28702C33-6B98-46C0-9646-2F5D9CF2D18B}" destId="{BC613F8C-44A2-4D63-A64E-BCD0D47C0178}" srcOrd="6" destOrd="0" presId="urn:microsoft.com/office/officeart/2005/8/layout/cycle8"/>
    <dgm:cxn modelId="{DF8F670F-B5E1-434E-93D3-CF9B2FD0680B}" type="presParOf" srcId="{28702C33-6B98-46C0-9646-2F5D9CF2D18B}" destId="{5FF71B6E-600F-4498-AD06-D5EF21C61F71}" srcOrd="7" destOrd="0" presId="urn:microsoft.com/office/officeart/2005/8/layout/cycle8"/>
    <dgm:cxn modelId="{4874DBD4-6DE6-47E9-8627-30DE3AF4816A}" type="presParOf" srcId="{28702C33-6B98-46C0-9646-2F5D9CF2D18B}" destId="{85455913-6E49-4B21-9837-240687687CDB}" srcOrd="8" destOrd="0" presId="urn:microsoft.com/office/officeart/2005/8/layout/cycle8"/>
    <dgm:cxn modelId="{638D72A9-5F9B-4006-A462-7E4991369512}" type="presParOf" srcId="{28702C33-6B98-46C0-9646-2F5D9CF2D18B}" destId="{8E10FB13-5C15-4342-9E23-1B3AC9CA3847}" srcOrd="9" destOrd="0" presId="urn:microsoft.com/office/officeart/2005/8/layout/cycle8"/>
    <dgm:cxn modelId="{10520193-F754-410C-A3F5-4504BDE5A48D}" type="presParOf" srcId="{28702C33-6B98-46C0-9646-2F5D9CF2D18B}" destId="{B9A62DC3-9D08-40C0-A03D-77CD80460E94}" srcOrd="10" destOrd="0" presId="urn:microsoft.com/office/officeart/2005/8/layout/cycle8"/>
    <dgm:cxn modelId="{AC41E202-ED87-4DCF-9BB0-048836CED06C}" type="presParOf" srcId="{28702C33-6B98-46C0-9646-2F5D9CF2D18B}" destId="{342F5149-BB5C-4794-ACB8-6D7CF7DABF6B}" srcOrd="11" destOrd="0" presId="urn:microsoft.com/office/officeart/2005/8/layout/cycle8"/>
    <dgm:cxn modelId="{234A3881-A7AF-4CD1-AC50-DF134135405C}" type="presParOf" srcId="{28702C33-6B98-46C0-9646-2F5D9CF2D18B}" destId="{84D2DA33-5858-4FC4-A737-FAC2BC41E60F}" srcOrd="12" destOrd="0" presId="urn:microsoft.com/office/officeart/2005/8/layout/cycle8"/>
    <dgm:cxn modelId="{7C2E33CC-9032-45E0-9883-2BD23BEF571A}" type="presParOf" srcId="{28702C33-6B98-46C0-9646-2F5D9CF2D18B}" destId="{7A10ADE7-59B3-4DEB-B33D-F13F44E198F9}" srcOrd="13" destOrd="0" presId="urn:microsoft.com/office/officeart/2005/8/layout/cycle8"/>
    <dgm:cxn modelId="{B1868A2A-0A41-4C07-BF25-9A17CB37DB1B}" type="presParOf" srcId="{28702C33-6B98-46C0-9646-2F5D9CF2D18B}" destId="{A786D362-8D2D-4DFA-9872-E05642B912D1}" srcOrd="14" destOrd="0" presId="urn:microsoft.com/office/officeart/2005/8/layout/cycle8"/>
    <dgm:cxn modelId="{C4C0EF7C-0BFE-4797-8E59-4F4828704284}" type="presParOf" srcId="{28702C33-6B98-46C0-9646-2F5D9CF2D18B}" destId="{8493D07E-9E40-4B13-8239-2423B48F3C6F}" srcOrd="15" destOrd="0" presId="urn:microsoft.com/office/officeart/2005/8/layout/cycle8"/>
    <dgm:cxn modelId="{CF56D6F0-1F56-45F4-BBA8-2193DD5B6FD7}" type="presParOf" srcId="{28702C33-6B98-46C0-9646-2F5D9CF2D18B}" destId="{F0ACACB2-B263-4FA4-A1F4-0FA3725146A7}" srcOrd="16" destOrd="0" presId="urn:microsoft.com/office/officeart/2005/8/layout/cycle8"/>
    <dgm:cxn modelId="{71361683-C038-4920-A032-A03943377684}" type="presParOf" srcId="{28702C33-6B98-46C0-9646-2F5D9CF2D18B}" destId="{4F614681-F140-43C7-AC9E-948F4CA75267}" srcOrd="17" destOrd="0" presId="urn:microsoft.com/office/officeart/2005/8/layout/cycle8"/>
    <dgm:cxn modelId="{A7E244D3-B831-45EF-AF0A-2BACCA401A77}" type="presParOf" srcId="{28702C33-6B98-46C0-9646-2F5D9CF2D18B}" destId="{449EF73B-E769-4756-AD63-9CD67FE6F855}" srcOrd="18" destOrd="0" presId="urn:microsoft.com/office/officeart/2005/8/layout/cycle8"/>
    <dgm:cxn modelId="{58C6A84F-5987-410C-A826-4C81E31557C9}" type="presParOf" srcId="{28702C33-6B98-46C0-9646-2F5D9CF2D18B}" destId="{AEC35BA7-A141-4018-8BB6-77AA133424D8}" srcOrd="19" destOrd="0" presId="urn:microsoft.com/office/officeart/2005/8/layout/cycle8"/>
    <dgm:cxn modelId="{E69C848C-CD07-470A-ADBA-7A9A75E3F735}" type="presParOf" srcId="{28702C33-6B98-46C0-9646-2F5D9CF2D18B}" destId="{1C3B1135-6A8E-4291-B88A-58C67F8C043A}" srcOrd="20" destOrd="0" presId="urn:microsoft.com/office/officeart/2005/8/layout/cycle8"/>
    <dgm:cxn modelId="{60D6B53C-6BBB-4F95-B6DC-2516C9D2C33C}" type="presParOf" srcId="{28702C33-6B98-46C0-9646-2F5D9CF2D18B}" destId="{9EC3C905-FEE2-482E-B78B-15735104D36C}" srcOrd="21" destOrd="0" presId="urn:microsoft.com/office/officeart/2005/8/layout/cycle8"/>
    <dgm:cxn modelId="{6231B82E-FE98-4364-81AA-297A93296795}" type="presParOf" srcId="{28702C33-6B98-46C0-9646-2F5D9CF2D18B}" destId="{A581FB00-D3AC-4A75-8841-8488A467DFF1}" srcOrd="22" destOrd="0" presId="urn:microsoft.com/office/officeart/2005/8/layout/cycle8"/>
    <dgm:cxn modelId="{DEDA6B10-68EF-41A2-87BC-F54634398221}" type="presParOf" srcId="{28702C33-6B98-46C0-9646-2F5D9CF2D18B}" destId="{22164250-669A-4C9C-8FD8-76AEBADE12B4}" srcOrd="23" destOrd="0" presId="urn:microsoft.com/office/officeart/2005/8/layout/cycle8"/>
    <dgm:cxn modelId="{DB0D44CA-A7EF-4737-8C43-844AB132CF00}" type="presParOf" srcId="{28702C33-6B98-46C0-9646-2F5D9CF2D18B}" destId="{84EAA2F5-1D16-47D9-9771-AA56CFD47FCF}" srcOrd="24" destOrd="0" presId="urn:microsoft.com/office/officeart/2005/8/layout/cycle8"/>
    <dgm:cxn modelId="{256F70F0-5F88-448E-83FC-0F8B1E96C85D}" type="presParOf" srcId="{28702C33-6B98-46C0-9646-2F5D9CF2D18B}" destId="{425BDC1F-6B19-4536-B414-E9280733F0E8}" srcOrd="25" destOrd="0" presId="urn:microsoft.com/office/officeart/2005/8/layout/cycle8"/>
    <dgm:cxn modelId="{E2D94846-3846-4E51-AE48-6D1B53B06569}" type="presParOf" srcId="{28702C33-6B98-46C0-9646-2F5D9CF2D18B}" destId="{40ECF4A4-6951-4D33-9C9C-EC46E09A9718}" srcOrd="26" destOrd="0" presId="urn:microsoft.com/office/officeart/2005/8/layout/cycle8"/>
    <dgm:cxn modelId="{85BFCDAE-B713-4602-95C9-BA266864B64C}" type="presParOf" srcId="{28702C33-6B98-46C0-9646-2F5D9CF2D18B}" destId="{D726BE3A-D34B-476D-A4DD-7B9FCF6E5B31}" srcOrd="27" destOrd="0" presId="urn:microsoft.com/office/officeart/2005/8/layout/cycle8"/>
    <dgm:cxn modelId="{3BA87B2C-17E4-4EF3-BEEF-5D7B0233EF6B}" type="presParOf" srcId="{28702C33-6B98-46C0-9646-2F5D9CF2D18B}" destId="{4D20C15A-AA8D-4AF5-9891-61689F1335A8}" srcOrd="28" destOrd="0" presId="urn:microsoft.com/office/officeart/2005/8/layout/cycle8"/>
    <dgm:cxn modelId="{681EEA5A-74A5-4DE4-9084-40C293E87932}" type="presParOf" srcId="{28702C33-6B98-46C0-9646-2F5D9CF2D18B}" destId="{B5128BE4-6835-49AC-A26F-279DC104A1D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8DDF6-9127-463D-A5EB-72C344B4EC22}" type="doc">
      <dgm:prSet loTypeId="urn:microsoft.com/office/officeart/2005/8/layout/cycle8" loCatId="cycle" qsTypeId="urn:microsoft.com/office/officeart/2005/8/quickstyle/3d1" qsCatId="3D" csTypeId="urn:microsoft.com/office/officeart/2005/8/colors/colorful1#5" csCatId="colorful" phldr="1"/>
      <dgm:spPr/>
    </dgm:pt>
    <dgm:pt modelId="{B0DC1859-94CE-47F0-969A-7F54CE15F714}">
      <dgm:prSet phldrT="[Texto]" custT="1"/>
      <dgm:spPr/>
      <dgm:t>
        <a:bodyPr/>
        <a:lstStyle/>
        <a:p>
          <a:r>
            <a:rPr lang="es-ES" sz="1800" dirty="0" smtClean="0"/>
            <a:t>Si tiempo de venta debe ser menor a 1 minuto</a:t>
          </a:r>
          <a:endParaRPr lang="es-ES" sz="1800" dirty="0"/>
        </a:p>
      </dgm:t>
    </dgm:pt>
    <dgm:pt modelId="{834287C7-8EE3-4480-916A-EA53F1174B51}" type="parTrans" cxnId="{8977E924-18C0-46EF-8ECF-B277BCB36E46}">
      <dgm:prSet/>
      <dgm:spPr/>
      <dgm:t>
        <a:bodyPr/>
        <a:lstStyle/>
        <a:p>
          <a:endParaRPr lang="es-ES" sz="2400"/>
        </a:p>
      </dgm:t>
    </dgm:pt>
    <dgm:pt modelId="{0FCE1D57-36DE-49E0-A505-D512CD6D0A0F}" type="sibTrans" cxnId="{8977E924-18C0-46EF-8ECF-B277BCB36E46}">
      <dgm:prSet/>
      <dgm:spPr/>
      <dgm:t>
        <a:bodyPr/>
        <a:lstStyle/>
        <a:p>
          <a:endParaRPr lang="es-ES" sz="2400"/>
        </a:p>
      </dgm:t>
    </dgm:pt>
    <dgm:pt modelId="{C94B485F-B9ED-4ACD-9EAB-F724D4810E5C}">
      <dgm:prSet phldrT="[Texto]" custT="1"/>
      <dgm:spPr/>
      <dgm:t>
        <a:bodyPr/>
        <a:lstStyle/>
        <a:p>
          <a:r>
            <a:rPr lang="es-ES" sz="1800" dirty="0" smtClean="0"/>
            <a:t>Material de los elementos</a:t>
          </a:r>
          <a:endParaRPr lang="es-ES" sz="1800" dirty="0"/>
        </a:p>
      </dgm:t>
    </dgm:pt>
    <dgm:pt modelId="{28FD2AD3-7597-4797-82E5-ECC1871EAFE7}" type="parTrans" cxnId="{6E080169-FD9C-4518-B8D0-29B2A1DF7964}">
      <dgm:prSet/>
      <dgm:spPr/>
      <dgm:t>
        <a:bodyPr/>
        <a:lstStyle/>
        <a:p>
          <a:endParaRPr lang="es-ES" sz="2400"/>
        </a:p>
      </dgm:t>
    </dgm:pt>
    <dgm:pt modelId="{DB023364-5E72-48A8-B3FF-E792F491BE6B}" type="sibTrans" cxnId="{6E080169-FD9C-4518-B8D0-29B2A1DF7964}">
      <dgm:prSet/>
      <dgm:spPr/>
      <dgm:t>
        <a:bodyPr/>
        <a:lstStyle/>
        <a:p>
          <a:endParaRPr lang="es-ES" sz="2400"/>
        </a:p>
      </dgm:t>
    </dgm:pt>
    <dgm:pt modelId="{14C7608B-CAF8-4D76-8312-F38FCD0769E5}">
      <dgm:prSet phldrT="[Texto]" custT="1"/>
      <dgm:spPr/>
      <dgm:t>
        <a:bodyPr/>
        <a:lstStyle/>
        <a:p>
          <a:r>
            <a:rPr lang="es-ES" sz="1800" dirty="0" smtClean="0"/>
            <a:t>Sistema de cobro configurable</a:t>
          </a:r>
          <a:endParaRPr lang="es-ES" sz="1800" dirty="0"/>
        </a:p>
      </dgm:t>
    </dgm:pt>
    <dgm:pt modelId="{BD71FD1C-3898-4F2A-9349-965849AB1C2D}" type="parTrans" cxnId="{D756657C-E5C8-4345-A360-BC86C9451A03}">
      <dgm:prSet/>
      <dgm:spPr/>
      <dgm:t>
        <a:bodyPr/>
        <a:lstStyle/>
        <a:p>
          <a:endParaRPr lang="es-ES" sz="2400"/>
        </a:p>
      </dgm:t>
    </dgm:pt>
    <dgm:pt modelId="{31B36970-4132-4BB8-8D23-9D3FEDED3743}" type="sibTrans" cxnId="{D756657C-E5C8-4345-A360-BC86C9451A03}">
      <dgm:prSet/>
      <dgm:spPr/>
      <dgm:t>
        <a:bodyPr/>
        <a:lstStyle/>
        <a:p>
          <a:endParaRPr lang="es-ES" sz="2400"/>
        </a:p>
      </dgm:t>
    </dgm:pt>
    <dgm:pt modelId="{D1980251-A06A-4978-BA6F-52D66C81BB52}">
      <dgm:prSet phldrT="[Texto]" custT="1"/>
      <dgm:spPr/>
      <dgm:t>
        <a:bodyPr/>
        <a:lstStyle/>
        <a:p>
          <a:r>
            <a:rPr lang="es-ES" sz="1800" smtClean="0"/>
            <a:t>Similar a las máquinas expendedoras  del mercado</a:t>
          </a:r>
          <a:endParaRPr lang="es-ES" sz="1800" dirty="0"/>
        </a:p>
      </dgm:t>
    </dgm:pt>
    <dgm:pt modelId="{22F0752E-23F6-4C78-9B62-5848709C91F0}" type="parTrans" cxnId="{EA5DA049-18E5-4A2B-80DF-CFDF99744BCE}">
      <dgm:prSet/>
      <dgm:spPr/>
      <dgm:t>
        <a:bodyPr/>
        <a:lstStyle/>
        <a:p>
          <a:endParaRPr lang="es-ES" sz="2400"/>
        </a:p>
      </dgm:t>
    </dgm:pt>
    <dgm:pt modelId="{5EABD58B-5C52-4B37-92F0-8BC681B6A252}" type="sibTrans" cxnId="{EA5DA049-18E5-4A2B-80DF-CFDF99744BCE}">
      <dgm:prSet/>
      <dgm:spPr/>
      <dgm:t>
        <a:bodyPr/>
        <a:lstStyle/>
        <a:p>
          <a:endParaRPr lang="es-ES" sz="2400"/>
        </a:p>
      </dgm:t>
    </dgm:pt>
    <dgm:pt modelId="{1FDD2A03-EE2D-4DC8-8D91-9D51D97B3A37}" type="pres">
      <dgm:prSet presAssocID="{E4A8DDF6-9127-463D-A5EB-72C344B4EC22}" presName="compositeShape" presStyleCnt="0">
        <dgm:presLayoutVars>
          <dgm:chMax val="7"/>
          <dgm:dir/>
          <dgm:resizeHandles val="exact"/>
        </dgm:presLayoutVars>
      </dgm:prSet>
      <dgm:spPr/>
    </dgm:pt>
    <dgm:pt modelId="{27DCDECF-CF83-4738-B635-244A61150936}" type="pres">
      <dgm:prSet presAssocID="{E4A8DDF6-9127-463D-A5EB-72C344B4EC22}" presName="wedge1" presStyleLbl="node1" presStyleIdx="0" presStyleCnt="4"/>
      <dgm:spPr/>
      <dgm:t>
        <a:bodyPr/>
        <a:lstStyle/>
        <a:p>
          <a:endParaRPr lang="es-ES"/>
        </a:p>
      </dgm:t>
    </dgm:pt>
    <dgm:pt modelId="{F331D6B9-24E3-4BA4-8618-D6BAB755CB2E}" type="pres">
      <dgm:prSet presAssocID="{E4A8DDF6-9127-463D-A5EB-72C344B4EC22}" presName="dummy1a" presStyleCnt="0"/>
      <dgm:spPr/>
    </dgm:pt>
    <dgm:pt modelId="{3ED7A78E-EF30-49CD-B552-95FCFE2A85F6}" type="pres">
      <dgm:prSet presAssocID="{E4A8DDF6-9127-463D-A5EB-72C344B4EC22}" presName="dummy1b" presStyleCnt="0"/>
      <dgm:spPr/>
    </dgm:pt>
    <dgm:pt modelId="{E88ABEF6-F6A3-47EC-96EE-049001F0F409}" type="pres">
      <dgm:prSet presAssocID="{E4A8DDF6-9127-463D-A5EB-72C344B4EC2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4FAAC-63BB-49E3-A9BC-86D312B2DA93}" type="pres">
      <dgm:prSet presAssocID="{E4A8DDF6-9127-463D-A5EB-72C344B4EC22}" presName="wedge2" presStyleLbl="node1" presStyleIdx="1" presStyleCnt="4"/>
      <dgm:spPr/>
      <dgm:t>
        <a:bodyPr/>
        <a:lstStyle/>
        <a:p>
          <a:endParaRPr lang="es-ES"/>
        </a:p>
      </dgm:t>
    </dgm:pt>
    <dgm:pt modelId="{985AE80E-8D4E-46B3-9778-1AED4723B4E2}" type="pres">
      <dgm:prSet presAssocID="{E4A8DDF6-9127-463D-A5EB-72C344B4EC22}" presName="dummy2a" presStyleCnt="0"/>
      <dgm:spPr/>
    </dgm:pt>
    <dgm:pt modelId="{BEF6E140-3129-4E24-9A97-7F31BBE4FC7C}" type="pres">
      <dgm:prSet presAssocID="{E4A8DDF6-9127-463D-A5EB-72C344B4EC22}" presName="dummy2b" presStyleCnt="0"/>
      <dgm:spPr/>
    </dgm:pt>
    <dgm:pt modelId="{E503CECB-376E-49E3-B5D6-999D84B47819}" type="pres">
      <dgm:prSet presAssocID="{E4A8DDF6-9127-463D-A5EB-72C344B4EC2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29654-8CF6-414D-B19D-3B93109523FF}" type="pres">
      <dgm:prSet presAssocID="{E4A8DDF6-9127-463D-A5EB-72C344B4EC22}" presName="wedge3" presStyleLbl="node1" presStyleIdx="2" presStyleCnt="4"/>
      <dgm:spPr/>
      <dgm:t>
        <a:bodyPr/>
        <a:lstStyle/>
        <a:p>
          <a:endParaRPr lang="es-ES"/>
        </a:p>
      </dgm:t>
    </dgm:pt>
    <dgm:pt modelId="{2BDDB8CA-101C-41D8-B352-36606D25249E}" type="pres">
      <dgm:prSet presAssocID="{E4A8DDF6-9127-463D-A5EB-72C344B4EC22}" presName="dummy3a" presStyleCnt="0"/>
      <dgm:spPr/>
    </dgm:pt>
    <dgm:pt modelId="{DAF3F23B-A2E8-4212-9104-FD1BE24A38A5}" type="pres">
      <dgm:prSet presAssocID="{E4A8DDF6-9127-463D-A5EB-72C344B4EC22}" presName="dummy3b" presStyleCnt="0"/>
      <dgm:spPr/>
    </dgm:pt>
    <dgm:pt modelId="{CE5408D5-6798-487D-851C-9DC25B471743}" type="pres">
      <dgm:prSet presAssocID="{E4A8DDF6-9127-463D-A5EB-72C344B4EC2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1CF38-1DDF-4D89-8BA2-9F543A81700D}" type="pres">
      <dgm:prSet presAssocID="{E4A8DDF6-9127-463D-A5EB-72C344B4EC22}" presName="wedge4" presStyleLbl="node1" presStyleIdx="3" presStyleCnt="4" custScaleX="93063" custScaleY="82864"/>
      <dgm:spPr/>
      <dgm:t>
        <a:bodyPr/>
        <a:lstStyle/>
        <a:p>
          <a:endParaRPr lang="es-ES"/>
        </a:p>
      </dgm:t>
    </dgm:pt>
    <dgm:pt modelId="{1008C7A6-ACCD-4CEB-B1D5-37E682D8FE53}" type="pres">
      <dgm:prSet presAssocID="{E4A8DDF6-9127-463D-A5EB-72C344B4EC22}" presName="dummy4a" presStyleCnt="0"/>
      <dgm:spPr/>
    </dgm:pt>
    <dgm:pt modelId="{3BD297A2-B9D3-4942-8D62-CC964A684E16}" type="pres">
      <dgm:prSet presAssocID="{E4A8DDF6-9127-463D-A5EB-72C344B4EC22}" presName="dummy4b" presStyleCnt="0"/>
      <dgm:spPr/>
    </dgm:pt>
    <dgm:pt modelId="{D5D98476-3C2F-4737-B7E5-313DC3E8781A}" type="pres">
      <dgm:prSet presAssocID="{E4A8DDF6-9127-463D-A5EB-72C344B4EC2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20C46A-0C82-4F88-933F-433E327AB820}" type="pres">
      <dgm:prSet presAssocID="{0FCE1D57-36DE-49E0-A505-D512CD6D0A0F}" presName="arrowWedge1" presStyleLbl="fgSibTrans2D1" presStyleIdx="0" presStyleCnt="4"/>
      <dgm:spPr/>
    </dgm:pt>
    <dgm:pt modelId="{977DB921-2A25-42BB-A1AB-EE534E777CE4}" type="pres">
      <dgm:prSet presAssocID="{DB023364-5E72-48A8-B3FF-E792F491BE6B}" presName="arrowWedge2" presStyleLbl="fgSibTrans2D1" presStyleIdx="1" presStyleCnt="4"/>
      <dgm:spPr/>
    </dgm:pt>
    <dgm:pt modelId="{C0AAA5BD-C464-42AC-8E85-09163A091F6E}" type="pres">
      <dgm:prSet presAssocID="{31B36970-4132-4BB8-8D23-9D3FEDED3743}" presName="arrowWedge3" presStyleLbl="fgSibTrans2D1" presStyleIdx="2" presStyleCnt="4"/>
      <dgm:spPr/>
    </dgm:pt>
    <dgm:pt modelId="{2DAD0B85-CA73-45C1-8CCB-CA7213E49944}" type="pres">
      <dgm:prSet presAssocID="{5EABD58B-5C52-4B37-92F0-8BC681B6A252}" presName="arrowWedge4" presStyleLbl="fgSibTrans2D1" presStyleIdx="3" presStyleCnt="4" custScaleX="98501" custScaleY="87658"/>
      <dgm:spPr/>
    </dgm:pt>
  </dgm:ptLst>
  <dgm:cxnLst>
    <dgm:cxn modelId="{9CC49AD7-F367-44A2-9438-ED4A7B62B681}" type="presOf" srcId="{14C7608B-CAF8-4D76-8312-F38FCD0769E5}" destId="{D9C29654-8CF6-414D-B19D-3B93109523FF}" srcOrd="0" destOrd="0" presId="urn:microsoft.com/office/officeart/2005/8/layout/cycle8"/>
    <dgm:cxn modelId="{D756657C-E5C8-4345-A360-BC86C9451A03}" srcId="{E4A8DDF6-9127-463D-A5EB-72C344B4EC22}" destId="{14C7608B-CAF8-4D76-8312-F38FCD0769E5}" srcOrd="2" destOrd="0" parTransId="{BD71FD1C-3898-4F2A-9349-965849AB1C2D}" sibTransId="{31B36970-4132-4BB8-8D23-9D3FEDED3743}"/>
    <dgm:cxn modelId="{B116F6ED-7236-4056-8260-5B8372F82373}" type="presOf" srcId="{E4A8DDF6-9127-463D-A5EB-72C344B4EC22}" destId="{1FDD2A03-EE2D-4DC8-8D91-9D51D97B3A37}" srcOrd="0" destOrd="0" presId="urn:microsoft.com/office/officeart/2005/8/layout/cycle8"/>
    <dgm:cxn modelId="{8F4882E3-762E-414B-9900-690CC879B64D}" type="presOf" srcId="{14C7608B-CAF8-4D76-8312-F38FCD0769E5}" destId="{CE5408D5-6798-487D-851C-9DC25B471743}" srcOrd="1" destOrd="0" presId="urn:microsoft.com/office/officeart/2005/8/layout/cycle8"/>
    <dgm:cxn modelId="{702AEEE7-CB6E-492B-9944-11B03553703A}" type="presOf" srcId="{C94B485F-B9ED-4ACD-9EAB-F724D4810E5C}" destId="{8B34FAAC-63BB-49E3-A9BC-86D312B2DA93}" srcOrd="0" destOrd="0" presId="urn:microsoft.com/office/officeart/2005/8/layout/cycle8"/>
    <dgm:cxn modelId="{EA5DA049-18E5-4A2B-80DF-CFDF99744BCE}" srcId="{E4A8DDF6-9127-463D-A5EB-72C344B4EC22}" destId="{D1980251-A06A-4978-BA6F-52D66C81BB52}" srcOrd="3" destOrd="0" parTransId="{22F0752E-23F6-4C78-9B62-5848709C91F0}" sibTransId="{5EABD58B-5C52-4B37-92F0-8BC681B6A252}"/>
    <dgm:cxn modelId="{E666D84C-73A4-4313-958D-9EA256D5A5FB}" type="presOf" srcId="{D1980251-A06A-4978-BA6F-52D66C81BB52}" destId="{02E1CF38-1DDF-4D89-8BA2-9F543A81700D}" srcOrd="0" destOrd="0" presId="urn:microsoft.com/office/officeart/2005/8/layout/cycle8"/>
    <dgm:cxn modelId="{DBA8BCBB-B9B7-40D9-A77D-CAC904053435}" type="presOf" srcId="{C94B485F-B9ED-4ACD-9EAB-F724D4810E5C}" destId="{E503CECB-376E-49E3-B5D6-999D84B47819}" srcOrd="1" destOrd="0" presId="urn:microsoft.com/office/officeart/2005/8/layout/cycle8"/>
    <dgm:cxn modelId="{728F35D3-9911-490C-B90A-1BE8A1464F9B}" type="presOf" srcId="{D1980251-A06A-4978-BA6F-52D66C81BB52}" destId="{D5D98476-3C2F-4737-B7E5-313DC3E8781A}" srcOrd="1" destOrd="0" presId="urn:microsoft.com/office/officeart/2005/8/layout/cycle8"/>
    <dgm:cxn modelId="{A75F062E-2C92-45E4-801E-54FDF25FC497}" type="presOf" srcId="{B0DC1859-94CE-47F0-969A-7F54CE15F714}" destId="{E88ABEF6-F6A3-47EC-96EE-049001F0F409}" srcOrd="1" destOrd="0" presId="urn:microsoft.com/office/officeart/2005/8/layout/cycle8"/>
    <dgm:cxn modelId="{8977E924-18C0-46EF-8ECF-B277BCB36E46}" srcId="{E4A8DDF6-9127-463D-A5EB-72C344B4EC22}" destId="{B0DC1859-94CE-47F0-969A-7F54CE15F714}" srcOrd="0" destOrd="0" parTransId="{834287C7-8EE3-4480-916A-EA53F1174B51}" sibTransId="{0FCE1D57-36DE-49E0-A505-D512CD6D0A0F}"/>
    <dgm:cxn modelId="{66609673-2134-4F32-A252-6F1B50F32C7D}" type="presOf" srcId="{B0DC1859-94CE-47F0-969A-7F54CE15F714}" destId="{27DCDECF-CF83-4738-B635-244A61150936}" srcOrd="0" destOrd="0" presId="urn:microsoft.com/office/officeart/2005/8/layout/cycle8"/>
    <dgm:cxn modelId="{6E080169-FD9C-4518-B8D0-29B2A1DF7964}" srcId="{E4A8DDF6-9127-463D-A5EB-72C344B4EC22}" destId="{C94B485F-B9ED-4ACD-9EAB-F724D4810E5C}" srcOrd="1" destOrd="0" parTransId="{28FD2AD3-7597-4797-82E5-ECC1871EAFE7}" sibTransId="{DB023364-5E72-48A8-B3FF-E792F491BE6B}"/>
    <dgm:cxn modelId="{5CF5BA33-479B-48CC-93BF-C0C4DDEF8B9D}" type="presParOf" srcId="{1FDD2A03-EE2D-4DC8-8D91-9D51D97B3A37}" destId="{27DCDECF-CF83-4738-B635-244A61150936}" srcOrd="0" destOrd="0" presId="urn:microsoft.com/office/officeart/2005/8/layout/cycle8"/>
    <dgm:cxn modelId="{033C3463-923D-404C-A743-9BA45D9C13F7}" type="presParOf" srcId="{1FDD2A03-EE2D-4DC8-8D91-9D51D97B3A37}" destId="{F331D6B9-24E3-4BA4-8618-D6BAB755CB2E}" srcOrd="1" destOrd="0" presId="urn:microsoft.com/office/officeart/2005/8/layout/cycle8"/>
    <dgm:cxn modelId="{AD4F8224-4609-4C9C-8506-22EDB1FD26DC}" type="presParOf" srcId="{1FDD2A03-EE2D-4DC8-8D91-9D51D97B3A37}" destId="{3ED7A78E-EF30-49CD-B552-95FCFE2A85F6}" srcOrd="2" destOrd="0" presId="urn:microsoft.com/office/officeart/2005/8/layout/cycle8"/>
    <dgm:cxn modelId="{938B28BA-9C3E-49BB-9146-617A1838B0DE}" type="presParOf" srcId="{1FDD2A03-EE2D-4DC8-8D91-9D51D97B3A37}" destId="{E88ABEF6-F6A3-47EC-96EE-049001F0F409}" srcOrd="3" destOrd="0" presId="urn:microsoft.com/office/officeart/2005/8/layout/cycle8"/>
    <dgm:cxn modelId="{C49F189F-3C7E-4A58-84F2-46E88D9B0E8D}" type="presParOf" srcId="{1FDD2A03-EE2D-4DC8-8D91-9D51D97B3A37}" destId="{8B34FAAC-63BB-49E3-A9BC-86D312B2DA93}" srcOrd="4" destOrd="0" presId="urn:microsoft.com/office/officeart/2005/8/layout/cycle8"/>
    <dgm:cxn modelId="{4EC738D9-9121-4068-B4CF-96983A964EF1}" type="presParOf" srcId="{1FDD2A03-EE2D-4DC8-8D91-9D51D97B3A37}" destId="{985AE80E-8D4E-46B3-9778-1AED4723B4E2}" srcOrd="5" destOrd="0" presId="urn:microsoft.com/office/officeart/2005/8/layout/cycle8"/>
    <dgm:cxn modelId="{86875963-7A3D-47A0-9C7F-7A977F6B5F3F}" type="presParOf" srcId="{1FDD2A03-EE2D-4DC8-8D91-9D51D97B3A37}" destId="{BEF6E140-3129-4E24-9A97-7F31BBE4FC7C}" srcOrd="6" destOrd="0" presId="urn:microsoft.com/office/officeart/2005/8/layout/cycle8"/>
    <dgm:cxn modelId="{C6DA72E4-E544-4765-B9A0-D7C368B84705}" type="presParOf" srcId="{1FDD2A03-EE2D-4DC8-8D91-9D51D97B3A37}" destId="{E503CECB-376E-49E3-B5D6-999D84B47819}" srcOrd="7" destOrd="0" presId="urn:microsoft.com/office/officeart/2005/8/layout/cycle8"/>
    <dgm:cxn modelId="{EC959913-4C5C-4C81-86E9-F3177CF12477}" type="presParOf" srcId="{1FDD2A03-EE2D-4DC8-8D91-9D51D97B3A37}" destId="{D9C29654-8CF6-414D-B19D-3B93109523FF}" srcOrd="8" destOrd="0" presId="urn:microsoft.com/office/officeart/2005/8/layout/cycle8"/>
    <dgm:cxn modelId="{77436F77-A495-46EF-B604-CBD8C1585214}" type="presParOf" srcId="{1FDD2A03-EE2D-4DC8-8D91-9D51D97B3A37}" destId="{2BDDB8CA-101C-41D8-B352-36606D25249E}" srcOrd="9" destOrd="0" presId="urn:microsoft.com/office/officeart/2005/8/layout/cycle8"/>
    <dgm:cxn modelId="{8CE8FF9B-8A09-45A8-AAA7-8B6CC1F2CCA7}" type="presParOf" srcId="{1FDD2A03-EE2D-4DC8-8D91-9D51D97B3A37}" destId="{DAF3F23B-A2E8-4212-9104-FD1BE24A38A5}" srcOrd="10" destOrd="0" presId="urn:microsoft.com/office/officeart/2005/8/layout/cycle8"/>
    <dgm:cxn modelId="{F2C9A6D3-B492-4C58-B912-CB514A4A52BB}" type="presParOf" srcId="{1FDD2A03-EE2D-4DC8-8D91-9D51D97B3A37}" destId="{CE5408D5-6798-487D-851C-9DC25B471743}" srcOrd="11" destOrd="0" presId="urn:microsoft.com/office/officeart/2005/8/layout/cycle8"/>
    <dgm:cxn modelId="{DD673BEE-898C-4694-96C6-D2D7539BCA68}" type="presParOf" srcId="{1FDD2A03-EE2D-4DC8-8D91-9D51D97B3A37}" destId="{02E1CF38-1DDF-4D89-8BA2-9F543A81700D}" srcOrd="12" destOrd="0" presId="urn:microsoft.com/office/officeart/2005/8/layout/cycle8"/>
    <dgm:cxn modelId="{25AA760C-D1DF-4B5C-9E7D-3FC398907FB4}" type="presParOf" srcId="{1FDD2A03-EE2D-4DC8-8D91-9D51D97B3A37}" destId="{1008C7A6-ACCD-4CEB-B1D5-37E682D8FE53}" srcOrd="13" destOrd="0" presId="urn:microsoft.com/office/officeart/2005/8/layout/cycle8"/>
    <dgm:cxn modelId="{FDEA4A5D-60F4-4865-A970-F39C4129F3C3}" type="presParOf" srcId="{1FDD2A03-EE2D-4DC8-8D91-9D51D97B3A37}" destId="{3BD297A2-B9D3-4942-8D62-CC964A684E16}" srcOrd="14" destOrd="0" presId="urn:microsoft.com/office/officeart/2005/8/layout/cycle8"/>
    <dgm:cxn modelId="{8280055D-F2FD-4446-8A45-99C35DB0DDE9}" type="presParOf" srcId="{1FDD2A03-EE2D-4DC8-8D91-9D51D97B3A37}" destId="{D5D98476-3C2F-4737-B7E5-313DC3E8781A}" srcOrd="15" destOrd="0" presId="urn:microsoft.com/office/officeart/2005/8/layout/cycle8"/>
    <dgm:cxn modelId="{60D12A32-700B-4E68-8BCD-5B7760C43C51}" type="presParOf" srcId="{1FDD2A03-EE2D-4DC8-8D91-9D51D97B3A37}" destId="{3520C46A-0C82-4F88-933F-433E327AB820}" srcOrd="16" destOrd="0" presId="urn:microsoft.com/office/officeart/2005/8/layout/cycle8"/>
    <dgm:cxn modelId="{B2C7EB8E-58A1-47A0-8283-DA1A8FB18C67}" type="presParOf" srcId="{1FDD2A03-EE2D-4DC8-8D91-9D51D97B3A37}" destId="{977DB921-2A25-42BB-A1AB-EE534E777CE4}" srcOrd="17" destOrd="0" presId="urn:microsoft.com/office/officeart/2005/8/layout/cycle8"/>
    <dgm:cxn modelId="{AC54A686-6DE6-4325-8822-733587A0A306}" type="presParOf" srcId="{1FDD2A03-EE2D-4DC8-8D91-9D51D97B3A37}" destId="{C0AAA5BD-C464-42AC-8E85-09163A091F6E}" srcOrd="18" destOrd="0" presId="urn:microsoft.com/office/officeart/2005/8/layout/cycle8"/>
    <dgm:cxn modelId="{D77CD472-57D8-4168-84DA-4F1DEF8BD940}" type="presParOf" srcId="{1FDD2A03-EE2D-4DC8-8D91-9D51D97B3A37}" destId="{2DAD0B85-CA73-45C1-8CCB-CA7213E4994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BB54D-75B7-4F9F-A412-41FB58E970D6}" type="doc">
      <dgm:prSet loTypeId="urn:microsoft.com/office/officeart/2005/8/layout/cycle8" loCatId="cycle" qsTypeId="urn:microsoft.com/office/officeart/2005/8/quickstyle/3d1" qsCatId="3D" csTypeId="urn:microsoft.com/office/officeart/2005/8/colors/colorful2" csCatId="colorful" phldr="1"/>
      <dgm:spPr/>
    </dgm:pt>
    <dgm:pt modelId="{506F1D8C-D1F6-4687-B68C-9441C78C3086}">
      <dgm:prSet phldrT="[Texto]" custT="1"/>
      <dgm:spPr/>
      <dgm:t>
        <a:bodyPr/>
        <a:lstStyle/>
        <a:p>
          <a:r>
            <a:rPr lang="es-ES" sz="1800" dirty="0" smtClean="0"/>
            <a:t>La mayoría de elementos debe ser de fácil adquisición</a:t>
          </a:r>
          <a:endParaRPr lang="es-ES" sz="1800" dirty="0"/>
        </a:p>
      </dgm:t>
    </dgm:pt>
    <dgm:pt modelId="{D87A7A91-DF0B-4B91-BEB4-042B1E0C91D3}" type="parTrans" cxnId="{8912883D-69C9-4C1F-8BC1-3BCF9F1EE286}">
      <dgm:prSet/>
      <dgm:spPr/>
      <dgm:t>
        <a:bodyPr/>
        <a:lstStyle/>
        <a:p>
          <a:endParaRPr lang="es-ES" sz="1800"/>
        </a:p>
      </dgm:t>
    </dgm:pt>
    <dgm:pt modelId="{7C025E86-C9AC-48AD-BC48-923D2202AD0B}" type="sibTrans" cxnId="{8912883D-69C9-4C1F-8BC1-3BCF9F1EE286}">
      <dgm:prSet/>
      <dgm:spPr/>
      <dgm:t>
        <a:bodyPr/>
        <a:lstStyle/>
        <a:p>
          <a:endParaRPr lang="es-ES" sz="1800"/>
        </a:p>
      </dgm:t>
    </dgm:pt>
    <dgm:pt modelId="{AD851495-2B2D-46A1-89C7-0F4EDBDD95B7}">
      <dgm:prSet phldrT="[Texto]" custT="1"/>
      <dgm:spPr/>
      <dgm:t>
        <a:bodyPr/>
        <a:lstStyle/>
        <a:p>
          <a:r>
            <a:rPr lang="es-ES" sz="1800" dirty="0" smtClean="0"/>
            <a:t>Considerar la ventilación del producto</a:t>
          </a:r>
          <a:endParaRPr lang="es-ES" sz="1800" dirty="0"/>
        </a:p>
      </dgm:t>
    </dgm:pt>
    <dgm:pt modelId="{B4D02056-1C4D-4242-9652-8D2F54DA6ED2}" type="parTrans" cxnId="{98C54427-2554-4729-AE25-DAB7B7623720}">
      <dgm:prSet/>
      <dgm:spPr/>
      <dgm:t>
        <a:bodyPr/>
        <a:lstStyle/>
        <a:p>
          <a:endParaRPr lang="es-ES" sz="1800"/>
        </a:p>
      </dgm:t>
    </dgm:pt>
    <dgm:pt modelId="{3B08EB17-1FF7-4AA5-B950-EF7D734DF854}" type="sibTrans" cxnId="{98C54427-2554-4729-AE25-DAB7B7623720}">
      <dgm:prSet/>
      <dgm:spPr/>
      <dgm:t>
        <a:bodyPr/>
        <a:lstStyle/>
        <a:p>
          <a:endParaRPr lang="es-ES" sz="1800"/>
        </a:p>
      </dgm:t>
    </dgm:pt>
    <dgm:pt modelId="{AA441AEB-EF32-4B2C-9497-FB3927411934}">
      <dgm:prSet phldrT="[Texto]" custT="1"/>
      <dgm:spPr/>
      <dgm:t>
        <a:bodyPr/>
        <a:lstStyle/>
        <a:p>
          <a:r>
            <a:rPr lang="es-ES" sz="1600" dirty="0" smtClean="0"/>
            <a:t>Contemplar la seguridad y robustez de las máquinas expendedoras</a:t>
          </a:r>
          <a:endParaRPr lang="es-ES" sz="1600" dirty="0"/>
        </a:p>
      </dgm:t>
    </dgm:pt>
    <dgm:pt modelId="{89EEE5EB-0629-427E-9E94-B1C90CEF3486}" type="sibTrans" cxnId="{776EF98F-A405-4E0A-972C-81B324071F07}">
      <dgm:prSet/>
      <dgm:spPr/>
      <dgm:t>
        <a:bodyPr/>
        <a:lstStyle/>
        <a:p>
          <a:endParaRPr lang="es-ES" sz="1800"/>
        </a:p>
      </dgm:t>
    </dgm:pt>
    <dgm:pt modelId="{ED956F15-B305-49A7-95E9-D81E9C1C6FA2}" type="parTrans" cxnId="{776EF98F-A405-4E0A-972C-81B324071F07}">
      <dgm:prSet/>
      <dgm:spPr/>
      <dgm:t>
        <a:bodyPr/>
        <a:lstStyle/>
        <a:p>
          <a:endParaRPr lang="es-ES" sz="1800"/>
        </a:p>
      </dgm:t>
    </dgm:pt>
    <dgm:pt modelId="{AD6A6D0E-C08C-43E9-BEFF-09B83266D166}">
      <dgm:prSet phldrT="[Texto]" custT="1"/>
      <dgm:spPr/>
      <dgm:t>
        <a:bodyPr/>
        <a:lstStyle/>
        <a:p>
          <a:r>
            <a:rPr lang="es-ES" sz="1800" dirty="0" smtClean="0"/>
            <a:t>Fácil de transportar</a:t>
          </a:r>
          <a:endParaRPr lang="es-ES" sz="1800" dirty="0"/>
        </a:p>
      </dgm:t>
    </dgm:pt>
    <dgm:pt modelId="{052A41E0-1287-4884-96EB-EA82222DAF4C}" type="parTrans" cxnId="{CED2321C-6599-47E0-92A6-D3E835FD6B36}">
      <dgm:prSet/>
      <dgm:spPr/>
      <dgm:t>
        <a:bodyPr/>
        <a:lstStyle/>
        <a:p>
          <a:endParaRPr lang="es-ES" sz="1800"/>
        </a:p>
      </dgm:t>
    </dgm:pt>
    <dgm:pt modelId="{6BF21D87-3788-40C2-A6D2-1053FE55CAA6}" type="sibTrans" cxnId="{CED2321C-6599-47E0-92A6-D3E835FD6B36}">
      <dgm:prSet/>
      <dgm:spPr/>
      <dgm:t>
        <a:bodyPr/>
        <a:lstStyle/>
        <a:p>
          <a:endParaRPr lang="es-ES" sz="1800"/>
        </a:p>
      </dgm:t>
    </dgm:pt>
    <dgm:pt modelId="{8EB93AA8-D279-468C-A6DB-88BC84B2526F}">
      <dgm:prSet phldrT="[Texto]" custT="1"/>
      <dgm:spPr/>
      <dgm:t>
        <a:bodyPr/>
        <a:lstStyle/>
        <a:p>
          <a:r>
            <a:rPr lang="es-ES" sz="1800" dirty="0" smtClean="0"/>
            <a:t>Atractiva para los clientes</a:t>
          </a:r>
          <a:endParaRPr lang="es-ES" sz="1800" dirty="0"/>
        </a:p>
      </dgm:t>
    </dgm:pt>
    <dgm:pt modelId="{F7904EFD-F637-4350-A7FB-4324708BDF75}" type="parTrans" cxnId="{781D457C-303A-42C8-A862-623D7448EBC8}">
      <dgm:prSet/>
      <dgm:spPr/>
      <dgm:t>
        <a:bodyPr/>
        <a:lstStyle/>
        <a:p>
          <a:endParaRPr lang="es-ES" sz="1800"/>
        </a:p>
      </dgm:t>
    </dgm:pt>
    <dgm:pt modelId="{4E5FDBE5-5503-42F1-9845-7D155909866D}" type="sibTrans" cxnId="{781D457C-303A-42C8-A862-623D7448EBC8}">
      <dgm:prSet/>
      <dgm:spPr/>
      <dgm:t>
        <a:bodyPr/>
        <a:lstStyle/>
        <a:p>
          <a:endParaRPr lang="es-ES" sz="1800"/>
        </a:p>
      </dgm:t>
    </dgm:pt>
    <dgm:pt modelId="{23C0E8EB-DABB-4195-8455-9EB926FF582A}" type="pres">
      <dgm:prSet presAssocID="{2CDBB54D-75B7-4F9F-A412-41FB58E970D6}" presName="compositeShape" presStyleCnt="0">
        <dgm:presLayoutVars>
          <dgm:chMax val="7"/>
          <dgm:dir/>
          <dgm:resizeHandles val="exact"/>
        </dgm:presLayoutVars>
      </dgm:prSet>
      <dgm:spPr/>
    </dgm:pt>
    <dgm:pt modelId="{5AEFE490-92CB-46C7-ADAF-7ABAFD0FA2E4}" type="pres">
      <dgm:prSet presAssocID="{2CDBB54D-75B7-4F9F-A412-41FB58E970D6}" presName="wedge1" presStyleLbl="node1" presStyleIdx="0" presStyleCnt="5"/>
      <dgm:spPr/>
      <dgm:t>
        <a:bodyPr/>
        <a:lstStyle/>
        <a:p>
          <a:endParaRPr lang="es-ES"/>
        </a:p>
      </dgm:t>
    </dgm:pt>
    <dgm:pt modelId="{03F49F3F-BAF4-44B5-BF05-E5D39FEC7B4C}" type="pres">
      <dgm:prSet presAssocID="{2CDBB54D-75B7-4F9F-A412-41FB58E970D6}" presName="dummy1a" presStyleCnt="0"/>
      <dgm:spPr/>
    </dgm:pt>
    <dgm:pt modelId="{48C11765-22B3-4512-9756-EF0C84F4792C}" type="pres">
      <dgm:prSet presAssocID="{2CDBB54D-75B7-4F9F-A412-41FB58E970D6}" presName="dummy1b" presStyleCnt="0"/>
      <dgm:spPr/>
    </dgm:pt>
    <dgm:pt modelId="{B9A48238-2F21-4D1B-A151-28A7F7BB52BF}" type="pres">
      <dgm:prSet presAssocID="{2CDBB54D-75B7-4F9F-A412-41FB58E970D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1A018C-A8AE-49D8-8823-FCF35258CB70}" type="pres">
      <dgm:prSet presAssocID="{2CDBB54D-75B7-4F9F-A412-41FB58E970D6}" presName="wedge2" presStyleLbl="node1" presStyleIdx="1" presStyleCnt="5"/>
      <dgm:spPr/>
      <dgm:t>
        <a:bodyPr/>
        <a:lstStyle/>
        <a:p>
          <a:endParaRPr lang="es-ES"/>
        </a:p>
      </dgm:t>
    </dgm:pt>
    <dgm:pt modelId="{E45C2576-F8EF-452F-994B-000F1B71D950}" type="pres">
      <dgm:prSet presAssocID="{2CDBB54D-75B7-4F9F-A412-41FB58E970D6}" presName="dummy2a" presStyleCnt="0"/>
      <dgm:spPr/>
    </dgm:pt>
    <dgm:pt modelId="{876B9B4D-A234-4B4E-81A7-184162833EDB}" type="pres">
      <dgm:prSet presAssocID="{2CDBB54D-75B7-4F9F-A412-41FB58E970D6}" presName="dummy2b" presStyleCnt="0"/>
      <dgm:spPr/>
    </dgm:pt>
    <dgm:pt modelId="{61B379C0-B748-43BF-A5E0-35D539FCC8CC}" type="pres">
      <dgm:prSet presAssocID="{2CDBB54D-75B7-4F9F-A412-41FB58E970D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89CE7-4873-43BE-A581-9F81F2790101}" type="pres">
      <dgm:prSet presAssocID="{2CDBB54D-75B7-4F9F-A412-41FB58E970D6}" presName="wedge3" presStyleLbl="node1" presStyleIdx="2" presStyleCnt="5"/>
      <dgm:spPr/>
      <dgm:t>
        <a:bodyPr/>
        <a:lstStyle/>
        <a:p>
          <a:endParaRPr lang="es-ES"/>
        </a:p>
      </dgm:t>
    </dgm:pt>
    <dgm:pt modelId="{11F8DCA6-C5DD-43DE-97A5-67EDC3BB3DF3}" type="pres">
      <dgm:prSet presAssocID="{2CDBB54D-75B7-4F9F-A412-41FB58E970D6}" presName="dummy3a" presStyleCnt="0"/>
      <dgm:spPr/>
    </dgm:pt>
    <dgm:pt modelId="{74320839-46CB-4F16-A3F8-19B2C8D4302F}" type="pres">
      <dgm:prSet presAssocID="{2CDBB54D-75B7-4F9F-A412-41FB58E970D6}" presName="dummy3b" presStyleCnt="0"/>
      <dgm:spPr/>
    </dgm:pt>
    <dgm:pt modelId="{24516D38-5E19-41D2-846B-A5BE448F2598}" type="pres">
      <dgm:prSet presAssocID="{2CDBB54D-75B7-4F9F-A412-41FB58E970D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9D1850-382E-4762-B15D-0F8E139CD969}" type="pres">
      <dgm:prSet presAssocID="{2CDBB54D-75B7-4F9F-A412-41FB58E970D6}" presName="wedge4" presStyleLbl="node1" presStyleIdx="3" presStyleCnt="5" custScaleX="93063" custScaleY="82864"/>
      <dgm:spPr/>
      <dgm:t>
        <a:bodyPr/>
        <a:lstStyle/>
        <a:p>
          <a:endParaRPr lang="es-ES"/>
        </a:p>
      </dgm:t>
    </dgm:pt>
    <dgm:pt modelId="{A05AB11A-EE7F-4C65-9B7B-B50CF54E330E}" type="pres">
      <dgm:prSet presAssocID="{2CDBB54D-75B7-4F9F-A412-41FB58E970D6}" presName="dummy4a" presStyleCnt="0"/>
      <dgm:spPr/>
    </dgm:pt>
    <dgm:pt modelId="{AED9F0DD-27D8-4B1E-AAAE-2A1B1C89043F}" type="pres">
      <dgm:prSet presAssocID="{2CDBB54D-75B7-4F9F-A412-41FB58E970D6}" presName="dummy4b" presStyleCnt="0"/>
      <dgm:spPr/>
    </dgm:pt>
    <dgm:pt modelId="{EC5C2FF7-0BC6-46AA-AEFD-844B8FC2A722}" type="pres">
      <dgm:prSet presAssocID="{2CDBB54D-75B7-4F9F-A412-41FB58E970D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D47E0-A086-49F7-A56F-8B4D7B0B03B5}" type="pres">
      <dgm:prSet presAssocID="{2CDBB54D-75B7-4F9F-A412-41FB58E970D6}" presName="wedge5" presStyleLbl="node1" presStyleIdx="4" presStyleCnt="5"/>
      <dgm:spPr/>
      <dgm:t>
        <a:bodyPr/>
        <a:lstStyle/>
        <a:p>
          <a:endParaRPr lang="es-ES"/>
        </a:p>
      </dgm:t>
    </dgm:pt>
    <dgm:pt modelId="{D7B8DDED-6400-4F5E-AB9F-C61C55DDF35C}" type="pres">
      <dgm:prSet presAssocID="{2CDBB54D-75B7-4F9F-A412-41FB58E970D6}" presName="dummy5a" presStyleCnt="0"/>
      <dgm:spPr/>
    </dgm:pt>
    <dgm:pt modelId="{EED170E8-6921-470B-95D1-3A00CAB14B8E}" type="pres">
      <dgm:prSet presAssocID="{2CDBB54D-75B7-4F9F-A412-41FB58E970D6}" presName="dummy5b" presStyleCnt="0"/>
      <dgm:spPr/>
    </dgm:pt>
    <dgm:pt modelId="{5238513A-DB1A-49DA-873A-88AB7A14FBF2}" type="pres">
      <dgm:prSet presAssocID="{2CDBB54D-75B7-4F9F-A412-41FB58E970D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72AC42-50D3-42FD-B735-4011CE9A286D}" type="pres">
      <dgm:prSet presAssocID="{7C025E86-C9AC-48AD-BC48-923D2202AD0B}" presName="arrowWedge1" presStyleLbl="fgSibTrans2D1" presStyleIdx="0" presStyleCnt="5" custScaleX="108743" custScaleY="100946"/>
      <dgm:spPr/>
    </dgm:pt>
    <dgm:pt modelId="{8619AF87-CEA3-48AE-8793-83DD4BB3EC3C}" type="pres">
      <dgm:prSet presAssocID="{89EEE5EB-0629-427E-9E94-B1C90CEF3486}" presName="arrowWedge2" presStyleLbl="fgSibTrans2D1" presStyleIdx="1" presStyleCnt="5"/>
      <dgm:spPr/>
    </dgm:pt>
    <dgm:pt modelId="{64921DDD-1C67-4647-A1D6-A394C9FA4167}" type="pres">
      <dgm:prSet presAssocID="{3B08EB17-1FF7-4AA5-B950-EF7D734DF854}" presName="arrowWedge3" presStyleLbl="fgSibTrans2D1" presStyleIdx="2" presStyleCnt="5" custScaleY="106268"/>
      <dgm:spPr/>
    </dgm:pt>
    <dgm:pt modelId="{52F06719-FB1E-4D2A-9E06-4A0542C38D13}" type="pres">
      <dgm:prSet presAssocID="{6BF21D87-3788-40C2-A6D2-1053FE55CAA6}" presName="arrowWedge4" presStyleLbl="fgSibTrans2D1" presStyleIdx="3" presStyleCnt="5"/>
      <dgm:spPr/>
    </dgm:pt>
    <dgm:pt modelId="{DD35CC28-DD33-4DFE-9874-C5BC5CE691BF}" type="pres">
      <dgm:prSet presAssocID="{4E5FDBE5-5503-42F1-9845-7D155909866D}" presName="arrowWedge5" presStyleLbl="fgSibTrans2D1" presStyleIdx="4" presStyleCnt="5"/>
      <dgm:spPr/>
    </dgm:pt>
  </dgm:ptLst>
  <dgm:cxnLst>
    <dgm:cxn modelId="{781D457C-303A-42C8-A862-623D7448EBC8}" srcId="{2CDBB54D-75B7-4F9F-A412-41FB58E970D6}" destId="{8EB93AA8-D279-468C-A6DB-88BC84B2526F}" srcOrd="4" destOrd="0" parTransId="{F7904EFD-F637-4350-A7FB-4324708BDF75}" sibTransId="{4E5FDBE5-5503-42F1-9845-7D155909866D}"/>
    <dgm:cxn modelId="{7A1CEA30-7166-4AE1-BF2F-7020F07CFDAD}" type="presOf" srcId="{2CDBB54D-75B7-4F9F-A412-41FB58E970D6}" destId="{23C0E8EB-DABB-4195-8455-9EB926FF582A}" srcOrd="0" destOrd="0" presId="urn:microsoft.com/office/officeart/2005/8/layout/cycle8"/>
    <dgm:cxn modelId="{8912883D-69C9-4C1F-8BC1-3BCF9F1EE286}" srcId="{2CDBB54D-75B7-4F9F-A412-41FB58E970D6}" destId="{506F1D8C-D1F6-4687-B68C-9441C78C3086}" srcOrd="0" destOrd="0" parTransId="{D87A7A91-DF0B-4B91-BEB4-042B1E0C91D3}" sibTransId="{7C025E86-C9AC-48AD-BC48-923D2202AD0B}"/>
    <dgm:cxn modelId="{D28B2F48-64DE-47A5-9E9B-B619768E8527}" type="presOf" srcId="{8EB93AA8-D279-468C-A6DB-88BC84B2526F}" destId="{0A0D47E0-A086-49F7-A56F-8B4D7B0B03B5}" srcOrd="0" destOrd="0" presId="urn:microsoft.com/office/officeart/2005/8/layout/cycle8"/>
    <dgm:cxn modelId="{5AB0447D-C304-49E7-B19C-0EFF89B97E80}" type="presOf" srcId="{AD6A6D0E-C08C-43E9-BEFF-09B83266D166}" destId="{3E9D1850-382E-4762-B15D-0F8E139CD969}" srcOrd="0" destOrd="0" presId="urn:microsoft.com/office/officeart/2005/8/layout/cycle8"/>
    <dgm:cxn modelId="{8BAC1CEE-5BA2-46A6-9BD8-08C27F35854A}" type="presOf" srcId="{AA441AEB-EF32-4B2C-9497-FB3927411934}" destId="{F61A018C-A8AE-49D8-8823-FCF35258CB70}" srcOrd="0" destOrd="0" presId="urn:microsoft.com/office/officeart/2005/8/layout/cycle8"/>
    <dgm:cxn modelId="{F7E4EB86-C220-4E36-AFE7-F56C11F164D6}" type="presOf" srcId="{506F1D8C-D1F6-4687-B68C-9441C78C3086}" destId="{5AEFE490-92CB-46C7-ADAF-7ABAFD0FA2E4}" srcOrd="0" destOrd="0" presId="urn:microsoft.com/office/officeart/2005/8/layout/cycle8"/>
    <dgm:cxn modelId="{37A7015E-A055-4370-A9EE-895211A7645E}" type="presOf" srcId="{AD851495-2B2D-46A1-89C7-0F4EDBDD95B7}" destId="{5A889CE7-4873-43BE-A581-9F81F2790101}" srcOrd="0" destOrd="0" presId="urn:microsoft.com/office/officeart/2005/8/layout/cycle8"/>
    <dgm:cxn modelId="{CED2321C-6599-47E0-92A6-D3E835FD6B36}" srcId="{2CDBB54D-75B7-4F9F-A412-41FB58E970D6}" destId="{AD6A6D0E-C08C-43E9-BEFF-09B83266D166}" srcOrd="3" destOrd="0" parTransId="{052A41E0-1287-4884-96EB-EA82222DAF4C}" sibTransId="{6BF21D87-3788-40C2-A6D2-1053FE55CAA6}"/>
    <dgm:cxn modelId="{CCD30EC2-CC48-430D-BC24-5FCF25489ADD}" type="presOf" srcId="{AA441AEB-EF32-4B2C-9497-FB3927411934}" destId="{61B379C0-B748-43BF-A5E0-35D539FCC8CC}" srcOrd="1" destOrd="0" presId="urn:microsoft.com/office/officeart/2005/8/layout/cycle8"/>
    <dgm:cxn modelId="{14616FEB-ED3D-437F-B29B-44933A31C24B}" type="presOf" srcId="{8EB93AA8-D279-468C-A6DB-88BC84B2526F}" destId="{5238513A-DB1A-49DA-873A-88AB7A14FBF2}" srcOrd="1" destOrd="0" presId="urn:microsoft.com/office/officeart/2005/8/layout/cycle8"/>
    <dgm:cxn modelId="{835994F2-1396-412E-8011-C0DEA23D45E5}" type="presOf" srcId="{AD6A6D0E-C08C-43E9-BEFF-09B83266D166}" destId="{EC5C2FF7-0BC6-46AA-AEFD-844B8FC2A722}" srcOrd="1" destOrd="0" presId="urn:microsoft.com/office/officeart/2005/8/layout/cycle8"/>
    <dgm:cxn modelId="{BA0C8086-DC3D-411E-BC62-D7510E6D4C31}" type="presOf" srcId="{506F1D8C-D1F6-4687-B68C-9441C78C3086}" destId="{B9A48238-2F21-4D1B-A151-28A7F7BB52BF}" srcOrd="1" destOrd="0" presId="urn:microsoft.com/office/officeart/2005/8/layout/cycle8"/>
    <dgm:cxn modelId="{D07B544F-2AB2-4FBF-87FC-132C601997D8}" type="presOf" srcId="{AD851495-2B2D-46A1-89C7-0F4EDBDD95B7}" destId="{24516D38-5E19-41D2-846B-A5BE448F2598}" srcOrd="1" destOrd="0" presId="urn:microsoft.com/office/officeart/2005/8/layout/cycle8"/>
    <dgm:cxn modelId="{98C54427-2554-4729-AE25-DAB7B7623720}" srcId="{2CDBB54D-75B7-4F9F-A412-41FB58E970D6}" destId="{AD851495-2B2D-46A1-89C7-0F4EDBDD95B7}" srcOrd="2" destOrd="0" parTransId="{B4D02056-1C4D-4242-9652-8D2F54DA6ED2}" sibTransId="{3B08EB17-1FF7-4AA5-B950-EF7D734DF854}"/>
    <dgm:cxn modelId="{776EF98F-A405-4E0A-972C-81B324071F07}" srcId="{2CDBB54D-75B7-4F9F-A412-41FB58E970D6}" destId="{AA441AEB-EF32-4B2C-9497-FB3927411934}" srcOrd="1" destOrd="0" parTransId="{ED956F15-B305-49A7-95E9-D81E9C1C6FA2}" sibTransId="{89EEE5EB-0629-427E-9E94-B1C90CEF3486}"/>
    <dgm:cxn modelId="{9106568F-5943-460A-810B-AA1A7FD90AB7}" type="presParOf" srcId="{23C0E8EB-DABB-4195-8455-9EB926FF582A}" destId="{5AEFE490-92CB-46C7-ADAF-7ABAFD0FA2E4}" srcOrd="0" destOrd="0" presId="urn:microsoft.com/office/officeart/2005/8/layout/cycle8"/>
    <dgm:cxn modelId="{B7ABFD50-E31C-4837-B305-A4E4E471A62D}" type="presParOf" srcId="{23C0E8EB-DABB-4195-8455-9EB926FF582A}" destId="{03F49F3F-BAF4-44B5-BF05-E5D39FEC7B4C}" srcOrd="1" destOrd="0" presId="urn:microsoft.com/office/officeart/2005/8/layout/cycle8"/>
    <dgm:cxn modelId="{89D2D09D-CA83-48C2-B167-62CF6289C234}" type="presParOf" srcId="{23C0E8EB-DABB-4195-8455-9EB926FF582A}" destId="{48C11765-22B3-4512-9756-EF0C84F4792C}" srcOrd="2" destOrd="0" presId="urn:microsoft.com/office/officeart/2005/8/layout/cycle8"/>
    <dgm:cxn modelId="{A0E0CC73-8EF4-4465-8257-58AB92C0CDB7}" type="presParOf" srcId="{23C0E8EB-DABB-4195-8455-9EB926FF582A}" destId="{B9A48238-2F21-4D1B-A151-28A7F7BB52BF}" srcOrd="3" destOrd="0" presId="urn:microsoft.com/office/officeart/2005/8/layout/cycle8"/>
    <dgm:cxn modelId="{C5345E89-D56F-46A5-9C69-6C30C55CF2EE}" type="presParOf" srcId="{23C0E8EB-DABB-4195-8455-9EB926FF582A}" destId="{F61A018C-A8AE-49D8-8823-FCF35258CB70}" srcOrd="4" destOrd="0" presId="urn:microsoft.com/office/officeart/2005/8/layout/cycle8"/>
    <dgm:cxn modelId="{8255BB65-AEC6-4160-9FD6-69E2E128F678}" type="presParOf" srcId="{23C0E8EB-DABB-4195-8455-9EB926FF582A}" destId="{E45C2576-F8EF-452F-994B-000F1B71D950}" srcOrd="5" destOrd="0" presId="urn:microsoft.com/office/officeart/2005/8/layout/cycle8"/>
    <dgm:cxn modelId="{59E15ABB-2F37-45B1-B381-6D84D3C2BDB8}" type="presParOf" srcId="{23C0E8EB-DABB-4195-8455-9EB926FF582A}" destId="{876B9B4D-A234-4B4E-81A7-184162833EDB}" srcOrd="6" destOrd="0" presId="urn:microsoft.com/office/officeart/2005/8/layout/cycle8"/>
    <dgm:cxn modelId="{D60BAED9-AF13-4FA9-AFE6-A37F370400A3}" type="presParOf" srcId="{23C0E8EB-DABB-4195-8455-9EB926FF582A}" destId="{61B379C0-B748-43BF-A5E0-35D539FCC8CC}" srcOrd="7" destOrd="0" presId="urn:microsoft.com/office/officeart/2005/8/layout/cycle8"/>
    <dgm:cxn modelId="{5B3558FB-4331-4F79-9FD9-3AABFB575430}" type="presParOf" srcId="{23C0E8EB-DABB-4195-8455-9EB926FF582A}" destId="{5A889CE7-4873-43BE-A581-9F81F2790101}" srcOrd="8" destOrd="0" presId="urn:microsoft.com/office/officeart/2005/8/layout/cycle8"/>
    <dgm:cxn modelId="{6EF16126-8171-4EFD-A354-7C05B6E0F5C0}" type="presParOf" srcId="{23C0E8EB-DABB-4195-8455-9EB926FF582A}" destId="{11F8DCA6-C5DD-43DE-97A5-67EDC3BB3DF3}" srcOrd="9" destOrd="0" presId="urn:microsoft.com/office/officeart/2005/8/layout/cycle8"/>
    <dgm:cxn modelId="{AB7F19E3-97C8-41B0-8331-0D72A8FC9CAE}" type="presParOf" srcId="{23C0E8EB-DABB-4195-8455-9EB926FF582A}" destId="{74320839-46CB-4F16-A3F8-19B2C8D4302F}" srcOrd="10" destOrd="0" presId="urn:microsoft.com/office/officeart/2005/8/layout/cycle8"/>
    <dgm:cxn modelId="{618FB047-1EA1-4A87-96FD-0D9C077453A3}" type="presParOf" srcId="{23C0E8EB-DABB-4195-8455-9EB926FF582A}" destId="{24516D38-5E19-41D2-846B-A5BE448F2598}" srcOrd="11" destOrd="0" presId="urn:microsoft.com/office/officeart/2005/8/layout/cycle8"/>
    <dgm:cxn modelId="{DBD40FE2-52E9-4902-AF92-2630993C13EC}" type="presParOf" srcId="{23C0E8EB-DABB-4195-8455-9EB926FF582A}" destId="{3E9D1850-382E-4762-B15D-0F8E139CD969}" srcOrd="12" destOrd="0" presId="urn:microsoft.com/office/officeart/2005/8/layout/cycle8"/>
    <dgm:cxn modelId="{363BCC49-E51A-4069-A639-AB9E9B36FBEF}" type="presParOf" srcId="{23C0E8EB-DABB-4195-8455-9EB926FF582A}" destId="{A05AB11A-EE7F-4C65-9B7B-B50CF54E330E}" srcOrd="13" destOrd="0" presId="urn:microsoft.com/office/officeart/2005/8/layout/cycle8"/>
    <dgm:cxn modelId="{5FAF8AE8-DF78-40EE-A433-2AB908433674}" type="presParOf" srcId="{23C0E8EB-DABB-4195-8455-9EB926FF582A}" destId="{AED9F0DD-27D8-4B1E-AAAE-2A1B1C89043F}" srcOrd="14" destOrd="0" presId="urn:microsoft.com/office/officeart/2005/8/layout/cycle8"/>
    <dgm:cxn modelId="{3D54D381-59D5-4A32-B92E-36A5453AFDB8}" type="presParOf" srcId="{23C0E8EB-DABB-4195-8455-9EB926FF582A}" destId="{EC5C2FF7-0BC6-46AA-AEFD-844B8FC2A722}" srcOrd="15" destOrd="0" presId="urn:microsoft.com/office/officeart/2005/8/layout/cycle8"/>
    <dgm:cxn modelId="{22C8E977-C87D-4801-A0F5-0BDAF7F4B1AE}" type="presParOf" srcId="{23C0E8EB-DABB-4195-8455-9EB926FF582A}" destId="{0A0D47E0-A086-49F7-A56F-8B4D7B0B03B5}" srcOrd="16" destOrd="0" presId="urn:microsoft.com/office/officeart/2005/8/layout/cycle8"/>
    <dgm:cxn modelId="{0C4EC03E-3835-46DD-B732-9530EED6EAFF}" type="presParOf" srcId="{23C0E8EB-DABB-4195-8455-9EB926FF582A}" destId="{D7B8DDED-6400-4F5E-AB9F-C61C55DDF35C}" srcOrd="17" destOrd="0" presId="urn:microsoft.com/office/officeart/2005/8/layout/cycle8"/>
    <dgm:cxn modelId="{E07B512C-7D71-47AD-897F-EA9537CB737F}" type="presParOf" srcId="{23C0E8EB-DABB-4195-8455-9EB926FF582A}" destId="{EED170E8-6921-470B-95D1-3A00CAB14B8E}" srcOrd="18" destOrd="0" presId="urn:microsoft.com/office/officeart/2005/8/layout/cycle8"/>
    <dgm:cxn modelId="{287BAD82-C363-4119-8003-88CD10DB099C}" type="presParOf" srcId="{23C0E8EB-DABB-4195-8455-9EB926FF582A}" destId="{5238513A-DB1A-49DA-873A-88AB7A14FBF2}" srcOrd="19" destOrd="0" presId="urn:microsoft.com/office/officeart/2005/8/layout/cycle8"/>
    <dgm:cxn modelId="{C32065D1-83F1-4C4D-9CBC-B4FB2B808DB6}" type="presParOf" srcId="{23C0E8EB-DABB-4195-8455-9EB926FF582A}" destId="{0C72AC42-50D3-42FD-B735-4011CE9A286D}" srcOrd="20" destOrd="0" presId="urn:microsoft.com/office/officeart/2005/8/layout/cycle8"/>
    <dgm:cxn modelId="{72464CD7-BBC0-4D25-85BE-081A76BAA62E}" type="presParOf" srcId="{23C0E8EB-DABB-4195-8455-9EB926FF582A}" destId="{8619AF87-CEA3-48AE-8793-83DD4BB3EC3C}" srcOrd="21" destOrd="0" presId="urn:microsoft.com/office/officeart/2005/8/layout/cycle8"/>
    <dgm:cxn modelId="{49F9F7C9-30A9-4034-BD04-1ABC3003AC0B}" type="presParOf" srcId="{23C0E8EB-DABB-4195-8455-9EB926FF582A}" destId="{64921DDD-1C67-4647-A1D6-A394C9FA4167}" srcOrd="22" destOrd="0" presId="urn:microsoft.com/office/officeart/2005/8/layout/cycle8"/>
    <dgm:cxn modelId="{694837E7-94E1-45BE-83E5-EC28ABA5E150}" type="presParOf" srcId="{23C0E8EB-DABB-4195-8455-9EB926FF582A}" destId="{52F06719-FB1E-4D2A-9E06-4A0542C38D13}" srcOrd="23" destOrd="0" presId="urn:microsoft.com/office/officeart/2005/8/layout/cycle8"/>
    <dgm:cxn modelId="{029E3D56-1A22-445F-B520-4773E2588D62}" type="presParOf" srcId="{23C0E8EB-DABB-4195-8455-9EB926FF582A}" destId="{DD35CC28-DD33-4DFE-9874-C5BC5CE691B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1B627-A93B-40EF-B294-392129DCE256}" type="doc">
      <dgm:prSet loTypeId="urn:microsoft.com/office/officeart/2005/8/layout/chevron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998079B2-FD2F-4EC9-A93D-73834C8B0EF9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253E81D6-D5B5-4BF6-A845-6A7ED5D7F70A}" type="parTrans" cxnId="{36FB99A9-E004-4D2C-9751-21411E693575}">
      <dgm:prSet/>
      <dgm:spPr/>
      <dgm:t>
        <a:bodyPr/>
        <a:lstStyle/>
        <a:p>
          <a:endParaRPr lang="es-ES"/>
        </a:p>
      </dgm:t>
    </dgm:pt>
    <dgm:pt modelId="{04AA5531-10F6-478D-84FA-3A298F6D9BC8}" type="sibTrans" cxnId="{36FB99A9-E004-4D2C-9751-21411E693575}">
      <dgm:prSet/>
      <dgm:spPr/>
      <dgm:t>
        <a:bodyPr/>
        <a:lstStyle/>
        <a:p>
          <a:endParaRPr lang="es-ES"/>
        </a:p>
      </dgm:t>
    </dgm:pt>
    <dgm:pt modelId="{B941803E-E5B3-4B66-8D96-62DC578A6986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sldjump"/>
            </a:rPr>
            <a:t>Sistema de desplazamiento vertical</a:t>
          </a:r>
          <a:endParaRPr lang="es-ES" dirty="0"/>
        </a:p>
      </dgm:t>
    </dgm:pt>
    <dgm:pt modelId="{68CBA3D4-EA56-440D-9612-5B86B86C8E58}" type="parTrans" cxnId="{F96DB70D-2598-4FE1-B7D3-E7948331AE4C}">
      <dgm:prSet/>
      <dgm:spPr/>
      <dgm:t>
        <a:bodyPr/>
        <a:lstStyle/>
        <a:p>
          <a:endParaRPr lang="es-ES"/>
        </a:p>
      </dgm:t>
    </dgm:pt>
    <dgm:pt modelId="{F680B004-B3C5-4015-8A6E-9109AC752BC4}" type="sibTrans" cxnId="{F96DB70D-2598-4FE1-B7D3-E7948331AE4C}">
      <dgm:prSet/>
      <dgm:spPr/>
      <dgm:t>
        <a:bodyPr/>
        <a:lstStyle/>
        <a:p>
          <a:endParaRPr lang="es-ES"/>
        </a:p>
      </dgm:t>
    </dgm:pt>
    <dgm:pt modelId="{C98D89FD-485F-4610-AFE5-039BC255E110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2" action="ppaction://hlinksldjump"/>
            </a:rPr>
            <a:t>Estructura del prototipo</a:t>
          </a:r>
          <a:endParaRPr lang="es-ES" dirty="0"/>
        </a:p>
      </dgm:t>
    </dgm:pt>
    <dgm:pt modelId="{0A691566-1D4F-4E38-AFC3-C27A3A96D7EC}" type="parTrans" cxnId="{03F4FDB7-9863-4B73-8DAA-3E798B306CE6}">
      <dgm:prSet/>
      <dgm:spPr/>
      <dgm:t>
        <a:bodyPr/>
        <a:lstStyle/>
        <a:p>
          <a:endParaRPr lang="es-ES"/>
        </a:p>
      </dgm:t>
    </dgm:pt>
    <dgm:pt modelId="{42F042AC-1D87-408F-B2A2-47921197DF59}" type="sibTrans" cxnId="{03F4FDB7-9863-4B73-8DAA-3E798B306CE6}">
      <dgm:prSet/>
      <dgm:spPr/>
      <dgm:t>
        <a:bodyPr/>
        <a:lstStyle/>
        <a:p>
          <a:endParaRPr lang="es-ES"/>
        </a:p>
      </dgm:t>
    </dgm:pt>
    <dgm:pt modelId="{2EF81E8C-8FED-4AD0-950A-50AD88DCB913}">
      <dgm:prSet phldrT="[Texto]"/>
      <dgm:spPr/>
      <dgm:t>
        <a:bodyPr/>
        <a:lstStyle/>
        <a:p>
          <a:r>
            <a:rPr lang="es-ES" dirty="0" smtClean="0"/>
            <a:t>4                                            </a:t>
          </a:r>
          <a:endParaRPr lang="es-ES" dirty="0"/>
        </a:p>
      </dgm:t>
    </dgm:pt>
    <dgm:pt modelId="{6F0812C7-8E6B-4E53-AA16-C35342A1DE41}" type="parTrans" cxnId="{28874F9D-B6FB-4818-9522-90F204CD4013}">
      <dgm:prSet/>
      <dgm:spPr/>
      <dgm:t>
        <a:bodyPr/>
        <a:lstStyle/>
        <a:p>
          <a:endParaRPr lang="es-ES"/>
        </a:p>
      </dgm:t>
    </dgm:pt>
    <dgm:pt modelId="{98C7AC09-BBDB-4B02-85A0-067F8C1A4D95}" type="sibTrans" cxnId="{28874F9D-B6FB-4818-9522-90F204CD4013}">
      <dgm:prSet/>
      <dgm:spPr/>
      <dgm:t>
        <a:bodyPr/>
        <a:lstStyle/>
        <a:p>
          <a:endParaRPr lang="es-ES"/>
        </a:p>
      </dgm:t>
    </dgm:pt>
    <dgm:pt modelId="{BCC82A4D-93E1-4DD6-83BB-DB8465204483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72485E23-61CD-4EE4-9B63-BCBD85915666}" type="sibTrans" cxnId="{93E821A9-A9F0-4674-8541-F73E9B845FFC}">
      <dgm:prSet/>
      <dgm:spPr/>
      <dgm:t>
        <a:bodyPr/>
        <a:lstStyle/>
        <a:p>
          <a:endParaRPr lang="es-ES"/>
        </a:p>
      </dgm:t>
    </dgm:pt>
    <dgm:pt modelId="{EC078C12-D828-47BF-BCB0-35D5A47E7E3D}" type="parTrans" cxnId="{93E821A9-A9F0-4674-8541-F73E9B845FFC}">
      <dgm:prSet/>
      <dgm:spPr/>
      <dgm:t>
        <a:bodyPr/>
        <a:lstStyle/>
        <a:p>
          <a:endParaRPr lang="es-ES"/>
        </a:p>
      </dgm:t>
    </dgm:pt>
    <dgm:pt modelId="{56340E91-68EC-45DB-9C1B-DD45F56FD659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CD41190D-4451-480E-B9A1-FA822EF5862A}" type="sibTrans" cxnId="{0F81981F-4B04-4ACD-A683-AE9C84F24B6C}">
      <dgm:prSet/>
      <dgm:spPr/>
      <dgm:t>
        <a:bodyPr/>
        <a:lstStyle/>
        <a:p>
          <a:endParaRPr lang="es-ES"/>
        </a:p>
      </dgm:t>
    </dgm:pt>
    <dgm:pt modelId="{78ECC9A0-82B1-4760-8E88-1907835E7865}" type="parTrans" cxnId="{0F81981F-4B04-4ACD-A683-AE9C84F24B6C}">
      <dgm:prSet/>
      <dgm:spPr/>
      <dgm:t>
        <a:bodyPr/>
        <a:lstStyle/>
        <a:p>
          <a:endParaRPr lang="es-ES"/>
        </a:p>
      </dgm:t>
    </dgm:pt>
    <dgm:pt modelId="{A62E1BCD-F973-4718-9A5C-0D960272549E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3" action="ppaction://hlinksldjump"/>
            </a:rPr>
            <a:t>Sistema de desplazamiento horizontal</a:t>
          </a:r>
          <a:endParaRPr lang="es-ES" dirty="0"/>
        </a:p>
      </dgm:t>
    </dgm:pt>
    <dgm:pt modelId="{F5923A50-4DC8-4D1E-A9BF-A5C5C415D53E}" type="sibTrans" cxnId="{C6CF289F-8AF8-4225-9B19-99E924ECE006}">
      <dgm:prSet/>
      <dgm:spPr/>
      <dgm:t>
        <a:bodyPr/>
        <a:lstStyle/>
        <a:p>
          <a:endParaRPr lang="es-ES"/>
        </a:p>
      </dgm:t>
    </dgm:pt>
    <dgm:pt modelId="{E680AC8D-B8BE-4183-AD34-DA106727C419}" type="parTrans" cxnId="{C6CF289F-8AF8-4225-9B19-99E924ECE006}">
      <dgm:prSet/>
      <dgm:spPr/>
      <dgm:t>
        <a:bodyPr/>
        <a:lstStyle/>
        <a:p>
          <a:endParaRPr lang="es-ES"/>
        </a:p>
      </dgm:t>
    </dgm:pt>
    <dgm:pt modelId="{BE55162B-46AF-454F-9430-47A7F281C475}">
      <dgm:prSet/>
      <dgm:spPr/>
      <dgm:t>
        <a:bodyPr/>
        <a:lstStyle/>
        <a:p>
          <a:r>
            <a:rPr lang="es-ES" dirty="0" smtClean="0">
              <a:hlinkClick xmlns:r="http://schemas.openxmlformats.org/officeDocument/2006/relationships" r:id="rId4" action="ppaction://hlinksldjump"/>
            </a:rPr>
            <a:t>Sistema de venta automática</a:t>
          </a:r>
          <a:endParaRPr lang="es-ES" dirty="0"/>
        </a:p>
      </dgm:t>
    </dgm:pt>
    <dgm:pt modelId="{13E7B670-2346-4305-B35E-95381AB0AA82}" type="parTrans" cxnId="{C64D23DB-1A34-42E0-8BFA-A2B9561BF637}">
      <dgm:prSet/>
      <dgm:spPr/>
      <dgm:t>
        <a:bodyPr/>
        <a:lstStyle/>
        <a:p>
          <a:endParaRPr lang="es-ES"/>
        </a:p>
      </dgm:t>
    </dgm:pt>
    <dgm:pt modelId="{5248B5CC-4377-4238-92B2-1075E74D3FEE}" type="sibTrans" cxnId="{C64D23DB-1A34-42E0-8BFA-A2B9561BF637}">
      <dgm:prSet/>
      <dgm:spPr/>
      <dgm:t>
        <a:bodyPr/>
        <a:lstStyle/>
        <a:p>
          <a:endParaRPr lang="es-ES"/>
        </a:p>
      </dgm:t>
    </dgm:pt>
    <dgm:pt modelId="{9854555D-60D8-4446-A1E4-94E9C12CE35E}" type="pres">
      <dgm:prSet presAssocID="{C441B627-A93B-40EF-B294-392129DCE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C48E6B-9B81-40AB-90D0-D45AC5781124}" type="pres">
      <dgm:prSet presAssocID="{998079B2-FD2F-4EC9-A93D-73834C8B0EF9}" presName="composite" presStyleCnt="0"/>
      <dgm:spPr/>
    </dgm:pt>
    <dgm:pt modelId="{261AC493-FD6B-4E84-88FF-3EF7C1966FA0}" type="pres">
      <dgm:prSet presAssocID="{998079B2-FD2F-4EC9-A93D-73834C8B0EF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F6D61-1FAF-4F0D-88AE-568BD1FA0BE7}" type="pres">
      <dgm:prSet presAssocID="{998079B2-FD2F-4EC9-A93D-73834C8B0EF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81D00-10B6-4CEA-B9C4-69ADCC8D76D8}" type="pres">
      <dgm:prSet presAssocID="{04AA5531-10F6-478D-84FA-3A298F6D9BC8}" presName="sp" presStyleCnt="0"/>
      <dgm:spPr/>
    </dgm:pt>
    <dgm:pt modelId="{2F6DA92C-4379-46F8-8E06-53EFF038BE95}" type="pres">
      <dgm:prSet presAssocID="{56340E91-68EC-45DB-9C1B-DD45F56FD659}" presName="composite" presStyleCnt="0"/>
      <dgm:spPr/>
    </dgm:pt>
    <dgm:pt modelId="{B1520C52-2713-4AA1-9E94-DE8E35CE239D}" type="pres">
      <dgm:prSet presAssocID="{56340E91-68EC-45DB-9C1B-DD45F56FD65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F148D-FC2F-405C-BEBB-2B41A561EC83}" type="pres">
      <dgm:prSet presAssocID="{56340E91-68EC-45DB-9C1B-DD45F56FD65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3D35F-AFB8-4265-A8DD-E470F1260BC4}" type="pres">
      <dgm:prSet presAssocID="{CD41190D-4451-480E-B9A1-FA822EF5862A}" presName="sp" presStyleCnt="0"/>
      <dgm:spPr/>
    </dgm:pt>
    <dgm:pt modelId="{13B2690E-3DC3-4E76-A502-C9378AD613D5}" type="pres">
      <dgm:prSet presAssocID="{BCC82A4D-93E1-4DD6-83BB-DB8465204483}" presName="composite" presStyleCnt="0"/>
      <dgm:spPr/>
    </dgm:pt>
    <dgm:pt modelId="{928C314C-CC12-49EE-A51F-40A2D8B76E7F}" type="pres">
      <dgm:prSet presAssocID="{BCC82A4D-93E1-4DD6-83BB-DB846520448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ED0B1-73C2-484A-8AA9-23F737395076}" type="pres">
      <dgm:prSet presAssocID="{BCC82A4D-93E1-4DD6-83BB-DB846520448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97AD0-4CAA-493C-A003-FB37FB5EA493}" type="pres">
      <dgm:prSet presAssocID="{72485E23-61CD-4EE4-9B63-BCBD85915666}" presName="sp" presStyleCnt="0"/>
      <dgm:spPr/>
    </dgm:pt>
    <dgm:pt modelId="{B500284E-B786-4929-9F9A-557DBF7AD48F}" type="pres">
      <dgm:prSet presAssocID="{2EF81E8C-8FED-4AD0-950A-50AD88DCB913}" presName="composite" presStyleCnt="0"/>
      <dgm:spPr/>
    </dgm:pt>
    <dgm:pt modelId="{3EB0E5A7-75EE-4C3D-BDE3-E860F3FBC3BE}" type="pres">
      <dgm:prSet presAssocID="{2EF81E8C-8FED-4AD0-950A-50AD88DCB9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A5125-4139-464A-9A2E-3AEDDBB8C473}" type="pres">
      <dgm:prSet presAssocID="{2EF81E8C-8FED-4AD0-950A-50AD88DCB9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874F9D-B6FB-4818-9522-90F204CD4013}" srcId="{C441B627-A93B-40EF-B294-392129DCE256}" destId="{2EF81E8C-8FED-4AD0-950A-50AD88DCB913}" srcOrd="3" destOrd="0" parTransId="{6F0812C7-8E6B-4E53-AA16-C35342A1DE41}" sibTransId="{98C7AC09-BBDB-4B02-85A0-067F8C1A4D95}"/>
    <dgm:cxn modelId="{36FB99A9-E004-4D2C-9751-21411E693575}" srcId="{C441B627-A93B-40EF-B294-392129DCE256}" destId="{998079B2-FD2F-4EC9-A93D-73834C8B0EF9}" srcOrd="0" destOrd="0" parTransId="{253E81D6-D5B5-4BF6-A845-6A7ED5D7F70A}" sibTransId="{04AA5531-10F6-478D-84FA-3A298F6D9BC8}"/>
    <dgm:cxn modelId="{5D1EE208-C4C5-4808-A4D8-222D07A75F03}" type="presOf" srcId="{C98D89FD-485F-4610-AFE5-039BC255E110}" destId="{C3AED0B1-73C2-484A-8AA9-23F737395076}" srcOrd="0" destOrd="0" presId="urn:microsoft.com/office/officeart/2005/8/layout/chevron2"/>
    <dgm:cxn modelId="{C6CF289F-8AF8-4225-9B19-99E924ECE006}" srcId="{998079B2-FD2F-4EC9-A93D-73834C8B0EF9}" destId="{A62E1BCD-F973-4718-9A5C-0D960272549E}" srcOrd="0" destOrd="0" parTransId="{E680AC8D-B8BE-4183-AD34-DA106727C419}" sibTransId="{F5923A50-4DC8-4D1E-A9BF-A5C5C415D53E}"/>
    <dgm:cxn modelId="{127211D2-487D-4786-A4AF-7DD4241BE8F0}" type="presOf" srcId="{998079B2-FD2F-4EC9-A93D-73834C8B0EF9}" destId="{261AC493-FD6B-4E84-88FF-3EF7C1966FA0}" srcOrd="0" destOrd="0" presId="urn:microsoft.com/office/officeart/2005/8/layout/chevron2"/>
    <dgm:cxn modelId="{BAADB816-887F-479D-8A2B-EE9FBF557149}" type="presOf" srcId="{C441B627-A93B-40EF-B294-392129DCE256}" destId="{9854555D-60D8-4446-A1E4-94E9C12CE35E}" srcOrd="0" destOrd="0" presId="urn:microsoft.com/office/officeart/2005/8/layout/chevron2"/>
    <dgm:cxn modelId="{F08CC2E1-39D8-4A52-BC1B-9D6B660B240C}" type="presOf" srcId="{B941803E-E5B3-4B66-8D96-62DC578A6986}" destId="{8F6F148D-FC2F-405C-BEBB-2B41A561EC83}" srcOrd="0" destOrd="0" presId="urn:microsoft.com/office/officeart/2005/8/layout/chevron2"/>
    <dgm:cxn modelId="{F96DB70D-2598-4FE1-B7D3-E7948331AE4C}" srcId="{56340E91-68EC-45DB-9C1B-DD45F56FD659}" destId="{B941803E-E5B3-4B66-8D96-62DC578A6986}" srcOrd="0" destOrd="0" parTransId="{68CBA3D4-EA56-440D-9612-5B86B86C8E58}" sibTransId="{F680B004-B3C5-4015-8A6E-9109AC752BC4}"/>
    <dgm:cxn modelId="{03F4FDB7-9863-4B73-8DAA-3E798B306CE6}" srcId="{BCC82A4D-93E1-4DD6-83BB-DB8465204483}" destId="{C98D89FD-485F-4610-AFE5-039BC255E110}" srcOrd="0" destOrd="0" parTransId="{0A691566-1D4F-4E38-AFC3-C27A3A96D7EC}" sibTransId="{42F042AC-1D87-408F-B2A2-47921197DF59}"/>
    <dgm:cxn modelId="{93E821A9-A9F0-4674-8541-F73E9B845FFC}" srcId="{C441B627-A93B-40EF-B294-392129DCE256}" destId="{BCC82A4D-93E1-4DD6-83BB-DB8465204483}" srcOrd="2" destOrd="0" parTransId="{EC078C12-D828-47BF-BCB0-35D5A47E7E3D}" sibTransId="{72485E23-61CD-4EE4-9B63-BCBD85915666}"/>
    <dgm:cxn modelId="{5476196E-7308-48E6-9BF9-4FBB3F6D2F8E}" type="presOf" srcId="{BCC82A4D-93E1-4DD6-83BB-DB8465204483}" destId="{928C314C-CC12-49EE-A51F-40A2D8B76E7F}" srcOrd="0" destOrd="0" presId="urn:microsoft.com/office/officeart/2005/8/layout/chevron2"/>
    <dgm:cxn modelId="{35F9A0A8-FE27-4209-88A1-23245BA2BCDC}" type="presOf" srcId="{A62E1BCD-F973-4718-9A5C-0D960272549E}" destId="{397F6D61-1FAF-4F0D-88AE-568BD1FA0BE7}" srcOrd="0" destOrd="0" presId="urn:microsoft.com/office/officeart/2005/8/layout/chevron2"/>
    <dgm:cxn modelId="{AA020D79-9575-4A80-8402-2E76AB010237}" type="presOf" srcId="{2EF81E8C-8FED-4AD0-950A-50AD88DCB913}" destId="{3EB0E5A7-75EE-4C3D-BDE3-E860F3FBC3BE}" srcOrd="0" destOrd="0" presId="urn:microsoft.com/office/officeart/2005/8/layout/chevron2"/>
    <dgm:cxn modelId="{C64D23DB-1A34-42E0-8BFA-A2B9561BF637}" srcId="{2EF81E8C-8FED-4AD0-950A-50AD88DCB913}" destId="{BE55162B-46AF-454F-9430-47A7F281C475}" srcOrd="0" destOrd="0" parTransId="{13E7B670-2346-4305-B35E-95381AB0AA82}" sibTransId="{5248B5CC-4377-4238-92B2-1075E74D3FEE}"/>
    <dgm:cxn modelId="{0F81981F-4B04-4ACD-A683-AE9C84F24B6C}" srcId="{C441B627-A93B-40EF-B294-392129DCE256}" destId="{56340E91-68EC-45DB-9C1B-DD45F56FD659}" srcOrd="1" destOrd="0" parTransId="{78ECC9A0-82B1-4760-8E88-1907835E7865}" sibTransId="{CD41190D-4451-480E-B9A1-FA822EF5862A}"/>
    <dgm:cxn modelId="{745E36E0-B5FA-4160-AA77-43D109055668}" type="presOf" srcId="{56340E91-68EC-45DB-9C1B-DD45F56FD659}" destId="{B1520C52-2713-4AA1-9E94-DE8E35CE239D}" srcOrd="0" destOrd="0" presId="urn:microsoft.com/office/officeart/2005/8/layout/chevron2"/>
    <dgm:cxn modelId="{E7F6A97E-9350-44C9-8C67-B37F76F9B5DF}" type="presOf" srcId="{BE55162B-46AF-454F-9430-47A7F281C475}" destId="{355A5125-4139-464A-9A2E-3AEDDBB8C473}" srcOrd="0" destOrd="0" presId="urn:microsoft.com/office/officeart/2005/8/layout/chevron2"/>
    <dgm:cxn modelId="{79DA026D-FC7D-4135-8FAF-81E61001C5DC}" type="presParOf" srcId="{9854555D-60D8-4446-A1E4-94E9C12CE35E}" destId="{98C48E6B-9B81-40AB-90D0-D45AC5781124}" srcOrd="0" destOrd="0" presId="urn:microsoft.com/office/officeart/2005/8/layout/chevron2"/>
    <dgm:cxn modelId="{1BE3942F-BD6B-4FF2-B5DD-0FFF09FFB49B}" type="presParOf" srcId="{98C48E6B-9B81-40AB-90D0-D45AC5781124}" destId="{261AC493-FD6B-4E84-88FF-3EF7C1966FA0}" srcOrd="0" destOrd="0" presId="urn:microsoft.com/office/officeart/2005/8/layout/chevron2"/>
    <dgm:cxn modelId="{B664782B-4D1D-42F8-A7C9-8DED63F1365C}" type="presParOf" srcId="{98C48E6B-9B81-40AB-90D0-D45AC5781124}" destId="{397F6D61-1FAF-4F0D-88AE-568BD1FA0BE7}" srcOrd="1" destOrd="0" presId="urn:microsoft.com/office/officeart/2005/8/layout/chevron2"/>
    <dgm:cxn modelId="{A85EBE60-4EDF-4947-90FE-1136CE218494}" type="presParOf" srcId="{9854555D-60D8-4446-A1E4-94E9C12CE35E}" destId="{4CD81D00-10B6-4CEA-B9C4-69ADCC8D76D8}" srcOrd="1" destOrd="0" presId="urn:microsoft.com/office/officeart/2005/8/layout/chevron2"/>
    <dgm:cxn modelId="{BFFC45E4-DDF3-402E-9745-AEDA08A1D334}" type="presParOf" srcId="{9854555D-60D8-4446-A1E4-94E9C12CE35E}" destId="{2F6DA92C-4379-46F8-8E06-53EFF038BE95}" srcOrd="2" destOrd="0" presId="urn:microsoft.com/office/officeart/2005/8/layout/chevron2"/>
    <dgm:cxn modelId="{19E45387-F27F-46AE-A277-212B99F62135}" type="presParOf" srcId="{2F6DA92C-4379-46F8-8E06-53EFF038BE95}" destId="{B1520C52-2713-4AA1-9E94-DE8E35CE239D}" srcOrd="0" destOrd="0" presId="urn:microsoft.com/office/officeart/2005/8/layout/chevron2"/>
    <dgm:cxn modelId="{21AAED83-E04E-4EAA-BE37-B25621B0ECED}" type="presParOf" srcId="{2F6DA92C-4379-46F8-8E06-53EFF038BE95}" destId="{8F6F148D-FC2F-405C-BEBB-2B41A561EC83}" srcOrd="1" destOrd="0" presId="urn:microsoft.com/office/officeart/2005/8/layout/chevron2"/>
    <dgm:cxn modelId="{42FA007D-D197-495E-B669-2BCE25B26ED1}" type="presParOf" srcId="{9854555D-60D8-4446-A1E4-94E9C12CE35E}" destId="{4E63D35F-AFB8-4265-A8DD-E470F1260BC4}" srcOrd="3" destOrd="0" presId="urn:microsoft.com/office/officeart/2005/8/layout/chevron2"/>
    <dgm:cxn modelId="{2B93E0CC-327B-4357-9787-FDF039480F65}" type="presParOf" srcId="{9854555D-60D8-4446-A1E4-94E9C12CE35E}" destId="{13B2690E-3DC3-4E76-A502-C9378AD613D5}" srcOrd="4" destOrd="0" presId="urn:microsoft.com/office/officeart/2005/8/layout/chevron2"/>
    <dgm:cxn modelId="{325D78EC-CC7C-4B77-A242-DB5C61AED78C}" type="presParOf" srcId="{13B2690E-3DC3-4E76-A502-C9378AD613D5}" destId="{928C314C-CC12-49EE-A51F-40A2D8B76E7F}" srcOrd="0" destOrd="0" presId="urn:microsoft.com/office/officeart/2005/8/layout/chevron2"/>
    <dgm:cxn modelId="{E16406E5-AAC4-4D56-A1AE-5D3E2A6D13C4}" type="presParOf" srcId="{13B2690E-3DC3-4E76-A502-C9378AD613D5}" destId="{C3AED0B1-73C2-484A-8AA9-23F737395076}" srcOrd="1" destOrd="0" presId="urn:microsoft.com/office/officeart/2005/8/layout/chevron2"/>
    <dgm:cxn modelId="{0E90C540-01D0-48BA-A2F7-7BC852D47C89}" type="presParOf" srcId="{9854555D-60D8-4446-A1E4-94E9C12CE35E}" destId="{43F97AD0-4CAA-493C-A003-FB37FB5EA493}" srcOrd="5" destOrd="0" presId="urn:microsoft.com/office/officeart/2005/8/layout/chevron2"/>
    <dgm:cxn modelId="{73447EFE-764B-43FD-B933-FB92896EB505}" type="presParOf" srcId="{9854555D-60D8-4446-A1E4-94E9C12CE35E}" destId="{B500284E-B786-4929-9F9A-557DBF7AD48F}" srcOrd="6" destOrd="0" presId="urn:microsoft.com/office/officeart/2005/8/layout/chevron2"/>
    <dgm:cxn modelId="{709F9DDB-6F4E-4A53-8C0C-8FB0A073F0D0}" type="presParOf" srcId="{B500284E-B786-4929-9F9A-557DBF7AD48F}" destId="{3EB0E5A7-75EE-4C3D-BDE3-E860F3FBC3BE}" srcOrd="0" destOrd="0" presId="urn:microsoft.com/office/officeart/2005/8/layout/chevron2"/>
    <dgm:cxn modelId="{8B54078B-881A-4A89-A408-14F84B5212A6}" type="presParOf" srcId="{B500284E-B786-4929-9F9A-557DBF7AD48F}" destId="{355A5125-4139-464A-9A2E-3AEDDBB8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44CF3-DB10-49D4-AE0D-32DA12A24D36}" type="doc">
      <dgm:prSet loTypeId="urn:microsoft.com/office/officeart/2005/8/layout/default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7AF2A9-BA76-4820-B2C9-5B7FB058DF7C}">
      <dgm:prSet phldrT="[Texto]" custT="1"/>
      <dgm:spPr/>
      <dgm:t>
        <a:bodyPr vert="horz" anchor="t"/>
        <a:lstStyle/>
        <a:p>
          <a:pPr algn="ctr"/>
          <a:r>
            <a:rPr lang="es-ES" sz="2400" dirty="0" smtClean="0"/>
            <a:t>Placa electrónica</a:t>
          </a:r>
          <a:endParaRPr lang="es-ES" sz="2400" dirty="0"/>
        </a:p>
      </dgm:t>
    </dgm:pt>
    <dgm:pt modelId="{B705DD78-EF8F-44CB-AE98-631060AE5A3C}" type="parTrans" cxnId="{4E16DE13-509C-49C9-B4BC-11907A5B9D33}">
      <dgm:prSet/>
      <dgm:spPr/>
      <dgm:t>
        <a:bodyPr/>
        <a:lstStyle/>
        <a:p>
          <a:endParaRPr lang="es-ES"/>
        </a:p>
      </dgm:t>
    </dgm:pt>
    <dgm:pt modelId="{61823344-D73D-4120-83CD-A6FF7435DA73}" type="sibTrans" cxnId="{4E16DE13-509C-49C9-B4BC-11907A5B9D33}">
      <dgm:prSet/>
      <dgm:spPr/>
      <dgm:t>
        <a:bodyPr/>
        <a:lstStyle/>
        <a:p>
          <a:endParaRPr lang="es-ES"/>
        </a:p>
      </dgm:t>
    </dgm:pt>
    <dgm:pt modelId="{101DEA96-3E55-42E2-876F-05EF53D6E2CE}">
      <dgm:prSet phldrT="[Texto]" custT="1"/>
      <dgm:spPr/>
      <dgm:t>
        <a:bodyPr anchor="t"/>
        <a:lstStyle/>
        <a:p>
          <a:r>
            <a:rPr lang="es-ES" sz="2400" dirty="0" smtClean="0"/>
            <a:t>Dispositivos de accionamiento</a:t>
          </a:r>
          <a:endParaRPr lang="es-ES" sz="2400" dirty="0"/>
        </a:p>
      </dgm:t>
    </dgm:pt>
    <dgm:pt modelId="{7F40D4A6-CC0A-4A22-B359-DD4263920E8B}" type="parTrans" cxnId="{562DEE34-2B09-40FC-9344-E75604E80E02}">
      <dgm:prSet/>
      <dgm:spPr/>
      <dgm:t>
        <a:bodyPr/>
        <a:lstStyle/>
        <a:p>
          <a:endParaRPr lang="es-ES"/>
        </a:p>
      </dgm:t>
    </dgm:pt>
    <dgm:pt modelId="{56F8A53C-B2A6-45CE-9DF0-8A3280A550F3}" type="sibTrans" cxnId="{562DEE34-2B09-40FC-9344-E75604E80E02}">
      <dgm:prSet/>
      <dgm:spPr/>
      <dgm:t>
        <a:bodyPr/>
        <a:lstStyle/>
        <a:p>
          <a:endParaRPr lang="es-ES"/>
        </a:p>
      </dgm:t>
    </dgm:pt>
    <dgm:pt modelId="{86D541E7-B8C2-423F-8C50-771A19C11186}">
      <dgm:prSet phldrT="[Texto]" custT="1"/>
      <dgm:spPr/>
      <dgm:t>
        <a:bodyPr anchor="t"/>
        <a:lstStyle/>
        <a:p>
          <a:r>
            <a:rPr lang="es-ES" sz="2400" dirty="0" smtClean="0"/>
            <a:t>Visualización</a:t>
          </a:r>
          <a:endParaRPr lang="es-ES" sz="2400" dirty="0"/>
        </a:p>
      </dgm:t>
    </dgm:pt>
    <dgm:pt modelId="{C543F938-E227-4450-ADC2-044F02514A99}" type="parTrans" cxnId="{284F585E-7370-4F80-9034-CD98F2802BE6}">
      <dgm:prSet/>
      <dgm:spPr/>
      <dgm:t>
        <a:bodyPr/>
        <a:lstStyle/>
        <a:p>
          <a:endParaRPr lang="es-ES"/>
        </a:p>
      </dgm:t>
    </dgm:pt>
    <dgm:pt modelId="{6A7A39DF-48DE-4BED-961E-C89F71FD63C6}" type="sibTrans" cxnId="{284F585E-7370-4F80-9034-CD98F2802BE6}">
      <dgm:prSet/>
      <dgm:spPr/>
      <dgm:t>
        <a:bodyPr/>
        <a:lstStyle/>
        <a:p>
          <a:endParaRPr lang="es-ES"/>
        </a:p>
      </dgm:t>
    </dgm:pt>
    <dgm:pt modelId="{069F29A5-FBA1-45EA-B914-6C11AEF7694A}">
      <dgm:prSet phldrT="[Texto]" custT="1"/>
      <dgm:spPr/>
      <dgm:t>
        <a:bodyPr anchor="t"/>
        <a:lstStyle/>
        <a:p>
          <a:r>
            <a:rPr lang="es-ES" sz="2400" dirty="0" smtClean="0"/>
            <a:t>Actuadores</a:t>
          </a:r>
          <a:endParaRPr lang="es-ES" sz="2400" dirty="0"/>
        </a:p>
      </dgm:t>
    </dgm:pt>
    <dgm:pt modelId="{81118BD6-2CD6-458E-A3AA-7D187211B883}" type="parTrans" cxnId="{50AB31E7-7FA2-4C80-9CCB-85D9F9227DCB}">
      <dgm:prSet/>
      <dgm:spPr/>
      <dgm:t>
        <a:bodyPr/>
        <a:lstStyle/>
        <a:p>
          <a:endParaRPr lang="es-ES"/>
        </a:p>
      </dgm:t>
    </dgm:pt>
    <dgm:pt modelId="{8E2706BB-B5C5-45AE-9FF8-3E0E59871173}" type="sibTrans" cxnId="{50AB31E7-7FA2-4C80-9CCB-85D9F9227DCB}">
      <dgm:prSet/>
      <dgm:spPr/>
      <dgm:t>
        <a:bodyPr/>
        <a:lstStyle/>
        <a:p>
          <a:endParaRPr lang="es-ES"/>
        </a:p>
      </dgm:t>
    </dgm:pt>
    <dgm:pt modelId="{1A93FBB7-0462-41EB-A354-8163291E9F1E}">
      <dgm:prSet phldrT="[Texto]" custT="1"/>
      <dgm:spPr/>
      <dgm:t>
        <a:bodyPr anchor="t"/>
        <a:lstStyle/>
        <a:p>
          <a:r>
            <a:rPr lang="es-ES" sz="2400" dirty="0" smtClean="0"/>
            <a:t>Sensores</a:t>
          </a:r>
          <a:endParaRPr lang="es-ES" sz="2400" dirty="0"/>
        </a:p>
      </dgm:t>
    </dgm:pt>
    <dgm:pt modelId="{D1C578A3-2F62-441B-AE77-CFE01105CB43}" type="parTrans" cxnId="{7287AB1B-2089-4175-A1C9-BE375DC237EE}">
      <dgm:prSet/>
      <dgm:spPr/>
      <dgm:t>
        <a:bodyPr/>
        <a:lstStyle/>
        <a:p>
          <a:endParaRPr lang="es-ES"/>
        </a:p>
      </dgm:t>
    </dgm:pt>
    <dgm:pt modelId="{FE901B54-503E-4FFC-B2CF-92A97EE7F802}" type="sibTrans" cxnId="{7287AB1B-2089-4175-A1C9-BE375DC237EE}">
      <dgm:prSet/>
      <dgm:spPr/>
      <dgm:t>
        <a:bodyPr/>
        <a:lstStyle/>
        <a:p>
          <a:endParaRPr lang="es-ES"/>
        </a:p>
      </dgm:t>
    </dgm:pt>
    <dgm:pt modelId="{5ADB0D37-E0DB-453C-AEE3-FDA4068FDAF4}" type="pres">
      <dgm:prSet presAssocID="{79544CF3-DB10-49D4-AE0D-32DA12A24D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D04FA2-9655-4CD6-A007-7675E6728C25}" type="pres">
      <dgm:prSet presAssocID="{657AF2A9-BA76-4820-B2C9-5B7FB058DF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8B704-673E-431A-93CD-C2AC700F280A}" type="pres">
      <dgm:prSet presAssocID="{61823344-D73D-4120-83CD-A6FF7435DA73}" presName="sibTrans" presStyleCnt="0"/>
      <dgm:spPr/>
    </dgm:pt>
    <dgm:pt modelId="{A2CE49CE-31FE-4243-8F1B-99A25F7BD24E}" type="pres">
      <dgm:prSet presAssocID="{101DEA96-3E55-42E2-876F-05EF53D6E2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D8F67-2FAF-47DD-AE87-1E81F7E61EA8}" type="pres">
      <dgm:prSet presAssocID="{56F8A53C-B2A6-45CE-9DF0-8A3280A550F3}" presName="sibTrans" presStyleCnt="0"/>
      <dgm:spPr/>
    </dgm:pt>
    <dgm:pt modelId="{FCFD1650-09FB-4808-9146-6CB2388E8786}" type="pres">
      <dgm:prSet presAssocID="{86D541E7-B8C2-423F-8C50-771A19C111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929AA-F6CC-451C-AD66-71F2B8ED42D7}" type="pres">
      <dgm:prSet presAssocID="{6A7A39DF-48DE-4BED-961E-C89F71FD63C6}" presName="sibTrans" presStyleCnt="0"/>
      <dgm:spPr/>
    </dgm:pt>
    <dgm:pt modelId="{5248DB9D-5389-41A5-8D17-A67F21FE7832}" type="pres">
      <dgm:prSet presAssocID="{1A93FBB7-0462-41EB-A354-8163291E9F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83B4C5-2852-43A4-A431-EC769B8E15D0}" type="pres">
      <dgm:prSet presAssocID="{FE901B54-503E-4FFC-B2CF-92A97EE7F802}" presName="sibTrans" presStyleCnt="0"/>
      <dgm:spPr/>
    </dgm:pt>
    <dgm:pt modelId="{4272CBE3-3A6C-4E2E-8BC6-F55BD0B19605}" type="pres">
      <dgm:prSet presAssocID="{069F29A5-FBA1-45EA-B914-6C11AEF769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4F585E-7370-4F80-9034-CD98F2802BE6}" srcId="{79544CF3-DB10-49D4-AE0D-32DA12A24D36}" destId="{86D541E7-B8C2-423F-8C50-771A19C11186}" srcOrd="2" destOrd="0" parTransId="{C543F938-E227-4450-ADC2-044F02514A99}" sibTransId="{6A7A39DF-48DE-4BED-961E-C89F71FD63C6}"/>
    <dgm:cxn modelId="{38304385-C9FF-4C54-BC1F-04E65C9CE729}" type="presOf" srcId="{79544CF3-DB10-49D4-AE0D-32DA12A24D36}" destId="{5ADB0D37-E0DB-453C-AEE3-FDA4068FDAF4}" srcOrd="0" destOrd="0" presId="urn:microsoft.com/office/officeart/2005/8/layout/default#2"/>
    <dgm:cxn modelId="{7287AB1B-2089-4175-A1C9-BE375DC237EE}" srcId="{79544CF3-DB10-49D4-AE0D-32DA12A24D36}" destId="{1A93FBB7-0462-41EB-A354-8163291E9F1E}" srcOrd="3" destOrd="0" parTransId="{D1C578A3-2F62-441B-AE77-CFE01105CB43}" sibTransId="{FE901B54-503E-4FFC-B2CF-92A97EE7F802}"/>
    <dgm:cxn modelId="{1C79F9F2-218A-47F3-9D3E-FB54E81A2E4A}" type="presOf" srcId="{101DEA96-3E55-42E2-876F-05EF53D6E2CE}" destId="{A2CE49CE-31FE-4243-8F1B-99A25F7BD24E}" srcOrd="0" destOrd="0" presId="urn:microsoft.com/office/officeart/2005/8/layout/default#2"/>
    <dgm:cxn modelId="{50AB31E7-7FA2-4C80-9CCB-85D9F9227DCB}" srcId="{79544CF3-DB10-49D4-AE0D-32DA12A24D36}" destId="{069F29A5-FBA1-45EA-B914-6C11AEF7694A}" srcOrd="4" destOrd="0" parTransId="{81118BD6-2CD6-458E-A3AA-7D187211B883}" sibTransId="{8E2706BB-B5C5-45AE-9FF8-3E0E59871173}"/>
    <dgm:cxn modelId="{5F444EB1-2246-4780-A88A-3783A80CB4F0}" type="presOf" srcId="{86D541E7-B8C2-423F-8C50-771A19C11186}" destId="{FCFD1650-09FB-4808-9146-6CB2388E8786}" srcOrd="0" destOrd="0" presId="urn:microsoft.com/office/officeart/2005/8/layout/default#2"/>
    <dgm:cxn modelId="{4DC8203D-E9A0-472B-94F4-08A2BF3236DC}" type="presOf" srcId="{069F29A5-FBA1-45EA-B914-6C11AEF7694A}" destId="{4272CBE3-3A6C-4E2E-8BC6-F55BD0B19605}" srcOrd="0" destOrd="0" presId="urn:microsoft.com/office/officeart/2005/8/layout/default#2"/>
    <dgm:cxn modelId="{562DEE34-2B09-40FC-9344-E75604E80E02}" srcId="{79544CF3-DB10-49D4-AE0D-32DA12A24D36}" destId="{101DEA96-3E55-42E2-876F-05EF53D6E2CE}" srcOrd="1" destOrd="0" parTransId="{7F40D4A6-CC0A-4A22-B359-DD4263920E8B}" sibTransId="{56F8A53C-B2A6-45CE-9DF0-8A3280A550F3}"/>
    <dgm:cxn modelId="{69082CBD-573B-484D-A508-84130A917D92}" type="presOf" srcId="{1A93FBB7-0462-41EB-A354-8163291E9F1E}" destId="{5248DB9D-5389-41A5-8D17-A67F21FE7832}" srcOrd="0" destOrd="0" presId="urn:microsoft.com/office/officeart/2005/8/layout/default#2"/>
    <dgm:cxn modelId="{D31790E7-FF49-4416-A2A7-872754D5147F}" type="presOf" srcId="{657AF2A9-BA76-4820-B2C9-5B7FB058DF7C}" destId="{6CD04FA2-9655-4CD6-A007-7675E6728C25}" srcOrd="0" destOrd="0" presId="urn:microsoft.com/office/officeart/2005/8/layout/default#2"/>
    <dgm:cxn modelId="{4E16DE13-509C-49C9-B4BC-11907A5B9D33}" srcId="{79544CF3-DB10-49D4-AE0D-32DA12A24D36}" destId="{657AF2A9-BA76-4820-B2C9-5B7FB058DF7C}" srcOrd="0" destOrd="0" parTransId="{B705DD78-EF8F-44CB-AE98-631060AE5A3C}" sibTransId="{61823344-D73D-4120-83CD-A6FF7435DA73}"/>
    <dgm:cxn modelId="{74157861-8904-48B6-A174-F25087D1C8D8}" type="presParOf" srcId="{5ADB0D37-E0DB-453C-AEE3-FDA4068FDAF4}" destId="{6CD04FA2-9655-4CD6-A007-7675E6728C25}" srcOrd="0" destOrd="0" presId="urn:microsoft.com/office/officeart/2005/8/layout/default#2"/>
    <dgm:cxn modelId="{DC62D7D7-1F03-435C-95B9-48441D1C9644}" type="presParOf" srcId="{5ADB0D37-E0DB-453C-AEE3-FDA4068FDAF4}" destId="{D0C8B704-673E-431A-93CD-C2AC700F280A}" srcOrd="1" destOrd="0" presId="urn:microsoft.com/office/officeart/2005/8/layout/default#2"/>
    <dgm:cxn modelId="{94285172-B52F-4F90-8F85-5717AAE27086}" type="presParOf" srcId="{5ADB0D37-E0DB-453C-AEE3-FDA4068FDAF4}" destId="{A2CE49CE-31FE-4243-8F1B-99A25F7BD24E}" srcOrd="2" destOrd="0" presId="urn:microsoft.com/office/officeart/2005/8/layout/default#2"/>
    <dgm:cxn modelId="{F83EBE93-AA78-4B56-BF61-660AF295D00D}" type="presParOf" srcId="{5ADB0D37-E0DB-453C-AEE3-FDA4068FDAF4}" destId="{DEAD8F67-2FAF-47DD-AE87-1E81F7E61EA8}" srcOrd="3" destOrd="0" presId="urn:microsoft.com/office/officeart/2005/8/layout/default#2"/>
    <dgm:cxn modelId="{9AFB1486-05FB-4647-A570-86DC9E19F488}" type="presParOf" srcId="{5ADB0D37-E0DB-453C-AEE3-FDA4068FDAF4}" destId="{FCFD1650-09FB-4808-9146-6CB2388E8786}" srcOrd="4" destOrd="0" presId="urn:microsoft.com/office/officeart/2005/8/layout/default#2"/>
    <dgm:cxn modelId="{31CDF258-3231-426C-940B-FF5491A614CD}" type="presParOf" srcId="{5ADB0D37-E0DB-453C-AEE3-FDA4068FDAF4}" destId="{E96929AA-F6CC-451C-AD66-71F2B8ED42D7}" srcOrd="5" destOrd="0" presId="urn:microsoft.com/office/officeart/2005/8/layout/default#2"/>
    <dgm:cxn modelId="{DB7DEB75-8E8C-44CE-BFEB-10C4C763257D}" type="presParOf" srcId="{5ADB0D37-E0DB-453C-AEE3-FDA4068FDAF4}" destId="{5248DB9D-5389-41A5-8D17-A67F21FE7832}" srcOrd="6" destOrd="0" presId="urn:microsoft.com/office/officeart/2005/8/layout/default#2"/>
    <dgm:cxn modelId="{FC82A3BD-4082-41A5-9ECB-6E1B8C0D9A28}" type="presParOf" srcId="{5ADB0D37-E0DB-453C-AEE3-FDA4068FDAF4}" destId="{5083B4C5-2852-43A4-A431-EC769B8E15D0}" srcOrd="7" destOrd="0" presId="urn:microsoft.com/office/officeart/2005/8/layout/default#2"/>
    <dgm:cxn modelId="{8909577A-88A4-43F1-A049-67770F57A502}" type="presParOf" srcId="{5ADB0D37-E0DB-453C-AEE3-FDA4068FDAF4}" destId="{4272CBE3-3A6C-4E2E-8BC6-F55BD0B19605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7E52C-F07D-4AF0-952D-1D96423F53DD}">
      <dsp:nvSpPr>
        <dsp:cNvPr id="0" name=""/>
        <dsp:cNvSpPr/>
      </dsp:nvSpPr>
      <dsp:spPr>
        <a:xfrm>
          <a:off x="0" y="0"/>
          <a:ext cx="6583680" cy="10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hlinkClick xmlns:r="http://schemas.openxmlformats.org/officeDocument/2006/relationships" r:id="" action="ppaction://hlinksldjump"/>
            </a:rPr>
            <a:t>INTRODUCCION</a:t>
          </a:r>
          <a:endParaRPr lang="es-ES" sz="2700" kern="1200" dirty="0"/>
        </a:p>
      </dsp:txBody>
      <dsp:txXfrm>
        <a:off x="29907" y="29907"/>
        <a:ext cx="5395546" cy="961289"/>
      </dsp:txXfrm>
    </dsp:sp>
    <dsp:sp modelId="{DFDCAF27-65C4-49E4-9B32-AAA63B6F4271}">
      <dsp:nvSpPr>
        <dsp:cNvPr id="0" name=""/>
        <dsp:cNvSpPr/>
      </dsp:nvSpPr>
      <dsp:spPr>
        <a:xfrm>
          <a:off x="551383" y="1206758"/>
          <a:ext cx="6583680" cy="10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hlinkClick xmlns:r="http://schemas.openxmlformats.org/officeDocument/2006/relationships" r:id="" action="ppaction://hlinksldjump"/>
            </a:rPr>
            <a:t>DISEÑO MECATRÓNICO</a:t>
          </a:r>
          <a:endParaRPr lang="es-ES" sz="2700" kern="1200" dirty="0"/>
        </a:p>
      </dsp:txBody>
      <dsp:txXfrm>
        <a:off x="581290" y="1236665"/>
        <a:ext cx="5308765" cy="961289"/>
      </dsp:txXfrm>
    </dsp:sp>
    <dsp:sp modelId="{F6B48ED8-49D7-4CED-8BDE-B348648FC220}">
      <dsp:nvSpPr>
        <dsp:cNvPr id="0" name=""/>
        <dsp:cNvSpPr/>
      </dsp:nvSpPr>
      <dsp:spPr>
        <a:xfrm>
          <a:off x="1094536" y="2413517"/>
          <a:ext cx="6583680" cy="10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hlinkClick xmlns:r="http://schemas.openxmlformats.org/officeDocument/2006/relationships" r:id="" action="ppaction://hlinksldjump"/>
            </a:rPr>
            <a:t>PRUEBAS DE FUNCIONAMIENTO</a:t>
          </a:r>
          <a:endParaRPr lang="es-ES" sz="2700" kern="1200" dirty="0"/>
        </a:p>
      </dsp:txBody>
      <dsp:txXfrm>
        <a:off x="1124443" y="2443424"/>
        <a:ext cx="5316995" cy="961289"/>
      </dsp:txXfrm>
    </dsp:sp>
    <dsp:sp modelId="{EC260AAA-B558-4EB7-8236-8A8FB2B89913}">
      <dsp:nvSpPr>
        <dsp:cNvPr id="0" name=""/>
        <dsp:cNvSpPr/>
      </dsp:nvSpPr>
      <dsp:spPr>
        <a:xfrm>
          <a:off x="1645920" y="3620275"/>
          <a:ext cx="6583680" cy="10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hlinkClick xmlns:r="http://schemas.openxmlformats.org/officeDocument/2006/relationships" r:id="" action="ppaction://hlinksldjump"/>
            </a:rPr>
            <a:t>CONCLUSIONES Y RECOMENDACIONES</a:t>
          </a:r>
          <a:endParaRPr lang="es-ES" sz="2700" kern="1200" dirty="0"/>
        </a:p>
      </dsp:txBody>
      <dsp:txXfrm>
        <a:off x="1675827" y="3650182"/>
        <a:ext cx="5308765" cy="961289"/>
      </dsp:txXfrm>
    </dsp:sp>
    <dsp:sp modelId="{72C4A290-984F-4804-ADA7-9F40C5617CC8}">
      <dsp:nvSpPr>
        <dsp:cNvPr id="0" name=""/>
        <dsp:cNvSpPr/>
      </dsp:nvSpPr>
      <dsp:spPr>
        <a:xfrm>
          <a:off x="5919962" y="782072"/>
          <a:ext cx="663717" cy="663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069298" y="782072"/>
        <a:ext cx="365045" cy="499447"/>
      </dsp:txXfrm>
    </dsp:sp>
    <dsp:sp modelId="{C7B0D5FB-1F7C-4CDE-92A0-89F34FF3F509}">
      <dsp:nvSpPr>
        <dsp:cNvPr id="0" name=""/>
        <dsp:cNvSpPr/>
      </dsp:nvSpPr>
      <dsp:spPr>
        <a:xfrm>
          <a:off x="6471346" y="1988830"/>
          <a:ext cx="663717" cy="663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620682" y="1988830"/>
        <a:ext cx="365045" cy="499447"/>
      </dsp:txXfrm>
    </dsp:sp>
    <dsp:sp modelId="{7D573551-5C98-4D22-A03B-DFEAE0851651}">
      <dsp:nvSpPr>
        <dsp:cNvPr id="0" name=""/>
        <dsp:cNvSpPr/>
      </dsp:nvSpPr>
      <dsp:spPr>
        <a:xfrm>
          <a:off x="7014499" y="3195589"/>
          <a:ext cx="663717" cy="663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7163835" y="3195589"/>
        <a:ext cx="365045" cy="499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E2DDF-C327-4703-8DCB-16BAE681B5D6}">
      <dsp:nvSpPr>
        <dsp:cNvPr id="0" name=""/>
        <dsp:cNvSpPr/>
      </dsp:nvSpPr>
      <dsp:spPr>
        <a:xfrm>
          <a:off x="0" y="0"/>
          <a:ext cx="8229600" cy="1237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Distribuir pastelillos con poca inversión</a:t>
          </a:r>
          <a:endParaRPr lang="es-ES" sz="2500" kern="1200" dirty="0"/>
        </a:p>
      </dsp:txBody>
      <dsp:txXfrm>
        <a:off x="1769683" y="0"/>
        <a:ext cx="6459916" cy="1237637"/>
      </dsp:txXfrm>
    </dsp:sp>
    <dsp:sp modelId="{CD69F313-ECA1-45D9-8010-75EC8399A751}">
      <dsp:nvSpPr>
        <dsp:cNvPr id="0" name=""/>
        <dsp:cNvSpPr/>
      </dsp:nvSpPr>
      <dsp:spPr>
        <a:xfrm>
          <a:off x="123763" y="123763"/>
          <a:ext cx="1645920" cy="99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0F98F9-DA12-4D30-B42B-68AB967B3993}">
      <dsp:nvSpPr>
        <dsp:cNvPr id="0" name=""/>
        <dsp:cNvSpPr/>
      </dsp:nvSpPr>
      <dsp:spPr>
        <a:xfrm>
          <a:off x="0" y="1361401"/>
          <a:ext cx="8229600" cy="1237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No se puede utilizar las máquinas expendedoras habituales</a:t>
          </a:r>
          <a:endParaRPr lang="es-ES" sz="2500" kern="1200" dirty="0"/>
        </a:p>
      </dsp:txBody>
      <dsp:txXfrm>
        <a:off x="1769683" y="1361401"/>
        <a:ext cx="6459916" cy="1237637"/>
      </dsp:txXfrm>
    </dsp:sp>
    <dsp:sp modelId="{F992CBC2-892C-412B-9F0A-65C7E61A48D7}">
      <dsp:nvSpPr>
        <dsp:cNvPr id="0" name=""/>
        <dsp:cNvSpPr/>
      </dsp:nvSpPr>
      <dsp:spPr>
        <a:xfrm>
          <a:off x="123763" y="1485165"/>
          <a:ext cx="1645920" cy="99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2BEA13-FBB3-4EDD-864E-96F7BA69C23F}">
      <dsp:nvSpPr>
        <dsp:cNvPr id="0" name=""/>
        <dsp:cNvSpPr/>
      </dsp:nvSpPr>
      <dsp:spPr>
        <a:xfrm>
          <a:off x="0" y="2722803"/>
          <a:ext cx="8229600" cy="1237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Una máquina con iguales características técnicas en el exterior conlleva un costo elevado</a:t>
          </a:r>
          <a:endParaRPr lang="es-ES" sz="2500" kern="1200" dirty="0"/>
        </a:p>
      </dsp:txBody>
      <dsp:txXfrm>
        <a:off x="1769683" y="2722803"/>
        <a:ext cx="6459916" cy="1237637"/>
      </dsp:txXfrm>
    </dsp:sp>
    <dsp:sp modelId="{E85123E9-AF19-4CEF-97BD-CEA2CB8920E3}">
      <dsp:nvSpPr>
        <dsp:cNvPr id="0" name=""/>
        <dsp:cNvSpPr/>
      </dsp:nvSpPr>
      <dsp:spPr>
        <a:xfrm>
          <a:off x="123763" y="2846566"/>
          <a:ext cx="1645920" cy="99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61AE-D07A-4BB4-9E8C-0C96264FAF1E}">
      <dsp:nvSpPr>
        <dsp:cNvPr id="0" name=""/>
        <dsp:cNvSpPr/>
      </dsp:nvSpPr>
      <dsp:spPr>
        <a:xfrm>
          <a:off x="1571109" y="272524"/>
          <a:ext cx="2735661" cy="207022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Cuidadoso transporte de pastelillos</a:t>
          </a:r>
          <a:endParaRPr lang="es-ES" sz="2000" kern="1200" dirty="0"/>
        </a:p>
      </dsp:txBody>
      <dsp:txXfrm>
        <a:off x="2372366" y="878880"/>
        <a:ext cx="1934404" cy="1463872"/>
      </dsp:txXfrm>
    </dsp:sp>
    <dsp:sp modelId="{BCFF5933-3196-4991-B915-794EF33C46AD}">
      <dsp:nvSpPr>
        <dsp:cNvPr id="0" name=""/>
        <dsp:cNvSpPr/>
      </dsp:nvSpPr>
      <dsp:spPr>
        <a:xfrm rot="5400000">
          <a:off x="4724615" y="-87716"/>
          <a:ext cx="2070228" cy="2790709"/>
        </a:xfrm>
        <a:prstGeom prst="pieWedg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Implementar el control y automatización para la dispensación</a:t>
          </a:r>
          <a:endParaRPr lang="es-ES" sz="1800" kern="1200" dirty="0"/>
        </a:p>
      </dsp:txBody>
      <dsp:txXfrm rot="-5400000">
        <a:off x="4364375" y="878880"/>
        <a:ext cx="1973329" cy="1463872"/>
      </dsp:txXfrm>
    </dsp:sp>
    <dsp:sp modelId="{EF90B5DB-4EE6-49DC-8BDF-FEB7F4C93B73}">
      <dsp:nvSpPr>
        <dsp:cNvPr id="0" name=""/>
        <dsp:cNvSpPr/>
      </dsp:nvSpPr>
      <dsp:spPr>
        <a:xfrm rot="10800000">
          <a:off x="4402239" y="2450258"/>
          <a:ext cx="2798658" cy="2070228"/>
        </a:xfrm>
        <a:prstGeom prst="pieWedg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Diseño económico, sustentable y funcional</a:t>
          </a:r>
          <a:endParaRPr lang="es-ES" sz="1800" kern="1200" dirty="0"/>
        </a:p>
      </dsp:txBody>
      <dsp:txXfrm rot="10800000">
        <a:off x="4402239" y="2450258"/>
        <a:ext cx="1978950" cy="1463872"/>
      </dsp:txXfrm>
    </dsp:sp>
    <dsp:sp modelId="{20A0E7F9-7036-4935-8B97-D19D5A68115B}">
      <dsp:nvSpPr>
        <dsp:cNvPr id="0" name=""/>
        <dsp:cNvSpPr/>
      </dsp:nvSpPr>
      <dsp:spPr>
        <a:xfrm rot="16200000">
          <a:off x="1903826" y="2125719"/>
          <a:ext cx="2070228" cy="2695540"/>
        </a:xfrm>
        <a:prstGeom prst="pieWedg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Fácil mantenimiento</a:t>
          </a:r>
          <a:endParaRPr lang="es-ES" sz="2000" kern="1200" dirty="0"/>
        </a:p>
      </dsp:txBody>
      <dsp:txXfrm rot="5400000">
        <a:off x="2380676" y="2438375"/>
        <a:ext cx="1906035" cy="1463872"/>
      </dsp:txXfrm>
    </dsp:sp>
    <dsp:sp modelId="{09A62833-3401-4DC1-8AAB-BEC2807E29D3}">
      <dsp:nvSpPr>
        <dsp:cNvPr id="0" name=""/>
        <dsp:cNvSpPr/>
      </dsp:nvSpPr>
      <dsp:spPr>
        <a:xfrm>
          <a:off x="3896254" y="1960262"/>
          <a:ext cx="714778" cy="62154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3BD5B-520A-42CE-8AF3-14E0D4E8361F}">
      <dsp:nvSpPr>
        <dsp:cNvPr id="0" name=""/>
        <dsp:cNvSpPr/>
      </dsp:nvSpPr>
      <dsp:spPr>
        <a:xfrm rot="10800000">
          <a:off x="3896254" y="2199318"/>
          <a:ext cx="714778" cy="62154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63445-06CD-406A-8D87-10572E9D9069}">
      <dsp:nvSpPr>
        <dsp:cNvPr id="0" name=""/>
        <dsp:cNvSpPr/>
      </dsp:nvSpPr>
      <dsp:spPr>
        <a:xfrm>
          <a:off x="4739272" y="314385"/>
          <a:ext cx="4453014" cy="445301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Almacenar con seguridad las monedas ingresadas</a:t>
          </a:r>
          <a:endParaRPr lang="es-ES" sz="1800" kern="1200" dirty="0"/>
        </a:p>
      </dsp:txBody>
      <dsp:txXfrm>
        <a:off x="7071804" y="883205"/>
        <a:ext cx="1166265" cy="901205"/>
      </dsp:txXfrm>
    </dsp:sp>
    <dsp:sp modelId="{7A31271E-97FB-4228-AD26-3DF7B0C3A6B9}">
      <dsp:nvSpPr>
        <dsp:cNvPr id="0" name=""/>
        <dsp:cNvSpPr/>
      </dsp:nvSpPr>
      <dsp:spPr>
        <a:xfrm>
          <a:off x="4792284" y="406096"/>
          <a:ext cx="4453014" cy="445301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Anti fraudes</a:t>
          </a:r>
          <a:endParaRPr lang="es-ES" sz="1800" kern="1200" dirty="0"/>
        </a:p>
      </dsp:txBody>
      <dsp:txXfrm>
        <a:off x="7813973" y="2208507"/>
        <a:ext cx="1219277" cy="874699"/>
      </dsp:txXfrm>
    </dsp:sp>
    <dsp:sp modelId="{85455913-6E49-4B21-9837-240687687CDB}">
      <dsp:nvSpPr>
        <dsp:cNvPr id="0" name=""/>
        <dsp:cNvSpPr/>
      </dsp:nvSpPr>
      <dsp:spPr>
        <a:xfrm>
          <a:off x="4739272" y="497807"/>
          <a:ext cx="4453014" cy="445301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Mostrar el producto</a:t>
          </a:r>
          <a:endParaRPr lang="es-ES" sz="1800" kern="1200" dirty="0"/>
        </a:p>
      </dsp:txBody>
      <dsp:txXfrm>
        <a:off x="7071804" y="3507303"/>
        <a:ext cx="1166265" cy="901205"/>
      </dsp:txXfrm>
    </dsp:sp>
    <dsp:sp modelId="{84D2DA33-5858-4FC4-A737-FAC2BC41E60F}">
      <dsp:nvSpPr>
        <dsp:cNvPr id="0" name=""/>
        <dsp:cNvSpPr/>
      </dsp:nvSpPr>
      <dsp:spPr>
        <a:xfrm>
          <a:off x="4633248" y="497807"/>
          <a:ext cx="4453014" cy="445301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colocación de los pastelillos debe ser manual </a:t>
          </a:r>
          <a:endParaRPr lang="es-ES" sz="1600" kern="1200" dirty="0"/>
        </a:p>
      </dsp:txBody>
      <dsp:txXfrm>
        <a:off x="5587466" y="3507303"/>
        <a:ext cx="1166265" cy="901205"/>
      </dsp:txXfrm>
    </dsp:sp>
    <dsp:sp modelId="{F0ACACB2-B263-4FA4-A1F4-0FA3725146A7}">
      <dsp:nvSpPr>
        <dsp:cNvPr id="0" name=""/>
        <dsp:cNvSpPr/>
      </dsp:nvSpPr>
      <dsp:spPr>
        <a:xfrm>
          <a:off x="4580236" y="406096"/>
          <a:ext cx="4453014" cy="445301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Capaz de realizar una venta automática</a:t>
          </a:r>
          <a:endParaRPr lang="es-ES" sz="1600" kern="1200" dirty="0"/>
        </a:p>
      </dsp:txBody>
      <dsp:txXfrm>
        <a:off x="4792284" y="2208507"/>
        <a:ext cx="1219277" cy="874699"/>
      </dsp:txXfrm>
    </dsp:sp>
    <dsp:sp modelId="{1C3B1135-6A8E-4291-B88A-58C67F8C043A}">
      <dsp:nvSpPr>
        <dsp:cNvPr id="0" name=""/>
        <dsp:cNvSpPr/>
      </dsp:nvSpPr>
      <dsp:spPr>
        <a:xfrm>
          <a:off x="4633248" y="314385"/>
          <a:ext cx="4453014" cy="445301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Expender pastelillos sin que sufran daños</a:t>
          </a:r>
          <a:endParaRPr lang="es-ES" sz="1600" kern="1200" dirty="0"/>
        </a:p>
      </dsp:txBody>
      <dsp:txXfrm>
        <a:off x="5587466" y="883205"/>
        <a:ext cx="1166265" cy="901205"/>
      </dsp:txXfrm>
    </dsp:sp>
    <dsp:sp modelId="{84EAA2F5-1D16-47D9-9771-AA56CFD47FCF}">
      <dsp:nvSpPr>
        <dsp:cNvPr id="0" name=""/>
        <dsp:cNvSpPr/>
      </dsp:nvSpPr>
      <dsp:spPr>
        <a:xfrm>
          <a:off x="4210152" y="-144010"/>
          <a:ext cx="5510929" cy="536980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BDC1F-6B19-4536-B414-E9280733F0E8}">
      <dsp:nvSpPr>
        <dsp:cNvPr id="0" name=""/>
        <dsp:cNvSpPr/>
      </dsp:nvSpPr>
      <dsp:spPr>
        <a:xfrm>
          <a:off x="4516459" y="130433"/>
          <a:ext cx="5004340" cy="500434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CF4A4-6951-4D33-9C9C-EC46E09A9718}">
      <dsp:nvSpPr>
        <dsp:cNvPr id="0" name=""/>
        <dsp:cNvSpPr/>
      </dsp:nvSpPr>
      <dsp:spPr>
        <a:xfrm>
          <a:off x="4463447" y="222144"/>
          <a:ext cx="5004340" cy="500434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6BE3A-D34B-476D-A4DD-7B9FCF6E5B31}">
      <dsp:nvSpPr>
        <dsp:cNvPr id="0" name=""/>
        <dsp:cNvSpPr/>
      </dsp:nvSpPr>
      <dsp:spPr>
        <a:xfrm>
          <a:off x="4248478" y="147429"/>
          <a:ext cx="5222879" cy="51537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0C15A-AA8D-4AF5-9891-61689F1335A8}">
      <dsp:nvSpPr>
        <dsp:cNvPr id="0" name=""/>
        <dsp:cNvSpPr/>
      </dsp:nvSpPr>
      <dsp:spPr>
        <a:xfrm>
          <a:off x="4304736" y="130433"/>
          <a:ext cx="5004340" cy="500434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28BE4-6835-49AC-A26F-279DC104A1D6}">
      <dsp:nvSpPr>
        <dsp:cNvPr id="0" name=""/>
        <dsp:cNvSpPr/>
      </dsp:nvSpPr>
      <dsp:spPr>
        <a:xfrm>
          <a:off x="4357748" y="38722"/>
          <a:ext cx="5004340" cy="500434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CDECF-CF83-4738-B635-244A61150936}">
      <dsp:nvSpPr>
        <dsp:cNvPr id="0" name=""/>
        <dsp:cNvSpPr/>
      </dsp:nvSpPr>
      <dsp:spPr>
        <a:xfrm>
          <a:off x="1071720" y="299936"/>
          <a:ext cx="4052610" cy="405261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 tiempo de venta debe ser menor a 1 minuto</a:t>
          </a:r>
          <a:endParaRPr lang="es-ES" sz="1800" kern="1200" dirty="0"/>
        </a:p>
      </dsp:txBody>
      <dsp:txXfrm>
        <a:off x="3222981" y="1139888"/>
        <a:ext cx="1495606" cy="1109643"/>
      </dsp:txXfrm>
    </dsp:sp>
    <dsp:sp modelId="{8B34FAAC-63BB-49E3-A9BC-86D312B2DA93}">
      <dsp:nvSpPr>
        <dsp:cNvPr id="0" name=""/>
        <dsp:cNvSpPr/>
      </dsp:nvSpPr>
      <dsp:spPr>
        <a:xfrm>
          <a:off x="1071720" y="435988"/>
          <a:ext cx="4052610" cy="405261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Material de los elementos</a:t>
          </a:r>
          <a:endParaRPr lang="es-ES" sz="1800" kern="1200" dirty="0"/>
        </a:p>
      </dsp:txBody>
      <dsp:txXfrm>
        <a:off x="3222981" y="2539004"/>
        <a:ext cx="1495606" cy="1109643"/>
      </dsp:txXfrm>
    </dsp:sp>
    <dsp:sp modelId="{D9C29654-8CF6-414D-B19D-3B93109523FF}">
      <dsp:nvSpPr>
        <dsp:cNvPr id="0" name=""/>
        <dsp:cNvSpPr/>
      </dsp:nvSpPr>
      <dsp:spPr>
        <a:xfrm>
          <a:off x="935668" y="435988"/>
          <a:ext cx="4052610" cy="405261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de cobro configurable</a:t>
          </a:r>
          <a:endParaRPr lang="es-ES" sz="1800" kern="1200" dirty="0"/>
        </a:p>
      </dsp:txBody>
      <dsp:txXfrm>
        <a:off x="1341412" y="2539004"/>
        <a:ext cx="1495606" cy="1109643"/>
      </dsp:txXfrm>
    </dsp:sp>
    <dsp:sp modelId="{02E1CF38-1DDF-4D89-8BA2-9F543A81700D}">
      <dsp:nvSpPr>
        <dsp:cNvPr id="0" name=""/>
        <dsp:cNvSpPr/>
      </dsp:nvSpPr>
      <dsp:spPr>
        <a:xfrm>
          <a:off x="1076233" y="647164"/>
          <a:ext cx="3771480" cy="335815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Similar a las máquinas expendedoras  del mercado</a:t>
          </a:r>
          <a:endParaRPr lang="es-ES" sz="1800" kern="1200" dirty="0"/>
        </a:p>
      </dsp:txBody>
      <dsp:txXfrm>
        <a:off x="1453830" y="1343182"/>
        <a:ext cx="1391855" cy="919494"/>
      </dsp:txXfrm>
    </dsp:sp>
    <dsp:sp modelId="{3520C46A-0C82-4F88-933F-433E327AB820}">
      <dsp:nvSpPr>
        <dsp:cNvPr id="0" name=""/>
        <dsp:cNvSpPr/>
      </dsp:nvSpPr>
      <dsp:spPr>
        <a:xfrm>
          <a:off x="820844" y="49061"/>
          <a:ext cx="4554361" cy="45543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DB921-2A25-42BB-A1AB-EE534E777CE4}">
      <dsp:nvSpPr>
        <dsp:cNvPr id="0" name=""/>
        <dsp:cNvSpPr/>
      </dsp:nvSpPr>
      <dsp:spPr>
        <a:xfrm>
          <a:off x="820844" y="185112"/>
          <a:ext cx="4554361" cy="45543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AA5BD-C464-42AC-8E85-09163A091F6E}">
      <dsp:nvSpPr>
        <dsp:cNvPr id="0" name=""/>
        <dsp:cNvSpPr/>
      </dsp:nvSpPr>
      <dsp:spPr>
        <a:xfrm>
          <a:off x="684793" y="185112"/>
          <a:ext cx="4554361" cy="45543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D0B85-CA73-45C1-8CCB-CA7213E49944}">
      <dsp:nvSpPr>
        <dsp:cNvPr id="0" name=""/>
        <dsp:cNvSpPr/>
      </dsp:nvSpPr>
      <dsp:spPr>
        <a:xfrm>
          <a:off x="720090" y="332666"/>
          <a:ext cx="4486092" cy="39922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E490-92CB-46C7-ADAF-7ABAFD0FA2E4}">
      <dsp:nvSpPr>
        <dsp:cNvPr id="0" name=""/>
        <dsp:cNvSpPr/>
      </dsp:nvSpPr>
      <dsp:spPr>
        <a:xfrm>
          <a:off x="3000861" y="312010"/>
          <a:ext cx="4234070" cy="423407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mayoría de elementos debe ser de fácil adquisición</a:t>
          </a:r>
          <a:endParaRPr lang="es-ES" sz="1800" kern="1200" dirty="0"/>
        </a:p>
      </dsp:txBody>
      <dsp:txXfrm>
        <a:off x="5209634" y="1023737"/>
        <a:ext cx="1360951" cy="907300"/>
      </dsp:txXfrm>
    </dsp:sp>
    <dsp:sp modelId="{F61A018C-A8AE-49D8-8823-FCF35258CB70}">
      <dsp:nvSpPr>
        <dsp:cNvPr id="0" name=""/>
        <dsp:cNvSpPr/>
      </dsp:nvSpPr>
      <dsp:spPr>
        <a:xfrm>
          <a:off x="3037153" y="424919"/>
          <a:ext cx="4234070" cy="423407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Contemplar la seguridad y robustez de las máquinas expendedoras</a:t>
          </a:r>
          <a:endParaRPr lang="es-ES" sz="1600" kern="1200" dirty="0"/>
        </a:p>
      </dsp:txBody>
      <dsp:txXfrm>
        <a:off x="5764096" y="2359486"/>
        <a:ext cx="1260140" cy="1008112"/>
      </dsp:txXfrm>
    </dsp:sp>
    <dsp:sp modelId="{5A889CE7-4873-43BE-A581-9F81F2790101}">
      <dsp:nvSpPr>
        <dsp:cNvPr id="0" name=""/>
        <dsp:cNvSpPr/>
      </dsp:nvSpPr>
      <dsp:spPr>
        <a:xfrm>
          <a:off x="2941382" y="494478"/>
          <a:ext cx="4234070" cy="423407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Considerar la ventilación del producto</a:t>
          </a:r>
          <a:endParaRPr lang="es-ES" sz="1800" kern="1200" dirty="0"/>
        </a:p>
      </dsp:txBody>
      <dsp:txXfrm>
        <a:off x="4453550" y="3468409"/>
        <a:ext cx="1209734" cy="1108923"/>
      </dsp:txXfrm>
    </dsp:sp>
    <dsp:sp modelId="{3E9D1850-382E-4762-B15D-0F8E139CD969}">
      <dsp:nvSpPr>
        <dsp:cNvPr id="0" name=""/>
        <dsp:cNvSpPr/>
      </dsp:nvSpPr>
      <dsp:spPr>
        <a:xfrm>
          <a:off x="2992470" y="787694"/>
          <a:ext cx="3940352" cy="350852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Fácil de transportar</a:t>
          </a:r>
          <a:endParaRPr lang="es-ES" sz="1800" kern="1200" dirty="0"/>
        </a:p>
      </dsp:txBody>
      <dsp:txXfrm>
        <a:off x="3222324" y="2390753"/>
        <a:ext cx="1172724" cy="835361"/>
      </dsp:txXfrm>
    </dsp:sp>
    <dsp:sp modelId="{0A0D47E0-A086-49F7-A56F-8B4D7B0B03B5}">
      <dsp:nvSpPr>
        <dsp:cNvPr id="0" name=""/>
        <dsp:cNvSpPr/>
      </dsp:nvSpPr>
      <dsp:spPr>
        <a:xfrm>
          <a:off x="2881904" y="312010"/>
          <a:ext cx="4234070" cy="423407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Atractiva para los clientes</a:t>
          </a:r>
          <a:endParaRPr lang="es-ES" sz="1800" kern="1200" dirty="0"/>
        </a:p>
      </dsp:txBody>
      <dsp:txXfrm>
        <a:off x="3546249" y="1023737"/>
        <a:ext cx="1360951" cy="907300"/>
      </dsp:txXfrm>
    </dsp:sp>
    <dsp:sp modelId="{0C72AC42-50D3-42FD-B735-4011CE9A286D}">
      <dsp:nvSpPr>
        <dsp:cNvPr id="0" name=""/>
        <dsp:cNvSpPr/>
      </dsp:nvSpPr>
      <dsp:spPr>
        <a:xfrm>
          <a:off x="2530544" y="27394"/>
          <a:ext cx="5174305" cy="480330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19AF87-CEA3-48AE-8793-83DD4BB3EC3C}">
      <dsp:nvSpPr>
        <dsp:cNvPr id="0" name=""/>
        <dsp:cNvSpPr/>
      </dsp:nvSpPr>
      <dsp:spPr>
        <a:xfrm>
          <a:off x="2775336" y="162772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21DDD-1C67-4647-A1D6-A394C9FA4167}">
      <dsp:nvSpPr>
        <dsp:cNvPr id="0" name=""/>
        <dsp:cNvSpPr/>
      </dsp:nvSpPr>
      <dsp:spPr>
        <a:xfrm>
          <a:off x="2679273" y="83420"/>
          <a:ext cx="4758288" cy="50565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06719-FB1E-4D2A-9E06-4A0542C38D13}">
      <dsp:nvSpPr>
        <dsp:cNvPr id="0" name=""/>
        <dsp:cNvSpPr/>
      </dsp:nvSpPr>
      <dsp:spPr>
        <a:xfrm>
          <a:off x="2584372" y="165328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5CC28-DD33-4DFE-9874-C5BC5CE691BF}">
      <dsp:nvSpPr>
        <dsp:cNvPr id="0" name=""/>
        <dsp:cNvSpPr/>
      </dsp:nvSpPr>
      <dsp:spPr>
        <a:xfrm>
          <a:off x="2619994" y="49901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C493-FD6B-4E84-88FF-3EF7C1966FA0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</a:t>
          </a:r>
          <a:endParaRPr lang="es-ES" sz="2400" kern="1200" dirty="0"/>
        </a:p>
      </dsp:txBody>
      <dsp:txXfrm rot="-5400000">
        <a:off x="1" y="437452"/>
        <a:ext cx="867844" cy="371933"/>
      </dsp:txXfrm>
    </dsp:sp>
    <dsp:sp modelId="{397F6D61-1FAF-4F0D-88AE-568BD1FA0BE7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>
              <a:hlinkClick xmlns:r="http://schemas.openxmlformats.org/officeDocument/2006/relationships" r:id="" action="ppaction://hlinksldjump"/>
            </a:rPr>
            <a:t>Sistema de desplazamiento horizontal</a:t>
          </a:r>
          <a:endParaRPr lang="es-ES" sz="3400" kern="1200" dirty="0"/>
        </a:p>
      </dsp:txBody>
      <dsp:txXfrm rot="-5400000">
        <a:off x="867845" y="42869"/>
        <a:ext cx="7322416" cy="727177"/>
      </dsp:txXfrm>
    </dsp:sp>
    <dsp:sp modelId="{B1520C52-2713-4AA1-9E94-DE8E35CE239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</a:t>
          </a:r>
          <a:endParaRPr lang="es-ES" sz="2400" kern="1200" dirty="0"/>
        </a:p>
      </dsp:txBody>
      <dsp:txXfrm rot="-5400000">
        <a:off x="1" y="1530493"/>
        <a:ext cx="867844" cy="371933"/>
      </dsp:txXfrm>
    </dsp:sp>
    <dsp:sp modelId="{8F6F148D-FC2F-405C-BEBB-2B41A561EC83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>
              <a:hlinkClick xmlns:r="http://schemas.openxmlformats.org/officeDocument/2006/relationships" r:id="" action="ppaction://hlinksldjump"/>
            </a:rPr>
            <a:t>Sistema de desplazamiento vertical</a:t>
          </a:r>
          <a:endParaRPr lang="es-ES" sz="3400" kern="1200" dirty="0"/>
        </a:p>
      </dsp:txBody>
      <dsp:txXfrm rot="-5400000">
        <a:off x="867845" y="1135910"/>
        <a:ext cx="7322416" cy="727177"/>
      </dsp:txXfrm>
    </dsp:sp>
    <dsp:sp modelId="{928C314C-CC12-49EE-A51F-40A2D8B76E7F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</a:t>
          </a:r>
          <a:endParaRPr lang="es-ES" sz="2400" kern="1200" dirty="0"/>
        </a:p>
      </dsp:txBody>
      <dsp:txXfrm rot="-5400000">
        <a:off x="1" y="2623534"/>
        <a:ext cx="867844" cy="371933"/>
      </dsp:txXfrm>
    </dsp:sp>
    <dsp:sp modelId="{C3AED0B1-73C2-484A-8AA9-23F737395076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>
              <a:hlinkClick xmlns:r="http://schemas.openxmlformats.org/officeDocument/2006/relationships" r:id="" action="ppaction://hlinksldjump"/>
            </a:rPr>
            <a:t>Estructura del prototipo</a:t>
          </a:r>
          <a:endParaRPr lang="es-ES" sz="3400" kern="1200" dirty="0"/>
        </a:p>
      </dsp:txBody>
      <dsp:txXfrm rot="-5400000">
        <a:off x="867845" y="2228952"/>
        <a:ext cx="7322416" cy="727177"/>
      </dsp:txXfrm>
    </dsp:sp>
    <dsp:sp modelId="{3EB0E5A7-75EE-4C3D-BDE3-E860F3FBC3BE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                                            </a:t>
          </a:r>
          <a:endParaRPr lang="es-ES" sz="2400" kern="1200" dirty="0"/>
        </a:p>
      </dsp:txBody>
      <dsp:txXfrm rot="-5400000">
        <a:off x="1" y="3716576"/>
        <a:ext cx="867844" cy="371933"/>
      </dsp:txXfrm>
    </dsp:sp>
    <dsp:sp modelId="{355A5125-4139-464A-9A2E-3AEDDBB8C473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>
              <a:hlinkClick xmlns:r="http://schemas.openxmlformats.org/officeDocument/2006/relationships" r:id="" action="ppaction://hlinksldjump"/>
            </a:rPr>
            <a:t>Sistema de venta automática</a:t>
          </a:r>
          <a:endParaRPr lang="es-ES" sz="3400" kern="1200" dirty="0"/>
        </a:p>
      </dsp:txBody>
      <dsp:txXfrm rot="-5400000">
        <a:off x="867845" y="3321993"/>
        <a:ext cx="7322416" cy="727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04FA2-9655-4CD6-A007-7675E6728C25}">
      <dsp:nvSpPr>
        <dsp:cNvPr id="0" name=""/>
        <dsp:cNvSpPr/>
      </dsp:nvSpPr>
      <dsp:spPr>
        <a:xfrm>
          <a:off x="1135796" y="3305"/>
          <a:ext cx="2552978" cy="1531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Placa electrónica</a:t>
          </a:r>
          <a:endParaRPr lang="es-ES" sz="2400" kern="1200" dirty="0"/>
        </a:p>
      </dsp:txBody>
      <dsp:txXfrm>
        <a:off x="1135796" y="3305"/>
        <a:ext cx="2552978" cy="1531787"/>
      </dsp:txXfrm>
    </dsp:sp>
    <dsp:sp modelId="{A2CE49CE-31FE-4243-8F1B-99A25F7BD24E}">
      <dsp:nvSpPr>
        <dsp:cNvPr id="0" name=""/>
        <dsp:cNvSpPr/>
      </dsp:nvSpPr>
      <dsp:spPr>
        <a:xfrm>
          <a:off x="3944072" y="3305"/>
          <a:ext cx="2552978" cy="1531787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Dispositivos de accionamiento</a:t>
          </a:r>
          <a:endParaRPr lang="es-ES" sz="2400" kern="1200" dirty="0"/>
        </a:p>
      </dsp:txBody>
      <dsp:txXfrm>
        <a:off x="3944072" y="3305"/>
        <a:ext cx="2552978" cy="1531787"/>
      </dsp:txXfrm>
    </dsp:sp>
    <dsp:sp modelId="{FCFD1650-09FB-4808-9146-6CB2388E8786}">
      <dsp:nvSpPr>
        <dsp:cNvPr id="0" name=""/>
        <dsp:cNvSpPr/>
      </dsp:nvSpPr>
      <dsp:spPr>
        <a:xfrm>
          <a:off x="1135796" y="1790390"/>
          <a:ext cx="2552978" cy="153178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Visualización</a:t>
          </a:r>
          <a:endParaRPr lang="es-ES" sz="2400" kern="1200" dirty="0"/>
        </a:p>
      </dsp:txBody>
      <dsp:txXfrm>
        <a:off x="1135796" y="1790390"/>
        <a:ext cx="2552978" cy="1531787"/>
      </dsp:txXfrm>
    </dsp:sp>
    <dsp:sp modelId="{5248DB9D-5389-41A5-8D17-A67F21FE7832}">
      <dsp:nvSpPr>
        <dsp:cNvPr id="0" name=""/>
        <dsp:cNvSpPr/>
      </dsp:nvSpPr>
      <dsp:spPr>
        <a:xfrm>
          <a:off x="3944072" y="1790390"/>
          <a:ext cx="2552978" cy="1531787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Sensores</a:t>
          </a:r>
          <a:endParaRPr lang="es-ES" sz="2400" kern="1200" dirty="0"/>
        </a:p>
      </dsp:txBody>
      <dsp:txXfrm>
        <a:off x="3944072" y="1790390"/>
        <a:ext cx="2552978" cy="1531787"/>
      </dsp:txXfrm>
    </dsp:sp>
    <dsp:sp modelId="{4272CBE3-3A6C-4E2E-8BC6-F55BD0B19605}">
      <dsp:nvSpPr>
        <dsp:cNvPr id="0" name=""/>
        <dsp:cNvSpPr/>
      </dsp:nvSpPr>
      <dsp:spPr>
        <a:xfrm>
          <a:off x="2539934" y="3577475"/>
          <a:ext cx="2552978" cy="153178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Actuadores</a:t>
          </a:r>
          <a:endParaRPr lang="es-ES" sz="2400" kern="1200" dirty="0"/>
        </a:p>
      </dsp:txBody>
      <dsp:txXfrm>
        <a:off x="2539934" y="3577475"/>
        <a:ext cx="2552978" cy="153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4FE0-3A30-4EF1-A739-8D48F5D642EB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2442-671E-4B2D-BBAB-4FA050FFEE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2442-671E-4B2D-BBAB-4FA050FFEE2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51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3617-9DB3-49CD-AF98-1AC79F3358DD}" type="datetimeFigureOut">
              <a:rPr lang="es-ES" smtClean="0"/>
              <a:pPr/>
              <a:t>19/08/2014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025A-D0C2-4E02-804B-6BCD5D3C6B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ocuments\VANE\Universidad\Tesis\Presentación\primera pagi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134672" cy="374441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b="1" dirty="0" smtClean="0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DISEÑO Y CONSTRUCCIÓN DEL PROTOTIPO DE UNA MÁQUINA EXPENDEDORA DE PASTELILLOS DE LA MARCA “THE CUPCAKE FACTORY” PARA LA EMPRESA PUBLICIUDAD</a:t>
            </a:r>
            <a:endParaRPr lang="es-ES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841648"/>
          </a:xfrm>
        </p:spPr>
        <p:txBody>
          <a:bodyPr/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KATERINE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fREIRE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/ VANESSA PLACES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PARTES DE LA MÁQUINA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SISTEMA DE DESPLAZAMIENTO HORIZONTAL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6181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788024" y="39330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Banda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29969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3" action="ppaction://hlinksldjump"/>
              </a:rPr>
              <a:t>Soporte central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59492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4" action="ppaction://hlinksldjump"/>
              </a:rPr>
              <a:t>Soportes laterales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52320" y="3645024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5" action="ppaction://hlinksldjump"/>
              </a:rPr>
              <a:t>Actuador</a:t>
            </a:r>
            <a:endParaRPr lang="es-ES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23488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6" action="ppaction://hlinksldjump"/>
              </a:rPr>
              <a:t>Flecha conducida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47664" y="47971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Sist. De ajuste</a:t>
            </a:r>
            <a:endParaRPr lang="es-ES" sz="2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88024" y="54452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7" action="ppaction://hlinksldjump"/>
              </a:rPr>
              <a:t>Flecha motriz</a:t>
            </a:r>
            <a:endParaRPr lang="es-ES" sz="24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FLECHA MOTRIZ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22119" t="37241" r="48764" b="23448"/>
          <a:stretch>
            <a:fillRect/>
          </a:stretch>
        </p:blipFill>
        <p:spPr bwMode="auto">
          <a:xfrm rot="451505">
            <a:off x="5336426" y="2421470"/>
            <a:ext cx="3439700" cy="200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8" name="7 Imagen"/>
          <p:cNvPicPr/>
          <p:nvPr/>
        </p:nvPicPr>
        <p:blipFill>
          <a:blip r:embed="rId4" cstate="print"/>
          <a:srcRect l="23761" t="30211" r="20400" b="22659"/>
          <a:stretch>
            <a:fillRect/>
          </a:stretch>
        </p:blipFill>
        <p:spPr bwMode="auto">
          <a:xfrm>
            <a:off x="611560" y="2492896"/>
            <a:ext cx="396043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5400600" cy="532655"/>
          </a:xfrm>
        </p:spPr>
        <p:txBody>
          <a:bodyPr>
            <a:normAutofit fontScale="92500"/>
          </a:bodyPr>
          <a:lstStyle/>
          <a:p>
            <a:r>
              <a:rPr lang="es-ES_tradnl" sz="2400" u="sng" dirty="0" smtClean="0"/>
              <a:t>Esfuerzo flexionante en el punto crítico:</a:t>
            </a:r>
            <a:endParaRPr lang="es-ES" sz="24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267744" y="4437112"/>
          <a:ext cx="2144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cuación" r:id="rId5" imgW="1333500" imgH="482600" progId="Equation.3">
                  <p:embed/>
                </p:oleObj>
              </mc:Choice>
              <mc:Fallback>
                <p:oleObj name="Ecuación" r:id="rId5" imgW="13335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437112"/>
                        <a:ext cx="21447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5229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acuerdo a los datos anteriores podemos decir que: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923928" y="5805264"/>
          <a:ext cx="15843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cuación" r:id="rId7" imgW="736600" imgH="228600" progId="Equation.3">
                  <p:embed/>
                </p:oleObj>
              </mc:Choice>
              <mc:Fallback>
                <p:oleObj name="Ecuación" r:id="rId7" imgW="7366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05264"/>
                        <a:ext cx="15843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_tradnl" sz="2400" u="sng" dirty="0" smtClean="0"/>
              <a:t>Análisis en </a:t>
            </a:r>
            <a:r>
              <a:rPr lang="es-ES_tradnl" sz="2400" u="sng" dirty="0" err="1" smtClean="0"/>
              <a:t>SolidWorks</a:t>
            </a:r>
            <a:r>
              <a:rPr lang="es-ES_tradnl" sz="2400" u="sng" dirty="0" smtClean="0"/>
              <a:t>:</a:t>
            </a:r>
            <a:endParaRPr lang="es-ES" sz="2400" dirty="0" smtClean="0"/>
          </a:p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Análisis de Esfuerzos:</a:t>
            </a:r>
            <a:endParaRPr lang="es-E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384376" cy="2016224"/>
          </a:xfrm>
          <a:prstGeom prst="rect">
            <a:avLst/>
          </a:prstGeom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5436096" y="620688"/>
            <a:ext cx="3240360" cy="46064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Factor de seguridad:</a:t>
            </a:r>
            <a:endParaRPr lang="es-ES" sz="2400" dirty="0"/>
          </a:p>
        </p:txBody>
      </p:sp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456384" cy="1800200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395536" y="3356992"/>
            <a:ext cx="8229600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Comprobación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diseño a fatiga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816424" cy="2376264"/>
          </a:xfrm>
          <a:prstGeom prst="rect">
            <a:avLst/>
          </a:prstGeom>
        </p:spPr>
      </p:pic>
      <p:sp>
        <p:nvSpPr>
          <p:cNvPr id="17" name="16 Flecha derecha">
            <a:hlinkClick r:id="rId5" action="ppaction://hlinksldjump"/>
          </p:cNvPr>
          <p:cNvSpPr/>
          <p:nvPr/>
        </p:nvSpPr>
        <p:spPr>
          <a:xfrm rot="10800000">
            <a:off x="467544" y="5877272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268760"/>
            <a:ext cx="2592288" cy="576064"/>
          </a:xfrm>
        </p:spPr>
        <p:txBody>
          <a:bodyPr>
            <a:normAutofit fontScale="90000"/>
          </a:bodyPr>
          <a:lstStyle/>
          <a:p>
            <a:r>
              <a:rPr lang="es-ES_tradnl" u="sng" dirty="0" smtClean="0"/>
              <a:t>EJE FIJO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3779912" y="4437112"/>
          <a:ext cx="20161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cuación" r:id="rId4" imgW="1333500" imgH="698500" progId="Equation.3">
                  <p:embed/>
                </p:oleObj>
              </mc:Choice>
              <mc:Fallback>
                <p:oleObj name="Ecuación" r:id="rId4" imgW="1333500" imgH="698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437112"/>
                        <a:ext cx="201612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11560" y="5517232"/>
            <a:ext cx="8229600" cy="504056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De acuerdo a los datos anteriores podemos decir que:</a:t>
            </a:r>
            <a:endParaRPr lang="es-ES" sz="2400" dirty="0" smtClean="0"/>
          </a:p>
          <a:p>
            <a:endParaRPr lang="es-ES" sz="2400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995936" y="6021288"/>
          <a:ext cx="15128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cuación" r:id="rId6" imgW="698500" imgH="228600" progId="Equation.3">
                  <p:embed/>
                </p:oleObj>
              </mc:Choice>
              <mc:Fallback>
                <p:oleObj name="Ecuación" r:id="rId6" imgW="6985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6021288"/>
                        <a:ext cx="15128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67544" y="188640"/>
            <a:ext cx="8229600" cy="954360"/>
          </a:xfrm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FLECHA CONDUCIDA</a:t>
            </a:r>
          </a:p>
        </p:txBody>
      </p:sp>
      <p:pic>
        <p:nvPicPr>
          <p:cNvPr id="10" name="9 Imagen"/>
          <p:cNvPicPr/>
          <p:nvPr/>
        </p:nvPicPr>
        <p:blipFill>
          <a:blip r:embed="rId8" cstate="print"/>
          <a:srcRect l="36722" t="32216" r="40001" b="33959"/>
          <a:stretch>
            <a:fillRect/>
          </a:stretch>
        </p:blipFill>
        <p:spPr bwMode="auto">
          <a:xfrm rot="20999623">
            <a:off x="808504" y="1869454"/>
            <a:ext cx="2991391" cy="252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11" name="14 Flecha derecha">
            <a:hlinkClick r:id="rId9" action="ppaction://hlinksldjump"/>
          </p:cNvPr>
          <p:cNvSpPr/>
          <p:nvPr/>
        </p:nvSpPr>
        <p:spPr>
          <a:xfrm rot="10800000">
            <a:off x="611559" y="6043046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SOPORTE LATERALES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27020" t="20361" r="22462" b="13855"/>
          <a:stretch>
            <a:fillRect/>
          </a:stretch>
        </p:blipFill>
        <p:spPr bwMode="auto">
          <a:xfrm>
            <a:off x="539552" y="1844824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3" cstate="print"/>
          <a:srcRect l="12639" t="36182" r="20121" b="28000"/>
          <a:stretch>
            <a:fillRect/>
          </a:stretch>
        </p:blipFill>
        <p:spPr bwMode="auto">
          <a:xfrm>
            <a:off x="2627784" y="4581128"/>
            <a:ext cx="576064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derecha">
            <a:hlinkClick r:id="rId4" action="ppaction://hlinksldjump"/>
          </p:cNvPr>
          <p:cNvSpPr/>
          <p:nvPr/>
        </p:nvSpPr>
        <p:spPr>
          <a:xfrm rot="10800000">
            <a:off x="755576" y="5733256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SOPORTE CENTRAL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6586" t="33763" r="22909" b="26768"/>
          <a:stretch>
            <a:fillRect/>
          </a:stretch>
        </p:blipFill>
        <p:spPr bwMode="auto">
          <a:xfrm>
            <a:off x="467544" y="2132856"/>
            <a:ext cx="45365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7" name="6 Imagen"/>
          <p:cNvPicPr/>
          <p:nvPr/>
        </p:nvPicPr>
        <p:blipFill>
          <a:blip r:embed="rId3" cstate="print"/>
          <a:srcRect l="27020" t="34794" r="25360" b="26495"/>
          <a:stretch>
            <a:fillRect/>
          </a:stretch>
        </p:blipFill>
        <p:spPr bwMode="auto">
          <a:xfrm>
            <a:off x="4427984" y="4437112"/>
            <a:ext cx="42484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 rot="10800000">
            <a:off x="539552" y="5733256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941168"/>
            <a:ext cx="5256584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1800" dirty="0" smtClean="0"/>
              <a:t>Torque del motor = 18 [kgf] = 1,764 [N.m]</a:t>
            </a:r>
          </a:p>
          <a:p>
            <a:pPr>
              <a:buNone/>
            </a:pPr>
            <a:r>
              <a:rPr lang="es-ES_tradnl" sz="1800" dirty="0" smtClean="0"/>
              <a:t>Torque del motor &gt; Torque requerido para banda</a:t>
            </a:r>
            <a:endParaRPr lang="es-ES" sz="1800" dirty="0" smtClean="0"/>
          </a:p>
          <a:p>
            <a:pPr>
              <a:buNone/>
            </a:pPr>
            <a:r>
              <a:rPr lang="es-EC" sz="1800" dirty="0" smtClean="0"/>
              <a:t>1,764 [N.m] &gt; 1,46 [N.m]</a:t>
            </a:r>
            <a:endParaRPr lang="es-ES" sz="1800" dirty="0" smtClean="0"/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  <p:pic>
        <p:nvPicPr>
          <p:cNvPr id="4" name="3 Imagen" descr="C:\Users\User\Documents\VANE\Universidad\Tesis\Tesis parte escrita\motor.jpg"/>
          <p:cNvPicPr/>
          <p:nvPr/>
        </p:nvPicPr>
        <p:blipFill>
          <a:blip r:embed="rId3" cstate="print"/>
          <a:srcRect l="7859" t="10266" r="1081" b="42125"/>
          <a:stretch>
            <a:fillRect/>
          </a:stretch>
        </p:blipFill>
        <p:spPr bwMode="auto">
          <a:xfrm>
            <a:off x="1619672" y="1556792"/>
            <a:ext cx="60486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ACTUADOR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derecha">
            <a:hlinkClick r:id="rId4" action="ppaction://hlinksldjump"/>
          </p:cNvPr>
          <p:cNvSpPr/>
          <p:nvPr/>
        </p:nvSpPr>
        <p:spPr>
          <a:xfrm rot="10800000">
            <a:off x="323528" y="6309320"/>
            <a:ext cx="864096" cy="36004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364088" y="4797152"/>
          <a:ext cx="2736304" cy="143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2" name="Ecuación" r:id="rId5" imgW="2044700" imgH="1079500" progId="Equation.3">
                  <p:embed/>
                </p:oleObj>
              </mc:Choice>
              <mc:Fallback>
                <p:oleObj name="Ecuación" r:id="rId5" imgW="2044700" imgH="1079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97152"/>
                        <a:ext cx="2736304" cy="1438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SISTEMA DE DESPLAZAMIENTO VERTICAL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 l="47868" t="31125" r="35529" b="12766"/>
          <a:stretch>
            <a:fillRect/>
          </a:stretch>
        </p:blipFill>
        <p:spPr bwMode="auto">
          <a:xfrm>
            <a:off x="3563888" y="2060848"/>
            <a:ext cx="21602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835696" y="3212976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Cabina receptora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83768" y="5085184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Contrapeso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4509120"/>
            <a:ext cx="11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Estructura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580112" y="249289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Actuador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20072" y="191683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Flecha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13285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Cadena/piñón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79912" y="1700808"/>
            <a:ext cx="124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Chumacera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83768" y="4077072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Sensores</a:t>
            </a:r>
            <a:endParaRPr lang="es-E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FLECHA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148">
            <a:off x="544673" y="1934704"/>
            <a:ext cx="3518150" cy="2397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6 Imagen"/>
          <p:cNvPicPr/>
          <p:nvPr/>
        </p:nvPicPr>
        <p:blipFill>
          <a:blip r:embed="rId4" cstate="print"/>
          <a:srcRect l="27909" t="37431" r="25513" b="35246"/>
          <a:stretch>
            <a:fillRect/>
          </a:stretch>
        </p:blipFill>
        <p:spPr bwMode="auto">
          <a:xfrm>
            <a:off x="4788024" y="2060848"/>
            <a:ext cx="3888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5076056" y="3861048"/>
          <a:ext cx="241458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Ecuación" r:id="rId5" imgW="1384300" imgH="685800" progId="Equation.3">
                  <p:embed/>
                </p:oleObj>
              </mc:Choice>
              <mc:Fallback>
                <p:oleObj name="Ecuación" r:id="rId5" imgW="13843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861048"/>
                        <a:ext cx="2414588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50131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acuerdo a los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datos anteriores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3924300" y="5661025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name="Ecuación" r:id="rId7" imgW="812447" imgH="228501" progId="Equation.3">
                  <p:embed/>
                </p:oleObj>
              </mc:Choice>
              <mc:Fallback>
                <p:oleObj name="Ecuación" r:id="rId7" imgW="812447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661025"/>
                        <a:ext cx="1727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9 Flecha derecha">
            <a:hlinkClick r:id="rId9" action="ppaction://hlinksldjump"/>
          </p:cNvPr>
          <p:cNvSpPr/>
          <p:nvPr/>
        </p:nvSpPr>
        <p:spPr>
          <a:xfrm rot="10800000">
            <a:off x="683568" y="6005479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844825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Desarrollo del proyecto</a:t>
            </a:r>
            <a:endParaRPr kumimoji="0" lang="es-ES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2400" dirty="0" smtClean="0"/>
              <a:t>	El actuador del sistema será un motor DC. El torque mínimo según los cálculos antes efectuados es 0.8 [N.m]. Velocidad requerida menor a 100 [RPM].</a:t>
            </a:r>
          </a:p>
          <a:p>
            <a:pPr algn="ctr">
              <a:buNone/>
            </a:pPr>
            <a:r>
              <a:rPr lang="es-ES_tradnl" sz="2400" dirty="0" smtClean="0"/>
              <a:t>T = 0,8 [N] * [m] = 113,35 [oz.in]</a:t>
            </a:r>
            <a:endParaRPr lang="es-ES" sz="2400" dirty="0" smtClean="0"/>
          </a:p>
          <a:p>
            <a:pPr algn="just">
              <a:buNone/>
            </a:pPr>
            <a:endParaRPr lang="es-ES" sz="2400" dirty="0" smtClean="0"/>
          </a:p>
          <a:p>
            <a:pPr algn="just">
              <a:buNone/>
            </a:pPr>
            <a:endParaRPr lang="es-ES" sz="2400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ACTUADOR DEL SISTEMA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 cstate="print"/>
          <a:srcRect t="8479" r="37699" b="37500"/>
          <a:stretch/>
        </p:blipFill>
        <p:spPr bwMode="auto">
          <a:xfrm>
            <a:off x="3419872" y="3573016"/>
            <a:ext cx="5472608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Flecha derecha">
            <a:hlinkClick r:id="rId4" action="ppaction://hlinksldjump"/>
          </p:cNvPr>
          <p:cNvSpPr/>
          <p:nvPr/>
        </p:nvSpPr>
        <p:spPr>
          <a:xfrm rot="10800000">
            <a:off x="395536" y="5805264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611560" y="4005064"/>
          <a:ext cx="260312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Ecuación" r:id="rId5" imgW="2044700" imgH="1079500" progId="Equation.3">
                  <p:embed/>
                </p:oleObj>
              </mc:Choice>
              <mc:Fallback>
                <p:oleObj name="Ecuación" r:id="rId5" imgW="2044700" imgH="1079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05064"/>
                        <a:ext cx="2603121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ESTRUCTURA DEL PROTOTIPO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8704" t="26777" r="26181" b="13033"/>
          <a:stretch>
            <a:fillRect/>
          </a:stretch>
        </p:blipFill>
        <p:spPr bwMode="auto">
          <a:xfrm>
            <a:off x="251520" y="1628800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29904" t="18957" r="19656" b="20078"/>
          <a:stretch>
            <a:fillRect/>
          </a:stretch>
        </p:blipFill>
        <p:spPr bwMode="auto">
          <a:xfrm>
            <a:off x="4499992" y="3717032"/>
            <a:ext cx="44644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rot="10800000">
            <a:off x="395536" y="5805264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SISTEMA DE venta</a:t>
            </a:r>
            <a:r>
              <a:rPr kumimoji="0" lang="es-ES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automática</a:t>
            </a:r>
            <a:endParaRPr kumimoji="0" lang="es-ES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539552" y="1745432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7" cstate="print"/>
          <a:srcRect l="3593" t="15375" r="1770" b="8829"/>
          <a:stretch>
            <a:fillRect/>
          </a:stretch>
        </p:blipFill>
        <p:spPr bwMode="auto">
          <a:xfrm>
            <a:off x="1979712" y="2276872"/>
            <a:ext cx="20788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urcingmap.es/smapimg/es/n/11b/electrica-2no-2nc-contacto-momentaneo-rojo-pulsador-interruptor-luz-220-132709n.jpg"/>
          <p:cNvPicPr/>
          <p:nvPr/>
        </p:nvPicPr>
        <p:blipFill>
          <a:blip r:embed="rId8" cstate="print"/>
          <a:srcRect b="32571"/>
          <a:stretch>
            <a:fillRect/>
          </a:stretch>
        </p:blipFill>
        <p:spPr bwMode="auto">
          <a:xfrm>
            <a:off x="5220072" y="2492896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9" cstate="print"/>
          <a:srcRect l="30590" t="59463" r="51190" b="26198"/>
          <a:stretch>
            <a:fillRect/>
          </a:stretch>
        </p:blipFill>
        <p:spPr bwMode="auto">
          <a:xfrm>
            <a:off x="1907704" y="4005064"/>
            <a:ext cx="1973523" cy="9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Mini interruptor magnetico para puertas"/>
          <p:cNvPicPr/>
          <p:nvPr/>
        </p:nvPicPr>
        <p:blipFill>
          <a:blip r:embed="rId10" cstate="print"/>
          <a:srcRect l="12179" t="9481" r="13464" b="9929"/>
          <a:stretch>
            <a:fillRect/>
          </a:stretch>
        </p:blipFill>
        <p:spPr bwMode="auto">
          <a:xfrm>
            <a:off x="5148064" y="3933056"/>
            <a:ext cx="1296144" cy="106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11" cstate="print"/>
          <a:srcRect l="22424" t="33229" r="42688" b="38001"/>
          <a:stretch>
            <a:fillRect/>
          </a:stretch>
        </p:blipFill>
        <p:spPr bwMode="auto">
          <a:xfrm>
            <a:off x="3491880" y="5805264"/>
            <a:ext cx="1728192" cy="7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POTENCIA</a:t>
            </a:r>
            <a:endParaRPr lang="es-ES" u="sng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rot="10800000">
            <a:off x="611560" y="5877272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2276872"/>
          <a:ext cx="7200800" cy="302433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600400"/>
                <a:gridCol w="3600400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POTENCIA</a:t>
                      </a:r>
                      <a:r>
                        <a:rPr lang="es-ES" sz="2400" baseline="0" dirty="0" smtClean="0"/>
                        <a:t> DE CADA SUBSISTEMA (W)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Motor</a:t>
                      </a:r>
                      <a:r>
                        <a:rPr lang="es-ES" sz="2400" baseline="0" dirty="0" smtClean="0"/>
                        <a:t> trampa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48</a:t>
                      </a:r>
                      <a:endParaRPr lang="es-E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Motor banda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8,4</a:t>
                      </a:r>
                      <a:endParaRPr lang="es-E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Motor ascensor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14,4</a:t>
                      </a:r>
                      <a:endParaRPr lang="es-E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Iluminación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21</a:t>
                      </a:r>
                      <a:endParaRPr lang="es-E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TOTAL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92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POTENCIA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432048"/>
          </a:xfrm>
        </p:spPr>
        <p:txBody>
          <a:bodyPr>
            <a:normAutofit/>
          </a:bodyPr>
          <a:lstStyle/>
          <a:p>
            <a:r>
              <a:rPr lang="es-ES" sz="2000" u="sng" dirty="0" smtClean="0"/>
              <a:t>Monedero (sin sensor de presencia):</a:t>
            </a:r>
            <a:endParaRPr lang="es-ES" sz="2000" u="sng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PRUEBAS REALIZADAS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1844824"/>
          <a:ext cx="5760640" cy="2183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4096"/>
                <a:gridCol w="1584176"/>
                <a:gridCol w="1152128"/>
                <a:gridCol w="1008112"/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Moneda </a:t>
                      </a:r>
                      <a:r>
                        <a:rPr lang="es-ES_tradnl" sz="1600" dirty="0"/>
                        <a:t>patrón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Monedas</a:t>
                      </a:r>
                      <a:r>
                        <a:rPr lang="es-ES_tradnl" sz="1600" baseline="0" dirty="0" smtClean="0"/>
                        <a:t> </a:t>
                      </a:r>
                      <a:r>
                        <a:rPr lang="es-ES_tradnl" sz="1600" dirty="0" smtClean="0"/>
                        <a:t>iguales a la patrón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Monedas </a:t>
                      </a:r>
                      <a:r>
                        <a:rPr lang="es-ES_tradnl" sz="1600" dirty="0" smtClean="0"/>
                        <a:t>aceptadas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Señales </a:t>
                      </a:r>
                      <a:r>
                        <a:rPr lang="es-ES_tradnl" sz="1600" dirty="0" smtClean="0"/>
                        <a:t>activadas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Porcentaje de error </a:t>
                      </a:r>
                      <a:r>
                        <a:rPr lang="es-ES_tradnl" sz="1600" dirty="0" smtClean="0"/>
                        <a:t>(%)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$ 0.25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6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40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$ 0.50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5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50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$ 1.00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10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5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50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373156"/>
              </p:ext>
            </p:extLst>
          </p:nvPr>
        </p:nvGraphicFramePr>
        <p:xfrm>
          <a:off x="3131840" y="4437112"/>
          <a:ext cx="5760640" cy="2183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4096"/>
                <a:gridCol w="1584176"/>
                <a:gridCol w="1152128"/>
                <a:gridCol w="1008112"/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Moneda </a:t>
                      </a:r>
                      <a:r>
                        <a:rPr lang="es-ES_tradnl" sz="1600" dirty="0"/>
                        <a:t>patrón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Monedas</a:t>
                      </a:r>
                      <a:r>
                        <a:rPr lang="es-ES_tradnl" sz="1600" baseline="0" dirty="0" smtClean="0"/>
                        <a:t> </a:t>
                      </a:r>
                      <a:r>
                        <a:rPr lang="es-ES_tradnl" sz="1600" dirty="0" smtClean="0"/>
                        <a:t>iguales a la patrón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Monedas </a:t>
                      </a:r>
                      <a:r>
                        <a:rPr lang="es-ES_tradnl" sz="1600" dirty="0" smtClean="0"/>
                        <a:t>aceptadas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Señales </a:t>
                      </a:r>
                      <a:r>
                        <a:rPr lang="es-ES_tradnl" sz="1600" dirty="0" smtClean="0"/>
                        <a:t>activadas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Porcentaje de error </a:t>
                      </a:r>
                      <a:r>
                        <a:rPr lang="es-ES_tradnl" sz="1600" dirty="0" smtClean="0"/>
                        <a:t>(%)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$ 0.25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/>
                        <a:t>$ 0.50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$ 1.00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3131840" y="4005064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Monedero (con sensor de presencia):</a:t>
            </a:r>
            <a:endParaRPr kumimoji="0" lang="es-E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2725E">
                  <a:shade val="30000"/>
                  <a:satMod val="115000"/>
                </a:srgbClr>
              </a:gs>
              <a:gs pos="50000">
                <a:srgbClr val="92725E">
                  <a:shade val="67500"/>
                  <a:satMod val="115000"/>
                </a:srgbClr>
              </a:gs>
              <a:gs pos="100000">
                <a:srgbClr val="92725E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Prueba de funcionamiento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5040560" cy="460647"/>
          </a:xfrm>
        </p:spPr>
        <p:txBody>
          <a:bodyPr>
            <a:normAutofit/>
          </a:bodyPr>
          <a:lstStyle/>
          <a:p>
            <a:r>
              <a:rPr lang="es-ES" sz="2400" u="sng" dirty="0" smtClean="0"/>
              <a:t>Pantalla principal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44008" y="1628800"/>
            <a:ext cx="40324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Contabilización de créditos ingresados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H:\DCIM\101MSDCF\DSC06586.JPG"/>
          <p:cNvPicPr/>
          <p:nvPr/>
        </p:nvPicPr>
        <p:blipFill rotWithShape="1">
          <a:blip r:embed="rId2" cstate="print"/>
          <a:srcRect l="14128" t="28454" r="13137" b="30630"/>
          <a:stretch/>
        </p:blipFill>
        <p:spPr bwMode="auto">
          <a:xfrm>
            <a:off x="899592" y="2492896"/>
            <a:ext cx="2160240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H:\DCIM\101MSDCF\DSC06571.JPG"/>
          <p:cNvPicPr/>
          <p:nvPr/>
        </p:nvPicPr>
        <p:blipFill rotWithShape="1">
          <a:blip r:embed="rId3" cstate="print"/>
          <a:srcRect l="22481" t="29747" r="15384" b="36900"/>
          <a:stretch/>
        </p:blipFill>
        <p:spPr bwMode="auto">
          <a:xfrm>
            <a:off x="4644008" y="2636912"/>
            <a:ext cx="1656184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H:\DCIM\101MSDCF\DSC06572.JPG"/>
          <p:cNvPicPr/>
          <p:nvPr/>
        </p:nvPicPr>
        <p:blipFill rotWithShape="1">
          <a:blip r:embed="rId4" cstate="print"/>
          <a:srcRect l="18983" t="27038" r="16553" b="40877"/>
          <a:stretch/>
        </p:blipFill>
        <p:spPr bwMode="auto">
          <a:xfrm>
            <a:off x="7236296" y="3429000"/>
            <a:ext cx="136815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Flecha circular"/>
          <p:cNvSpPr/>
          <p:nvPr/>
        </p:nvSpPr>
        <p:spPr>
          <a:xfrm rot="1257538">
            <a:off x="6352849" y="2811379"/>
            <a:ext cx="1224136" cy="829488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3789040"/>
            <a:ext cx="331236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Encendido de las luces en los pulsadores de selección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Imagen" descr="H:\DCIM\101MSDCF\DSC0657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13911" r="11204" b="12463"/>
          <a:stretch/>
        </p:blipFill>
        <p:spPr bwMode="auto">
          <a:xfrm rot="5400000">
            <a:off x="1259632" y="4365104"/>
            <a:ext cx="1296144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4572000" y="4005064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</a:t>
            </a:r>
            <a:r>
              <a:rPr kumimoji="0" lang="es-E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procesada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/>
        </p:blipFill>
        <p:spPr bwMode="auto">
          <a:xfrm>
            <a:off x="5580112" y="5589240"/>
            <a:ext cx="3312368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curvada hacia arriba"/>
          <p:cNvSpPr/>
          <p:nvPr/>
        </p:nvSpPr>
        <p:spPr>
          <a:xfrm rot="1432957">
            <a:off x="4011367" y="5791716"/>
            <a:ext cx="1436292" cy="379984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7" cstate="print"/>
          <a:srcRect l="22963" t="39985" r="57113" b="47219"/>
          <a:stretch>
            <a:fillRect/>
          </a:stretch>
        </p:blipFill>
        <p:spPr bwMode="auto">
          <a:xfrm>
            <a:off x="3563888" y="4581128"/>
            <a:ext cx="23928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76672"/>
            <a:ext cx="2890664" cy="532655"/>
          </a:xfrm>
        </p:spPr>
        <p:txBody>
          <a:bodyPr>
            <a:normAutofit/>
          </a:bodyPr>
          <a:lstStyle/>
          <a:p>
            <a:r>
              <a:rPr lang="es-ES" sz="2400" u="sng" dirty="0" smtClean="0"/>
              <a:t>Compra finalizada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667125" cy="2453544"/>
          </a:xfrm>
          <a:prstGeom prst="rect">
            <a:avLst/>
          </a:prstGeom>
        </p:spPr>
      </p:pic>
      <p:sp>
        <p:nvSpPr>
          <p:cNvPr id="7" name="6 Flecha curvada hacia arriba"/>
          <p:cNvSpPr/>
          <p:nvPr/>
        </p:nvSpPr>
        <p:spPr>
          <a:xfrm rot="1432957">
            <a:off x="956731" y="3031030"/>
            <a:ext cx="1728192" cy="647749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Flecha curvada hacia arriba"/>
          <p:cNvSpPr/>
          <p:nvPr/>
        </p:nvSpPr>
        <p:spPr>
          <a:xfrm rot="1432957">
            <a:off x="5480649" y="5343691"/>
            <a:ext cx="1385521" cy="513106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rId3" action="ppaction://hlinksldjump"/>
          </p:cNvPr>
          <p:cNvSpPr/>
          <p:nvPr/>
        </p:nvSpPr>
        <p:spPr>
          <a:xfrm rot="10800000">
            <a:off x="395536" y="5805264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 cstate="print"/>
          <a:srcRect l="20197" t="35063" r="56559" b="50172"/>
          <a:stretch>
            <a:fillRect/>
          </a:stretch>
        </p:blipFill>
        <p:spPr bwMode="auto">
          <a:xfrm>
            <a:off x="539552" y="1340768"/>
            <a:ext cx="26210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/>
          <a:srcRect l="18735" t="32281" r="59408" b="54922"/>
          <a:stretch>
            <a:fillRect/>
          </a:stretch>
        </p:blipFill>
        <p:spPr bwMode="auto">
          <a:xfrm>
            <a:off x="6804248" y="4797152"/>
            <a:ext cx="196879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Hemos obtenido una máquina expendedora similar a las máquinas expendedoras existentes en nuestro medio, capaz de realizar la venta automática de pastelillos empacados sin que sufran daño alguno.</a:t>
            </a:r>
          </a:p>
          <a:p>
            <a:pPr lvl="0" algn="just"/>
            <a:r>
              <a:rPr lang="es-ES_tradnl" dirty="0" smtClean="0"/>
              <a:t>Para implementar el control es necesario contar con sensores que nos permitan comprobar la ubicación de la cabina y el estado de la puerta de expendio.</a:t>
            </a:r>
          </a:p>
          <a:p>
            <a:pPr algn="just"/>
            <a:r>
              <a:rPr lang="es-ES_tradnl" dirty="0" smtClean="0"/>
              <a:t>El prototipo tiene un valor aproximado a la mitad del costo de importar una máquina de iguales características técnicas.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CONCLUSIONES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Se logro una transición suave del pastelillo; además se colocó los pastelillos con una inclinación de 26° para que se deslicen con mayor facilidad.</a:t>
            </a:r>
          </a:p>
          <a:p>
            <a:pPr lvl="0" algn="just"/>
            <a:r>
              <a:rPr lang="es-ES_tradnl" dirty="0" smtClean="0"/>
              <a:t>Para la selección de los sistemas tomamos en cuenta el mantenimiento; las bandas transportadoras necesitan verificación del sistema de ajuste; el ascensor no requiere de un mantenimiento exhaustivo, demanda la colocación de lubricante en la cadena y guías.</a:t>
            </a:r>
          </a:p>
          <a:p>
            <a:pPr algn="just"/>
            <a:r>
              <a:rPr lang="es-ES_tradnl" dirty="0" smtClean="0"/>
              <a:t>El sensor infrarrojo contabiliza las monedas garantizando que el sistema de cobro funcione correctamente (evitar actos vandálicos).         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48472"/>
          </a:xfrm>
        </p:spPr>
        <p:txBody>
          <a:bodyPr>
            <a:normAutofit/>
          </a:bodyPr>
          <a:lstStyle/>
          <a:p>
            <a:pPr lvl="0" algn="just"/>
            <a:r>
              <a:rPr lang="es-ES" dirty="0" smtClean="0"/>
              <a:t>Se debe colocar dos fuentes de alimentación (potencia y control), para garantizar el abastecimiento de corriente y evitar ruidos en la sección de control.</a:t>
            </a:r>
          </a:p>
          <a:p>
            <a:pPr algn="just"/>
            <a:r>
              <a:rPr lang="es-ES" dirty="0" smtClean="0"/>
              <a:t>Las tolerancias geométricas y ajustes en la fabricación de partes mecánicas es muy importante para lograr posteriormente un buen ensamble.</a:t>
            </a:r>
          </a:p>
          <a:p>
            <a:pPr lvl="0" algn="just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RECOMENDACIONES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JUSTIFICACIÓN</a:t>
            </a:r>
            <a:r>
              <a:rPr kumimoji="0" lang="es-ES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DEL PROYECTO</a:t>
            </a:r>
            <a:endParaRPr kumimoji="0" lang="es-ES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79"/>
          </a:xfrm>
        </p:spPr>
        <p:txBody>
          <a:bodyPr>
            <a:normAutofit/>
          </a:bodyPr>
          <a:lstStyle/>
          <a:p>
            <a:pPr lvl="0" algn="just"/>
            <a:r>
              <a:rPr lang="es-ES" dirty="0" smtClean="0"/>
              <a:t>La cabina y el contrapeso se desplazan a través de guías de aluminio con rodachines; para limitar su movimiento se colocó piezas de hierro, en el espacio que existe entre la pieza de hierro y la guía se debe colocar un material capaz de absorber vibraciones pero procurando que el coeficiente de rozamiento dinámico sea el menor posible.</a:t>
            </a:r>
          </a:p>
          <a:p>
            <a:pPr algn="just"/>
            <a:r>
              <a:rPr lang="es-ES" dirty="0" smtClean="0"/>
              <a:t>Se recomienda darle la mayor robustez posible al diseño y fabricación de máquinas que están en contacto con el público (vandalismo).</a:t>
            </a:r>
          </a:p>
          <a:p>
            <a:pPr lvl="0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708921"/>
            <a:ext cx="5256584" cy="348925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dirty="0"/>
              <a:t>Diseñar y construir el prototipo de una máquina expendedora cumpliendo un sistema de flujo de producto frágil para la venta de pastelillos de la marca “The Cupcake Factory”.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 GENERAL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39555" t="21532" r="26064" b="24483"/>
          <a:stretch>
            <a:fillRect/>
          </a:stretch>
        </p:blipFill>
        <p:spPr bwMode="auto">
          <a:xfrm rot="21276697">
            <a:off x="554483" y="2890819"/>
            <a:ext cx="2797861" cy="258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ESPECÍFICOS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065127"/>
              </p:ext>
            </p:extLst>
          </p:nvPr>
        </p:nvGraphicFramePr>
        <p:xfrm>
          <a:off x="395536" y="2076873"/>
          <a:ext cx="850728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http://api.ning.com/files/imbe9KBD0dOR*BkuEncjHvV1PgQkQ4EaUlgrQ2I33RsvTH06S2X2YB7dpLPI2Yp4iCV6YMKwGzT4phSqlXuMD6YACJSvjzGP/frag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95565">
            <a:off x="1360924" y="2616932"/>
            <a:ext cx="1358848" cy="135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9222" name="Picture 6" descr="http://i2.wp.com/www.donostik.com/wp-content/uploads/2011/12/disenioweb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66763">
            <a:off x="1781321" y="4928471"/>
            <a:ext cx="1219200" cy="12192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224" name="Picture 8" descr="http://t3.gstatic.com/images?q=tbn:ANd9GcQU7iIgJV71aTyd4AoEnR4_s-odM5ybsGRf6zlT8FktA90vAAx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17741">
            <a:off x="6912196" y="2592294"/>
            <a:ext cx="1080120" cy="1154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9226" name="Picture 10" descr="http://image.slidesharecdn.com/3sustentabilidadeconomica-130316114736-phpapp02/95/3-sustentabilidad-economica-1-638.jpg?cb=1363452498"/>
          <p:cNvPicPr>
            <a:picLocks noChangeAspect="1" noChangeArrowheads="1"/>
          </p:cNvPicPr>
          <p:nvPr/>
        </p:nvPicPr>
        <p:blipFill>
          <a:blip r:embed="rId10" cstate="print"/>
          <a:srcRect l="41473" t="37878" r="32458" b="5304"/>
          <a:stretch>
            <a:fillRect/>
          </a:stretch>
        </p:blipFill>
        <p:spPr bwMode="auto">
          <a:xfrm rot="1430658">
            <a:off x="6785886" y="4776976"/>
            <a:ext cx="936104" cy="1531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49628333"/>
              </p:ext>
            </p:extLst>
          </p:nvPr>
        </p:nvGraphicFramePr>
        <p:xfrm>
          <a:off x="-2772816" y="1556792"/>
          <a:ext cx="138255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Requerimientos funcionales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16265000"/>
              </p:ext>
            </p:extLst>
          </p:nvPr>
        </p:nvGraphicFramePr>
        <p:xfrm>
          <a:off x="3779912" y="0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044499"/>
              </p:ext>
            </p:extLst>
          </p:nvPr>
        </p:nvGraphicFramePr>
        <p:xfrm>
          <a:off x="-2556792" y="1817440"/>
          <a:ext cx="101531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Diagrama de flujo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 rot="10800000">
            <a:off x="467544" y="5877272"/>
            <a:ext cx="1152128" cy="50405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69611"/>
              </p:ext>
            </p:extLst>
          </p:nvPr>
        </p:nvGraphicFramePr>
        <p:xfrm>
          <a:off x="1339850" y="1753629"/>
          <a:ext cx="7804150" cy="875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Visio" r:id="rId4" imgW="5742992" imgH="8263207" progId="Visio.Drawing.11">
                  <p:embed/>
                </p:oleObj>
              </mc:Choice>
              <mc:Fallback>
                <p:oleObj name="Visio" r:id="rId4" imgW="5742992" imgH="826320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753629"/>
                        <a:ext cx="7804150" cy="8751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628800"/>
          <a:ext cx="7848871" cy="4114800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2000" endA="300" endPos="35000" dir="5400000" sy="-100000" algn="bl" rotWithShape="0"/>
                </a:effectLst>
                <a:tableStyleId>{69C7853C-536D-4A76-A0AE-DD22124D55A5}</a:tableStyleId>
              </a:tblPr>
              <a:tblGrid>
                <a:gridCol w="3312368"/>
                <a:gridCol w="4536503"/>
              </a:tblGrid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Altura (mm)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smtClean="0"/>
                        <a:t>1880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Ancho (mm)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900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Fondo (mm)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400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Tensión de alimentación (V)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120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Frecuencia de alimentación (Hz)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60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Capacidad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  pastelillos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Tiempo estimado de venta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De 50 a 60 segundos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Peso </a:t>
                      </a:r>
                      <a:r>
                        <a:rPr lang="es-ES" sz="180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aproximado (g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110750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Potencia consumida (W)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92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627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Sistema de pago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Moneda única </a:t>
                      </a:r>
                      <a:r>
                        <a:rPr lang="es-EC" sz="1800" dirty="0" smtClean="0"/>
                        <a:t>(moneda </a:t>
                      </a:r>
                      <a:r>
                        <a:rPr lang="es-EC" sz="1800" dirty="0"/>
                        <a:t>patrón </a:t>
                      </a:r>
                      <a:r>
                        <a:rPr lang="es-EC" sz="1800" dirty="0" smtClean="0"/>
                        <a:t>)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CARACTERÍSITCAS TÉCNICAS DEL PROTOTIPO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878</Words>
  <Application>Microsoft Office PowerPoint</Application>
  <PresentationFormat>Presentación en pantalla (4:3)</PresentationFormat>
  <Paragraphs>185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Tema de Office</vt:lpstr>
      <vt:lpstr>Visio</vt:lpstr>
      <vt:lpstr>Ecuación</vt:lpstr>
      <vt:lpstr>DISEÑO Y CONSTRUCCIÓN DEL PROTOTIPO DE UNA MÁQUINA EXPENDEDORA DE PASTELILLOS DE LA MARCA “THE CUPCAKE FACTORY” PARA LA EMPRESA PUBLICIUDAD</vt:lpstr>
      <vt:lpstr>Presentación de PowerPoint</vt:lpstr>
      <vt:lpstr>Presentación de PowerPoint</vt:lpstr>
      <vt:lpstr>OBJETIVO GENERAL</vt:lpstr>
      <vt:lpstr>OBJETIVOS ESPECÍFICOS</vt:lpstr>
      <vt:lpstr>Presentación de PowerPoint</vt:lpstr>
      <vt:lpstr>Presentación de PowerPoint</vt:lpstr>
      <vt:lpstr>Diagrama de flujo</vt:lpstr>
      <vt:lpstr>CARACTERÍSITCAS TÉCNICAS DEL PROTOTIPO</vt:lpstr>
      <vt:lpstr>PARTES DE LA MÁQUINA</vt:lpstr>
      <vt:lpstr>SISTEMA DE DESPLAZAMIENTO HORIZONTAL</vt:lpstr>
      <vt:lpstr>FLECHA MOTRIZ</vt:lpstr>
      <vt:lpstr>Presentación de PowerPoint</vt:lpstr>
      <vt:lpstr>EJE FIJO</vt:lpstr>
      <vt:lpstr>SOPORTE LATERALES</vt:lpstr>
      <vt:lpstr>SOPORTE CENTRAL</vt:lpstr>
      <vt:lpstr>ACTUADOR</vt:lpstr>
      <vt:lpstr>SISTEMA DE DESPLAZAMIENTO VERTICAL</vt:lpstr>
      <vt:lpstr>FLECHA</vt:lpstr>
      <vt:lpstr>ACTUADOR DEL SISTEMA</vt:lpstr>
      <vt:lpstr>ESTRUCTURA DEL PROTOTIPO</vt:lpstr>
      <vt:lpstr>Presentación de PowerPoint</vt:lpstr>
      <vt:lpstr>POTENCIA</vt:lpstr>
      <vt:lpstr>PRUEBAS REALIZADAS</vt:lpstr>
      <vt:lpstr>Prueba de funcionamiento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DEL PROTOTIPO DE UNA MÁQUINA EXPENDEDORA DE PASTELILLOS DE LA MARCA “THE CUPCAKE FACTORY” PARA LA EMPRESA PUBLICIUDAD</dc:title>
  <dc:creator>User</dc:creator>
  <cp:lastModifiedBy>Equipo 2</cp:lastModifiedBy>
  <cp:revision>356</cp:revision>
  <dcterms:created xsi:type="dcterms:W3CDTF">2014-07-24T02:49:56Z</dcterms:created>
  <dcterms:modified xsi:type="dcterms:W3CDTF">2014-08-19T20:36:50Z</dcterms:modified>
</cp:coreProperties>
</file>