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1" r:id="rId3"/>
    <p:sldId id="257" r:id="rId4"/>
    <p:sldId id="272" r:id="rId5"/>
    <p:sldId id="283" r:id="rId6"/>
    <p:sldId id="300" r:id="rId7"/>
    <p:sldId id="288" r:id="rId8"/>
    <p:sldId id="289" r:id="rId9"/>
    <p:sldId id="303" r:id="rId10"/>
    <p:sldId id="292" r:id="rId11"/>
    <p:sldId id="264" r:id="rId12"/>
    <p:sldId id="301" r:id="rId13"/>
    <p:sldId id="295" r:id="rId14"/>
    <p:sldId id="305" r:id="rId15"/>
    <p:sldId id="296" r:id="rId16"/>
    <p:sldId id="293" r:id="rId17"/>
    <p:sldId id="297" r:id="rId18"/>
    <p:sldId id="302" r:id="rId19"/>
    <p:sldId id="298" r:id="rId20"/>
    <p:sldId id="263" r:id="rId21"/>
    <p:sldId id="299" r:id="rId22"/>
    <p:sldId id="28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-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97B02-0374-4011-BBA1-D2D075D3DEB5}" type="doc">
      <dgm:prSet loTypeId="urn:microsoft.com/office/officeart/2005/8/layout/list1" loCatId="list" qsTypeId="urn:microsoft.com/office/officeart/2005/8/quickstyle/3d9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6078A0C-B0C8-46D4-8CD3-ED7CC730BD20}">
      <dgm:prSet phldrT="[Texto]"/>
      <dgm:spPr/>
      <dgm:t>
        <a:bodyPr/>
        <a:lstStyle/>
        <a:p>
          <a:r>
            <a:rPr lang="es-ES" dirty="0" smtClean="0"/>
            <a:t>Antecedentes</a:t>
          </a:r>
          <a:endParaRPr lang="es-ES" dirty="0"/>
        </a:p>
      </dgm:t>
    </dgm:pt>
    <dgm:pt modelId="{00AD99DC-5AE3-4A97-ACFA-80308CE74E94}" type="parTrans" cxnId="{C458214B-5D6E-47CC-B4BA-B99A08D9AB28}">
      <dgm:prSet/>
      <dgm:spPr/>
      <dgm:t>
        <a:bodyPr/>
        <a:lstStyle/>
        <a:p>
          <a:endParaRPr lang="es-ES"/>
        </a:p>
      </dgm:t>
    </dgm:pt>
    <dgm:pt modelId="{B7B17BCA-8BCE-4943-97CB-C7D90C8933C3}" type="sibTrans" cxnId="{C458214B-5D6E-47CC-B4BA-B99A08D9AB28}">
      <dgm:prSet/>
      <dgm:spPr/>
      <dgm:t>
        <a:bodyPr/>
        <a:lstStyle/>
        <a:p>
          <a:endParaRPr lang="es-ES"/>
        </a:p>
      </dgm:t>
    </dgm:pt>
    <dgm:pt modelId="{C27DC86A-9A49-44DD-BEC4-5D8C4DD6E2D4}">
      <dgm:prSet phldrT="[Texto]"/>
      <dgm:spPr/>
      <dgm:t>
        <a:bodyPr/>
        <a:lstStyle/>
        <a:p>
          <a:r>
            <a:rPr lang="es-ES" dirty="0" smtClean="0"/>
            <a:t>Justificación</a:t>
          </a:r>
          <a:endParaRPr lang="es-ES" dirty="0"/>
        </a:p>
      </dgm:t>
    </dgm:pt>
    <dgm:pt modelId="{E510F695-4DD5-4803-A138-7674224E1402}" type="parTrans" cxnId="{03422E0E-2800-4FD1-AA7F-619A42869959}">
      <dgm:prSet/>
      <dgm:spPr/>
      <dgm:t>
        <a:bodyPr/>
        <a:lstStyle/>
        <a:p>
          <a:endParaRPr lang="es-ES"/>
        </a:p>
      </dgm:t>
    </dgm:pt>
    <dgm:pt modelId="{82891E85-CBA9-4BA6-ABF4-07E32F3CBCBD}" type="sibTrans" cxnId="{03422E0E-2800-4FD1-AA7F-619A42869959}">
      <dgm:prSet/>
      <dgm:spPr/>
      <dgm:t>
        <a:bodyPr/>
        <a:lstStyle/>
        <a:p>
          <a:endParaRPr lang="es-ES"/>
        </a:p>
      </dgm:t>
    </dgm:pt>
    <dgm:pt modelId="{848CF06B-02DB-4305-AAE8-1BBD200FEEC1}">
      <dgm:prSet phldrT="[Texto]"/>
      <dgm:spPr/>
      <dgm:t>
        <a:bodyPr/>
        <a:lstStyle/>
        <a:p>
          <a:r>
            <a:rPr lang="es-ES" dirty="0" smtClean="0"/>
            <a:t>Planteamiento Problema</a:t>
          </a:r>
          <a:endParaRPr lang="es-ES" dirty="0"/>
        </a:p>
      </dgm:t>
    </dgm:pt>
    <dgm:pt modelId="{1087B418-0A11-45CA-82D3-C8FFA758CFC0}" type="parTrans" cxnId="{E2F25D52-5E26-40EB-B5A5-7F936C0060DB}">
      <dgm:prSet/>
      <dgm:spPr/>
      <dgm:t>
        <a:bodyPr/>
        <a:lstStyle/>
        <a:p>
          <a:endParaRPr lang="es-ES"/>
        </a:p>
      </dgm:t>
    </dgm:pt>
    <dgm:pt modelId="{ECC4BBF6-A291-43D0-B57E-6C4443A7D65F}" type="sibTrans" cxnId="{E2F25D52-5E26-40EB-B5A5-7F936C0060DB}">
      <dgm:prSet/>
      <dgm:spPr/>
      <dgm:t>
        <a:bodyPr/>
        <a:lstStyle/>
        <a:p>
          <a:endParaRPr lang="es-ES"/>
        </a:p>
      </dgm:t>
    </dgm:pt>
    <dgm:pt modelId="{C30F1E88-A743-48E3-9EBE-153DE25FE8F5}" type="pres">
      <dgm:prSet presAssocID="{CC397B02-0374-4011-BBA1-D2D075D3DE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B44830-A3D0-45E0-A54C-A403E9DED300}" type="pres">
      <dgm:prSet presAssocID="{06078A0C-B0C8-46D4-8CD3-ED7CC730BD20}" presName="parentLin" presStyleCnt="0"/>
      <dgm:spPr/>
    </dgm:pt>
    <dgm:pt modelId="{9200A744-CEA2-40B7-A06F-3DB49D6E6702}" type="pres">
      <dgm:prSet presAssocID="{06078A0C-B0C8-46D4-8CD3-ED7CC730BD2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D384A89-C25C-4744-9F19-3D7591A52DC3}" type="pres">
      <dgm:prSet presAssocID="{06078A0C-B0C8-46D4-8CD3-ED7CC730BD20}" presName="parentText" presStyleLbl="node1" presStyleIdx="0" presStyleCnt="3" custLinFactNeighborY="-5162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EDDE0A-6369-4F87-A3CD-59C125847F04}" type="pres">
      <dgm:prSet presAssocID="{06078A0C-B0C8-46D4-8CD3-ED7CC730BD20}" presName="negativeSpace" presStyleCnt="0"/>
      <dgm:spPr/>
    </dgm:pt>
    <dgm:pt modelId="{DE3C8B02-446E-49E0-A23B-40A00B1D0A47}" type="pres">
      <dgm:prSet presAssocID="{06078A0C-B0C8-46D4-8CD3-ED7CC730BD20}" presName="childText" presStyleLbl="conFgAcc1" presStyleIdx="0" presStyleCnt="3" custLinFactY="-106318" custLinFactNeighborX="150" custLinFactNeighborY="-200000">
        <dgm:presLayoutVars>
          <dgm:bulletEnabled val="1"/>
        </dgm:presLayoutVars>
      </dgm:prSet>
      <dgm:spPr/>
    </dgm:pt>
    <dgm:pt modelId="{1FA60802-EB97-4FD4-89C8-7C1750AD13CC}" type="pres">
      <dgm:prSet presAssocID="{B7B17BCA-8BCE-4943-97CB-C7D90C8933C3}" presName="spaceBetweenRectangles" presStyleCnt="0"/>
      <dgm:spPr/>
    </dgm:pt>
    <dgm:pt modelId="{3DCFDA61-A4AC-4154-B969-DC8483559567}" type="pres">
      <dgm:prSet presAssocID="{C27DC86A-9A49-44DD-BEC4-5D8C4DD6E2D4}" presName="parentLin" presStyleCnt="0"/>
      <dgm:spPr/>
    </dgm:pt>
    <dgm:pt modelId="{3CBEE9D3-B8B2-4B39-9229-C5A755B84401}" type="pres">
      <dgm:prSet presAssocID="{C27DC86A-9A49-44DD-BEC4-5D8C4DD6E2D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14AC898-7717-4E26-AA0A-3AF38831F10B}" type="pres">
      <dgm:prSet presAssocID="{C27DC86A-9A49-44DD-BEC4-5D8C4DD6E2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5ABC7-F2EF-47AF-B7FB-91BCC6FC05B5}" type="pres">
      <dgm:prSet presAssocID="{C27DC86A-9A49-44DD-BEC4-5D8C4DD6E2D4}" presName="negativeSpace" presStyleCnt="0"/>
      <dgm:spPr/>
    </dgm:pt>
    <dgm:pt modelId="{9885DBB7-FE5B-404E-AE3A-619F426D5660}" type="pres">
      <dgm:prSet presAssocID="{C27DC86A-9A49-44DD-BEC4-5D8C4DD6E2D4}" presName="childText" presStyleLbl="conFgAcc1" presStyleIdx="1" presStyleCnt="3">
        <dgm:presLayoutVars>
          <dgm:bulletEnabled val="1"/>
        </dgm:presLayoutVars>
      </dgm:prSet>
      <dgm:spPr/>
    </dgm:pt>
    <dgm:pt modelId="{F27C001A-73D7-4822-91DC-6C8DE27C248F}" type="pres">
      <dgm:prSet presAssocID="{82891E85-CBA9-4BA6-ABF4-07E32F3CBCBD}" presName="spaceBetweenRectangles" presStyleCnt="0"/>
      <dgm:spPr/>
    </dgm:pt>
    <dgm:pt modelId="{A1D4C941-3F65-4F56-8601-E590C8BF00A6}" type="pres">
      <dgm:prSet presAssocID="{848CF06B-02DB-4305-AAE8-1BBD200FEEC1}" presName="parentLin" presStyleCnt="0"/>
      <dgm:spPr/>
    </dgm:pt>
    <dgm:pt modelId="{B883E6A5-EC82-4C5B-B7C6-C3E806276605}" type="pres">
      <dgm:prSet presAssocID="{848CF06B-02DB-4305-AAE8-1BBD200FEEC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DF3AAF74-718D-4A37-B410-A3407E8D8819}" type="pres">
      <dgm:prSet presAssocID="{848CF06B-02DB-4305-AAE8-1BBD200FEE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073ACD-A34F-4969-9DC3-961D0719F287}" type="pres">
      <dgm:prSet presAssocID="{848CF06B-02DB-4305-AAE8-1BBD200FEEC1}" presName="negativeSpace" presStyleCnt="0"/>
      <dgm:spPr/>
    </dgm:pt>
    <dgm:pt modelId="{B2E34D1E-E38B-4662-AA9A-E7792BDEBF87}" type="pres">
      <dgm:prSet presAssocID="{848CF06B-02DB-4305-AAE8-1BBD200FE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58214B-5D6E-47CC-B4BA-B99A08D9AB28}" srcId="{CC397B02-0374-4011-BBA1-D2D075D3DEB5}" destId="{06078A0C-B0C8-46D4-8CD3-ED7CC730BD20}" srcOrd="0" destOrd="0" parTransId="{00AD99DC-5AE3-4A97-ACFA-80308CE74E94}" sibTransId="{B7B17BCA-8BCE-4943-97CB-C7D90C8933C3}"/>
    <dgm:cxn modelId="{7D9202EC-F214-4E26-9104-0979CF1C1EA8}" type="presOf" srcId="{848CF06B-02DB-4305-AAE8-1BBD200FEEC1}" destId="{DF3AAF74-718D-4A37-B410-A3407E8D8819}" srcOrd="1" destOrd="0" presId="urn:microsoft.com/office/officeart/2005/8/layout/list1"/>
    <dgm:cxn modelId="{E2F25D52-5E26-40EB-B5A5-7F936C0060DB}" srcId="{CC397B02-0374-4011-BBA1-D2D075D3DEB5}" destId="{848CF06B-02DB-4305-AAE8-1BBD200FEEC1}" srcOrd="2" destOrd="0" parTransId="{1087B418-0A11-45CA-82D3-C8FFA758CFC0}" sibTransId="{ECC4BBF6-A291-43D0-B57E-6C4443A7D65F}"/>
    <dgm:cxn modelId="{3B1B74F6-88FF-4A3D-8CF2-D78213D0C553}" type="presOf" srcId="{CC397B02-0374-4011-BBA1-D2D075D3DEB5}" destId="{C30F1E88-A743-48E3-9EBE-153DE25FE8F5}" srcOrd="0" destOrd="0" presId="urn:microsoft.com/office/officeart/2005/8/layout/list1"/>
    <dgm:cxn modelId="{765FE780-2132-4A38-A353-4866B44E69A7}" type="presOf" srcId="{06078A0C-B0C8-46D4-8CD3-ED7CC730BD20}" destId="{9D384A89-C25C-4744-9F19-3D7591A52DC3}" srcOrd="1" destOrd="0" presId="urn:microsoft.com/office/officeart/2005/8/layout/list1"/>
    <dgm:cxn modelId="{F493F6BF-79A1-46BB-A861-D0640959E3FB}" type="presOf" srcId="{06078A0C-B0C8-46D4-8CD3-ED7CC730BD20}" destId="{9200A744-CEA2-40B7-A06F-3DB49D6E6702}" srcOrd="0" destOrd="0" presId="urn:microsoft.com/office/officeart/2005/8/layout/list1"/>
    <dgm:cxn modelId="{AA0D9AA0-7745-4656-85A9-464B01F09F93}" type="presOf" srcId="{848CF06B-02DB-4305-AAE8-1BBD200FEEC1}" destId="{B883E6A5-EC82-4C5B-B7C6-C3E806276605}" srcOrd="0" destOrd="0" presId="urn:microsoft.com/office/officeart/2005/8/layout/list1"/>
    <dgm:cxn modelId="{02BD156C-DB1A-40A4-B606-049318CBE17E}" type="presOf" srcId="{C27DC86A-9A49-44DD-BEC4-5D8C4DD6E2D4}" destId="{214AC898-7717-4E26-AA0A-3AF38831F10B}" srcOrd="1" destOrd="0" presId="urn:microsoft.com/office/officeart/2005/8/layout/list1"/>
    <dgm:cxn modelId="{91CE02A7-DC3E-4ECE-A39A-0CDD48F0BE30}" type="presOf" srcId="{C27DC86A-9A49-44DD-BEC4-5D8C4DD6E2D4}" destId="{3CBEE9D3-B8B2-4B39-9229-C5A755B84401}" srcOrd="0" destOrd="0" presId="urn:microsoft.com/office/officeart/2005/8/layout/list1"/>
    <dgm:cxn modelId="{03422E0E-2800-4FD1-AA7F-619A42869959}" srcId="{CC397B02-0374-4011-BBA1-D2D075D3DEB5}" destId="{C27DC86A-9A49-44DD-BEC4-5D8C4DD6E2D4}" srcOrd="1" destOrd="0" parTransId="{E510F695-4DD5-4803-A138-7674224E1402}" sibTransId="{82891E85-CBA9-4BA6-ABF4-07E32F3CBCBD}"/>
    <dgm:cxn modelId="{43E4A168-E232-457F-8866-B33E74F31D96}" type="presParOf" srcId="{C30F1E88-A743-48E3-9EBE-153DE25FE8F5}" destId="{4AB44830-A3D0-45E0-A54C-A403E9DED300}" srcOrd="0" destOrd="0" presId="urn:microsoft.com/office/officeart/2005/8/layout/list1"/>
    <dgm:cxn modelId="{BDDE9B42-4EF8-4352-A407-E77B1AAC796A}" type="presParOf" srcId="{4AB44830-A3D0-45E0-A54C-A403E9DED300}" destId="{9200A744-CEA2-40B7-A06F-3DB49D6E6702}" srcOrd="0" destOrd="0" presId="urn:microsoft.com/office/officeart/2005/8/layout/list1"/>
    <dgm:cxn modelId="{5B3BDDB9-335C-42D2-9CFB-F03A9A865B97}" type="presParOf" srcId="{4AB44830-A3D0-45E0-A54C-A403E9DED300}" destId="{9D384A89-C25C-4744-9F19-3D7591A52DC3}" srcOrd="1" destOrd="0" presId="urn:microsoft.com/office/officeart/2005/8/layout/list1"/>
    <dgm:cxn modelId="{AF18EF46-190D-4F99-8F94-33892D3E6417}" type="presParOf" srcId="{C30F1E88-A743-48E3-9EBE-153DE25FE8F5}" destId="{B0EDDE0A-6369-4F87-A3CD-59C125847F04}" srcOrd="1" destOrd="0" presId="urn:microsoft.com/office/officeart/2005/8/layout/list1"/>
    <dgm:cxn modelId="{FAC29BC5-A4E3-4486-966D-EC3C9861B049}" type="presParOf" srcId="{C30F1E88-A743-48E3-9EBE-153DE25FE8F5}" destId="{DE3C8B02-446E-49E0-A23B-40A00B1D0A47}" srcOrd="2" destOrd="0" presId="urn:microsoft.com/office/officeart/2005/8/layout/list1"/>
    <dgm:cxn modelId="{252BA919-C604-4C7D-A60D-53725D036641}" type="presParOf" srcId="{C30F1E88-A743-48E3-9EBE-153DE25FE8F5}" destId="{1FA60802-EB97-4FD4-89C8-7C1750AD13CC}" srcOrd="3" destOrd="0" presId="urn:microsoft.com/office/officeart/2005/8/layout/list1"/>
    <dgm:cxn modelId="{01D36883-77A9-4201-B8CF-D6CE8F939794}" type="presParOf" srcId="{C30F1E88-A743-48E3-9EBE-153DE25FE8F5}" destId="{3DCFDA61-A4AC-4154-B969-DC8483559567}" srcOrd="4" destOrd="0" presId="urn:microsoft.com/office/officeart/2005/8/layout/list1"/>
    <dgm:cxn modelId="{C149AB83-74B1-4658-A157-417AA064044C}" type="presParOf" srcId="{3DCFDA61-A4AC-4154-B969-DC8483559567}" destId="{3CBEE9D3-B8B2-4B39-9229-C5A755B84401}" srcOrd="0" destOrd="0" presId="urn:microsoft.com/office/officeart/2005/8/layout/list1"/>
    <dgm:cxn modelId="{523224D2-69BD-4CAF-84C2-8E481BD86D3D}" type="presParOf" srcId="{3DCFDA61-A4AC-4154-B969-DC8483559567}" destId="{214AC898-7717-4E26-AA0A-3AF38831F10B}" srcOrd="1" destOrd="0" presId="urn:microsoft.com/office/officeart/2005/8/layout/list1"/>
    <dgm:cxn modelId="{A257EE55-A648-48EA-B8BC-8A751FEBF39A}" type="presParOf" srcId="{C30F1E88-A743-48E3-9EBE-153DE25FE8F5}" destId="{2C35ABC7-F2EF-47AF-B7FB-91BCC6FC05B5}" srcOrd="5" destOrd="0" presId="urn:microsoft.com/office/officeart/2005/8/layout/list1"/>
    <dgm:cxn modelId="{8E216168-79A8-4510-88FE-D2A7694572CA}" type="presParOf" srcId="{C30F1E88-A743-48E3-9EBE-153DE25FE8F5}" destId="{9885DBB7-FE5B-404E-AE3A-619F426D5660}" srcOrd="6" destOrd="0" presId="urn:microsoft.com/office/officeart/2005/8/layout/list1"/>
    <dgm:cxn modelId="{1A69F891-3777-4446-B75B-F6FD6DB1230E}" type="presParOf" srcId="{C30F1E88-A743-48E3-9EBE-153DE25FE8F5}" destId="{F27C001A-73D7-4822-91DC-6C8DE27C248F}" srcOrd="7" destOrd="0" presId="urn:microsoft.com/office/officeart/2005/8/layout/list1"/>
    <dgm:cxn modelId="{D1F80160-8051-4C2B-820A-04882C137393}" type="presParOf" srcId="{C30F1E88-A743-48E3-9EBE-153DE25FE8F5}" destId="{A1D4C941-3F65-4F56-8601-E590C8BF00A6}" srcOrd="8" destOrd="0" presId="urn:microsoft.com/office/officeart/2005/8/layout/list1"/>
    <dgm:cxn modelId="{4D1DE55C-BDCC-4EAB-864E-8050A651A41E}" type="presParOf" srcId="{A1D4C941-3F65-4F56-8601-E590C8BF00A6}" destId="{B883E6A5-EC82-4C5B-B7C6-C3E806276605}" srcOrd="0" destOrd="0" presId="urn:microsoft.com/office/officeart/2005/8/layout/list1"/>
    <dgm:cxn modelId="{ED3C15FF-9B30-4F7A-9CAD-7519FB2B36F7}" type="presParOf" srcId="{A1D4C941-3F65-4F56-8601-E590C8BF00A6}" destId="{DF3AAF74-718D-4A37-B410-A3407E8D8819}" srcOrd="1" destOrd="0" presId="urn:microsoft.com/office/officeart/2005/8/layout/list1"/>
    <dgm:cxn modelId="{4C29B864-015F-43C6-BE96-73370267ED2D}" type="presParOf" srcId="{C30F1E88-A743-48E3-9EBE-153DE25FE8F5}" destId="{14073ACD-A34F-4969-9DC3-961D0719F287}" srcOrd="9" destOrd="0" presId="urn:microsoft.com/office/officeart/2005/8/layout/list1"/>
    <dgm:cxn modelId="{DCC38B38-322F-43D3-A54D-D12AEC5A78E6}" type="presParOf" srcId="{C30F1E88-A743-48E3-9EBE-153DE25FE8F5}" destId="{B2E34D1E-E38B-4662-AA9A-E7792BDEBF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340E2-D81A-44B2-A513-1A49DE14A217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5BA07497-0BC8-4923-9DB9-F57F65622693}">
      <dgm:prSet phldrT="[Texto]" custT="1"/>
      <dgm:spPr/>
      <dgm:t>
        <a:bodyPr/>
        <a:lstStyle/>
        <a:p>
          <a:r>
            <a:rPr lang="es-ES" sz="1400" b="1" dirty="0" smtClean="0"/>
            <a:t>Errores en el despacho</a:t>
          </a:r>
          <a:endParaRPr lang="es-ES" sz="1400" b="1" dirty="0"/>
        </a:p>
      </dgm:t>
    </dgm:pt>
    <dgm:pt modelId="{6993322A-26C4-4017-BD0F-689A5EA4754D}" type="parTrans" cxnId="{3ADCFC95-2E4B-4FC9-B9CE-9D86C1379832}">
      <dgm:prSet/>
      <dgm:spPr/>
      <dgm:t>
        <a:bodyPr/>
        <a:lstStyle/>
        <a:p>
          <a:endParaRPr lang="es-ES"/>
        </a:p>
      </dgm:t>
    </dgm:pt>
    <dgm:pt modelId="{2048BDA7-D0DB-412D-A7DE-0448CFEEE822}" type="sibTrans" cxnId="{3ADCFC95-2E4B-4FC9-B9CE-9D86C1379832}">
      <dgm:prSet/>
      <dgm:spPr/>
      <dgm:t>
        <a:bodyPr/>
        <a:lstStyle/>
        <a:p>
          <a:endParaRPr lang="es-ES"/>
        </a:p>
      </dgm:t>
    </dgm:pt>
    <dgm:pt modelId="{625AAFB5-EAF9-4A8A-B7F5-10CF54185E63}">
      <dgm:prSet phldrT="[Texto]"/>
      <dgm:spPr/>
      <dgm:t>
        <a:bodyPr/>
        <a:lstStyle/>
        <a:p>
          <a:r>
            <a:rPr lang="es-ES" b="1" dirty="0" smtClean="0"/>
            <a:t>Demora al preparar pedidos</a:t>
          </a:r>
          <a:endParaRPr lang="es-ES" b="1" dirty="0"/>
        </a:p>
      </dgm:t>
    </dgm:pt>
    <dgm:pt modelId="{373DE041-BD2B-4E7C-8274-B7E2CD19E274}" type="parTrans" cxnId="{8564AF60-0568-4DB9-BCF4-F42119EB1578}">
      <dgm:prSet/>
      <dgm:spPr/>
      <dgm:t>
        <a:bodyPr/>
        <a:lstStyle/>
        <a:p>
          <a:endParaRPr lang="es-ES"/>
        </a:p>
      </dgm:t>
    </dgm:pt>
    <dgm:pt modelId="{1EADE7AC-6ABC-4377-8E31-7365BFF1C981}" type="sibTrans" cxnId="{8564AF60-0568-4DB9-BCF4-F42119EB1578}">
      <dgm:prSet/>
      <dgm:spPr/>
      <dgm:t>
        <a:bodyPr/>
        <a:lstStyle/>
        <a:p>
          <a:endParaRPr lang="es-ES"/>
        </a:p>
      </dgm:t>
    </dgm:pt>
    <dgm:pt modelId="{CC72011B-9475-48D6-9F75-2ECB6317FAA0}">
      <dgm:prSet phldrT="[Texto]"/>
      <dgm:spPr/>
      <dgm:t>
        <a:bodyPr/>
        <a:lstStyle/>
        <a:p>
          <a:r>
            <a:rPr lang="es-ES" b="1" dirty="0" smtClean="0"/>
            <a:t>Insatisfacción del cliente por entregas de pedidos incompletos</a:t>
          </a:r>
          <a:endParaRPr lang="es-ES" b="1" dirty="0"/>
        </a:p>
      </dgm:t>
    </dgm:pt>
    <dgm:pt modelId="{85DDE7FB-2616-40B2-92B2-C620E4C34E2E}" type="parTrans" cxnId="{68C91030-1A4C-4CC2-B6F7-45837D357530}">
      <dgm:prSet/>
      <dgm:spPr/>
      <dgm:t>
        <a:bodyPr/>
        <a:lstStyle/>
        <a:p>
          <a:endParaRPr lang="es-ES"/>
        </a:p>
      </dgm:t>
    </dgm:pt>
    <dgm:pt modelId="{A52A502F-B802-4076-B677-DBCDCF410BA0}" type="sibTrans" cxnId="{68C91030-1A4C-4CC2-B6F7-45837D357530}">
      <dgm:prSet/>
      <dgm:spPr/>
      <dgm:t>
        <a:bodyPr/>
        <a:lstStyle/>
        <a:p>
          <a:endParaRPr lang="es-ES"/>
        </a:p>
      </dgm:t>
    </dgm:pt>
    <dgm:pt modelId="{671F761C-E9A6-400A-B0F2-B05B1EB4B46B}">
      <dgm:prSet phldrT="[Texto]"/>
      <dgm:spPr/>
      <dgm:t>
        <a:bodyPr/>
        <a:lstStyle/>
        <a:p>
          <a:r>
            <a:rPr lang="es-ES" b="1" dirty="0" smtClean="0"/>
            <a:t>Difícil acceso inmediato a la mercadería</a:t>
          </a:r>
          <a:endParaRPr lang="es-ES" b="1" dirty="0"/>
        </a:p>
      </dgm:t>
    </dgm:pt>
    <dgm:pt modelId="{C0CC234B-297C-4ADF-A01D-53B6DBF69CC0}" type="parTrans" cxnId="{159B3191-A07E-4E36-A3F9-CE918ACB27F1}">
      <dgm:prSet/>
      <dgm:spPr/>
      <dgm:t>
        <a:bodyPr/>
        <a:lstStyle/>
        <a:p>
          <a:endParaRPr lang="es-ES"/>
        </a:p>
      </dgm:t>
    </dgm:pt>
    <dgm:pt modelId="{9350CB73-6D21-4437-9E86-2C387B6A9B02}" type="sibTrans" cxnId="{159B3191-A07E-4E36-A3F9-CE918ACB27F1}">
      <dgm:prSet/>
      <dgm:spPr/>
      <dgm:t>
        <a:bodyPr/>
        <a:lstStyle/>
        <a:p>
          <a:endParaRPr lang="es-ES"/>
        </a:p>
      </dgm:t>
    </dgm:pt>
    <dgm:pt modelId="{A932864F-BD2E-4BFC-BECF-756AEF45C12F}">
      <dgm:prSet phldrT="[Texto]"/>
      <dgm:spPr/>
      <dgm:t>
        <a:bodyPr/>
        <a:lstStyle/>
        <a:p>
          <a:r>
            <a:rPr lang="es-ES" b="1" dirty="0" smtClean="0"/>
            <a:t>Tiempos largos para almacenar productos</a:t>
          </a:r>
          <a:endParaRPr lang="es-ES" b="1" dirty="0"/>
        </a:p>
      </dgm:t>
    </dgm:pt>
    <dgm:pt modelId="{3AD8C468-48FA-4067-9DCB-92FF722B2246}" type="parTrans" cxnId="{CBBE9CBA-1DBC-471D-B895-7DC3F90FACB4}">
      <dgm:prSet/>
      <dgm:spPr/>
      <dgm:t>
        <a:bodyPr/>
        <a:lstStyle/>
        <a:p>
          <a:endParaRPr lang="es-ES"/>
        </a:p>
      </dgm:t>
    </dgm:pt>
    <dgm:pt modelId="{4ECC1417-AC81-41A3-B8ED-9353DFA13A3C}" type="sibTrans" cxnId="{CBBE9CBA-1DBC-471D-B895-7DC3F90FACB4}">
      <dgm:prSet/>
      <dgm:spPr/>
      <dgm:t>
        <a:bodyPr/>
        <a:lstStyle/>
        <a:p>
          <a:endParaRPr lang="es-ES"/>
        </a:p>
      </dgm:t>
    </dgm:pt>
    <dgm:pt modelId="{AAED8DF7-74BF-49EB-AEA0-323DBDDB2B68}" type="pres">
      <dgm:prSet presAssocID="{718340E2-D81A-44B2-A513-1A49DE14A2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FDA9C5-B6CC-440C-90AA-130C67EA3498}" type="pres">
      <dgm:prSet presAssocID="{5BA07497-0BC8-4923-9DB9-F57F65622693}" presName="parentLin" presStyleCnt="0"/>
      <dgm:spPr/>
    </dgm:pt>
    <dgm:pt modelId="{AA175205-D04E-4320-BC50-91FA6A75FFE1}" type="pres">
      <dgm:prSet presAssocID="{5BA07497-0BC8-4923-9DB9-F57F65622693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08CD9AE1-796B-4BFB-B20A-AF0A11FA1B78}" type="pres">
      <dgm:prSet presAssocID="{5BA07497-0BC8-4923-9DB9-F57F65622693}" presName="parentText" presStyleLbl="node1" presStyleIdx="0" presStyleCnt="5" custScaleY="14167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83EC8-466C-40F3-9711-2E5045037BA0}" type="pres">
      <dgm:prSet presAssocID="{5BA07497-0BC8-4923-9DB9-F57F65622693}" presName="negativeSpace" presStyleCnt="0"/>
      <dgm:spPr/>
    </dgm:pt>
    <dgm:pt modelId="{64B37D9D-D994-4F71-B05E-FB5C0722A816}" type="pres">
      <dgm:prSet presAssocID="{5BA07497-0BC8-4923-9DB9-F57F65622693}" presName="childText" presStyleLbl="conFgAcc1" presStyleIdx="0" presStyleCnt="5">
        <dgm:presLayoutVars>
          <dgm:bulletEnabled val="1"/>
        </dgm:presLayoutVars>
      </dgm:prSet>
      <dgm:spPr/>
    </dgm:pt>
    <dgm:pt modelId="{FCA499F9-1E47-4850-9CA3-07C4645AF131}" type="pres">
      <dgm:prSet presAssocID="{2048BDA7-D0DB-412D-A7DE-0448CFEEE822}" presName="spaceBetweenRectangles" presStyleCnt="0"/>
      <dgm:spPr/>
    </dgm:pt>
    <dgm:pt modelId="{F0F6F3C0-1122-4A69-A262-DEDED23D2C98}" type="pres">
      <dgm:prSet presAssocID="{625AAFB5-EAF9-4A8A-B7F5-10CF54185E63}" presName="parentLin" presStyleCnt="0"/>
      <dgm:spPr/>
    </dgm:pt>
    <dgm:pt modelId="{E7AEE1DA-4AAF-44E3-A212-66B87F0221E8}" type="pres">
      <dgm:prSet presAssocID="{625AAFB5-EAF9-4A8A-B7F5-10CF54185E63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9EFE22BB-9B87-4565-A051-8D279EBAE8AF}" type="pres">
      <dgm:prSet presAssocID="{625AAFB5-EAF9-4A8A-B7F5-10CF54185E63}" presName="parentText" presStyleLbl="node1" presStyleIdx="1" presStyleCnt="5" custScaleY="1509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2E6EA7-1431-4CFD-9736-551CA2537B36}" type="pres">
      <dgm:prSet presAssocID="{625AAFB5-EAF9-4A8A-B7F5-10CF54185E63}" presName="negativeSpace" presStyleCnt="0"/>
      <dgm:spPr/>
    </dgm:pt>
    <dgm:pt modelId="{181D9A21-826E-4256-988D-F0118A2347D4}" type="pres">
      <dgm:prSet presAssocID="{625AAFB5-EAF9-4A8A-B7F5-10CF54185E63}" presName="childText" presStyleLbl="conFgAcc1" presStyleIdx="1" presStyleCnt="5">
        <dgm:presLayoutVars>
          <dgm:bulletEnabled val="1"/>
        </dgm:presLayoutVars>
      </dgm:prSet>
      <dgm:spPr/>
    </dgm:pt>
    <dgm:pt modelId="{89BBDB63-1E36-4756-81B5-E140F2CDC954}" type="pres">
      <dgm:prSet presAssocID="{1EADE7AC-6ABC-4377-8E31-7365BFF1C981}" presName="spaceBetweenRectangles" presStyleCnt="0"/>
      <dgm:spPr/>
    </dgm:pt>
    <dgm:pt modelId="{104A3F1B-0964-47A5-8016-8F82D768DA7B}" type="pres">
      <dgm:prSet presAssocID="{CC72011B-9475-48D6-9F75-2ECB6317FAA0}" presName="parentLin" presStyleCnt="0"/>
      <dgm:spPr/>
    </dgm:pt>
    <dgm:pt modelId="{F437C60E-F6CA-496A-86A2-F8A884BB4F20}" type="pres">
      <dgm:prSet presAssocID="{CC72011B-9475-48D6-9F75-2ECB6317FAA0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7C9DA419-5B4E-4305-AE76-BDDB0AFDBBA8}" type="pres">
      <dgm:prSet presAssocID="{CC72011B-9475-48D6-9F75-2ECB6317FAA0}" presName="parentText" presStyleLbl="node1" presStyleIdx="2" presStyleCnt="5" custScaleY="1638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BEE859-0E34-4322-B983-DDF4D05D6668}" type="pres">
      <dgm:prSet presAssocID="{CC72011B-9475-48D6-9F75-2ECB6317FAA0}" presName="negativeSpace" presStyleCnt="0"/>
      <dgm:spPr/>
    </dgm:pt>
    <dgm:pt modelId="{F26C93DE-77E1-401C-8951-4D5A6D4FA014}" type="pres">
      <dgm:prSet presAssocID="{CC72011B-9475-48D6-9F75-2ECB6317FAA0}" presName="childText" presStyleLbl="conFgAcc1" presStyleIdx="2" presStyleCnt="5">
        <dgm:presLayoutVars>
          <dgm:bulletEnabled val="1"/>
        </dgm:presLayoutVars>
      </dgm:prSet>
      <dgm:spPr/>
    </dgm:pt>
    <dgm:pt modelId="{0B53DE81-E445-49C0-A17F-2FB1E4001C99}" type="pres">
      <dgm:prSet presAssocID="{A52A502F-B802-4076-B677-DBCDCF410BA0}" presName="spaceBetweenRectangles" presStyleCnt="0"/>
      <dgm:spPr/>
    </dgm:pt>
    <dgm:pt modelId="{399C3D29-9ACE-4DE2-9365-49DD306AFA0C}" type="pres">
      <dgm:prSet presAssocID="{671F761C-E9A6-400A-B0F2-B05B1EB4B46B}" presName="parentLin" presStyleCnt="0"/>
      <dgm:spPr/>
    </dgm:pt>
    <dgm:pt modelId="{E2244B69-0BB9-4C1A-B054-2270C6DA630D}" type="pres">
      <dgm:prSet presAssocID="{671F761C-E9A6-400A-B0F2-B05B1EB4B46B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1B39B281-1842-4754-AAA3-90E8E720105B}" type="pres">
      <dgm:prSet presAssocID="{671F761C-E9A6-400A-B0F2-B05B1EB4B46B}" presName="parentText" presStyleLbl="node1" presStyleIdx="3" presStyleCnt="5" custScaleY="1579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1E683-CA43-4D5F-82D7-1CF778AD38C9}" type="pres">
      <dgm:prSet presAssocID="{671F761C-E9A6-400A-B0F2-B05B1EB4B46B}" presName="negativeSpace" presStyleCnt="0"/>
      <dgm:spPr/>
    </dgm:pt>
    <dgm:pt modelId="{E3CCD912-B23B-47EE-8941-9E2D8D2E50B5}" type="pres">
      <dgm:prSet presAssocID="{671F761C-E9A6-400A-B0F2-B05B1EB4B46B}" presName="childText" presStyleLbl="conFgAcc1" presStyleIdx="3" presStyleCnt="5">
        <dgm:presLayoutVars>
          <dgm:bulletEnabled val="1"/>
        </dgm:presLayoutVars>
      </dgm:prSet>
      <dgm:spPr/>
    </dgm:pt>
    <dgm:pt modelId="{48338D58-99AE-4A6E-8817-24CA662320C3}" type="pres">
      <dgm:prSet presAssocID="{9350CB73-6D21-4437-9E86-2C387B6A9B02}" presName="spaceBetweenRectangles" presStyleCnt="0"/>
      <dgm:spPr/>
    </dgm:pt>
    <dgm:pt modelId="{428F4D49-CEE6-4300-ACA8-1B21810AA6EF}" type="pres">
      <dgm:prSet presAssocID="{A932864F-BD2E-4BFC-BECF-756AEF45C12F}" presName="parentLin" presStyleCnt="0"/>
      <dgm:spPr/>
    </dgm:pt>
    <dgm:pt modelId="{6D265CFF-91A3-4037-9541-568CD0DAABA0}" type="pres">
      <dgm:prSet presAssocID="{A932864F-BD2E-4BFC-BECF-756AEF45C12F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2F981EA8-402C-4BE5-A6F3-BC5C15FDD0B0}" type="pres">
      <dgm:prSet presAssocID="{A932864F-BD2E-4BFC-BECF-756AEF45C12F}" presName="parentText" presStyleLbl="node1" presStyleIdx="4" presStyleCnt="5" custScaleY="1756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CE27ED-3120-43CB-96E4-44C9B7CD6E4E}" type="pres">
      <dgm:prSet presAssocID="{A932864F-BD2E-4BFC-BECF-756AEF45C12F}" presName="negativeSpace" presStyleCnt="0"/>
      <dgm:spPr/>
    </dgm:pt>
    <dgm:pt modelId="{F529F7A7-B586-4D24-BD46-14FF8C73DC23}" type="pres">
      <dgm:prSet presAssocID="{A932864F-BD2E-4BFC-BECF-756AEF45C12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A2BD81-913D-40B8-915D-C08C1AC29F2F}" type="presOf" srcId="{625AAFB5-EAF9-4A8A-B7F5-10CF54185E63}" destId="{E7AEE1DA-4AAF-44E3-A212-66B87F0221E8}" srcOrd="0" destOrd="0" presId="urn:microsoft.com/office/officeart/2005/8/layout/list1"/>
    <dgm:cxn modelId="{A995C99B-E2DA-4691-AAA5-3E5630A49F8F}" type="presOf" srcId="{5BA07497-0BC8-4923-9DB9-F57F65622693}" destId="{08CD9AE1-796B-4BFB-B20A-AF0A11FA1B78}" srcOrd="1" destOrd="0" presId="urn:microsoft.com/office/officeart/2005/8/layout/list1"/>
    <dgm:cxn modelId="{DB656589-935B-4772-9A50-78EDDC5EF67A}" type="presOf" srcId="{5BA07497-0BC8-4923-9DB9-F57F65622693}" destId="{AA175205-D04E-4320-BC50-91FA6A75FFE1}" srcOrd="0" destOrd="0" presId="urn:microsoft.com/office/officeart/2005/8/layout/list1"/>
    <dgm:cxn modelId="{159B3191-A07E-4E36-A3F9-CE918ACB27F1}" srcId="{718340E2-D81A-44B2-A513-1A49DE14A217}" destId="{671F761C-E9A6-400A-B0F2-B05B1EB4B46B}" srcOrd="3" destOrd="0" parTransId="{C0CC234B-297C-4ADF-A01D-53B6DBF69CC0}" sibTransId="{9350CB73-6D21-4437-9E86-2C387B6A9B02}"/>
    <dgm:cxn modelId="{51593413-0F50-4A8E-BC65-48BC4567D4A8}" type="presOf" srcId="{A932864F-BD2E-4BFC-BECF-756AEF45C12F}" destId="{2F981EA8-402C-4BE5-A6F3-BC5C15FDD0B0}" srcOrd="1" destOrd="0" presId="urn:microsoft.com/office/officeart/2005/8/layout/list1"/>
    <dgm:cxn modelId="{7DB42856-4A1E-4429-A26A-CB7B21EDB169}" type="presOf" srcId="{A932864F-BD2E-4BFC-BECF-756AEF45C12F}" destId="{6D265CFF-91A3-4037-9541-568CD0DAABA0}" srcOrd="0" destOrd="0" presId="urn:microsoft.com/office/officeart/2005/8/layout/list1"/>
    <dgm:cxn modelId="{CBBE9CBA-1DBC-471D-B895-7DC3F90FACB4}" srcId="{718340E2-D81A-44B2-A513-1A49DE14A217}" destId="{A932864F-BD2E-4BFC-BECF-756AEF45C12F}" srcOrd="4" destOrd="0" parTransId="{3AD8C468-48FA-4067-9DCB-92FF722B2246}" sibTransId="{4ECC1417-AC81-41A3-B8ED-9353DFA13A3C}"/>
    <dgm:cxn modelId="{68C91030-1A4C-4CC2-B6F7-45837D357530}" srcId="{718340E2-D81A-44B2-A513-1A49DE14A217}" destId="{CC72011B-9475-48D6-9F75-2ECB6317FAA0}" srcOrd="2" destOrd="0" parTransId="{85DDE7FB-2616-40B2-92B2-C620E4C34E2E}" sibTransId="{A52A502F-B802-4076-B677-DBCDCF410BA0}"/>
    <dgm:cxn modelId="{BBE27F92-88EF-446F-ACC8-889E5A83ED6F}" type="presOf" srcId="{CC72011B-9475-48D6-9F75-2ECB6317FAA0}" destId="{7C9DA419-5B4E-4305-AE76-BDDB0AFDBBA8}" srcOrd="1" destOrd="0" presId="urn:microsoft.com/office/officeart/2005/8/layout/list1"/>
    <dgm:cxn modelId="{167BF43C-E3BA-4F5B-8BBF-D8929313501D}" type="presOf" srcId="{671F761C-E9A6-400A-B0F2-B05B1EB4B46B}" destId="{E2244B69-0BB9-4C1A-B054-2270C6DA630D}" srcOrd="0" destOrd="0" presId="urn:microsoft.com/office/officeart/2005/8/layout/list1"/>
    <dgm:cxn modelId="{A6FA5C08-34EA-4358-B553-115706EADA35}" type="presOf" srcId="{718340E2-D81A-44B2-A513-1A49DE14A217}" destId="{AAED8DF7-74BF-49EB-AEA0-323DBDDB2B68}" srcOrd="0" destOrd="0" presId="urn:microsoft.com/office/officeart/2005/8/layout/list1"/>
    <dgm:cxn modelId="{9F86AE3C-B320-4977-9B33-9685A96D4DAB}" type="presOf" srcId="{671F761C-E9A6-400A-B0F2-B05B1EB4B46B}" destId="{1B39B281-1842-4754-AAA3-90E8E720105B}" srcOrd="1" destOrd="0" presId="urn:microsoft.com/office/officeart/2005/8/layout/list1"/>
    <dgm:cxn modelId="{8564AF60-0568-4DB9-BCF4-F42119EB1578}" srcId="{718340E2-D81A-44B2-A513-1A49DE14A217}" destId="{625AAFB5-EAF9-4A8A-B7F5-10CF54185E63}" srcOrd="1" destOrd="0" parTransId="{373DE041-BD2B-4E7C-8274-B7E2CD19E274}" sibTransId="{1EADE7AC-6ABC-4377-8E31-7365BFF1C981}"/>
    <dgm:cxn modelId="{73D5A6FE-A892-4DEF-A956-CBC13DC2591C}" type="presOf" srcId="{625AAFB5-EAF9-4A8A-B7F5-10CF54185E63}" destId="{9EFE22BB-9B87-4565-A051-8D279EBAE8AF}" srcOrd="1" destOrd="0" presId="urn:microsoft.com/office/officeart/2005/8/layout/list1"/>
    <dgm:cxn modelId="{3ADCFC95-2E4B-4FC9-B9CE-9D86C1379832}" srcId="{718340E2-D81A-44B2-A513-1A49DE14A217}" destId="{5BA07497-0BC8-4923-9DB9-F57F65622693}" srcOrd="0" destOrd="0" parTransId="{6993322A-26C4-4017-BD0F-689A5EA4754D}" sibTransId="{2048BDA7-D0DB-412D-A7DE-0448CFEEE822}"/>
    <dgm:cxn modelId="{128F52EA-4351-46B5-89FA-36112FEB5B8F}" type="presOf" srcId="{CC72011B-9475-48D6-9F75-2ECB6317FAA0}" destId="{F437C60E-F6CA-496A-86A2-F8A884BB4F20}" srcOrd="0" destOrd="0" presId="urn:microsoft.com/office/officeart/2005/8/layout/list1"/>
    <dgm:cxn modelId="{F7C6C256-DC69-47AE-9554-F549A6848E28}" type="presParOf" srcId="{AAED8DF7-74BF-49EB-AEA0-323DBDDB2B68}" destId="{E6FDA9C5-B6CC-440C-90AA-130C67EA3498}" srcOrd="0" destOrd="0" presId="urn:microsoft.com/office/officeart/2005/8/layout/list1"/>
    <dgm:cxn modelId="{E797CD60-F02A-4C8E-945E-2381F6780E32}" type="presParOf" srcId="{E6FDA9C5-B6CC-440C-90AA-130C67EA3498}" destId="{AA175205-D04E-4320-BC50-91FA6A75FFE1}" srcOrd="0" destOrd="0" presId="urn:microsoft.com/office/officeart/2005/8/layout/list1"/>
    <dgm:cxn modelId="{AE91D75B-2987-481A-B843-AC7D2F9148AA}" type="presParOf" srcId="{E6FDA9C5-B6CC-440C-90AA-130C67EA3498}" destId="{08CD9AE1-796B-4BFB-B20A-AF0A11FA1B78}" srcOrd="1" destOrd="0" presId="urn:microsoft.com/office/officeart/2005/8/layout/list1"/>
    <dgm:cxn modelId="{FBD5CB97-49A3-44F1-B55E-953A99E70B23}" type="presParOf" srcId="{AAED8DF7-74BF-49EB-AEA0-323DBDDB2B68}" destId="{1EF83EC8-466C-40F3-9711-2E5045037BA0}" srcOrd="1" destOrd="0" presId="urn:microsoft.com/office/officeart/2005/8/layout/list1"/>
    <dgm:cxn modelId="{515EABFB-CE33-4CA2-8034-A439DF1F6C8D}" type="presParOf" srcId="{AAED8DF7-74BF-49EB-AEA0-323DBDDB2B68}" destId="{64B37D9D-D994-4F71-B05E-FB5C0722A816}" srcOrd="2" destOrd="0" presId="urn:microsoft.com/office/officeart/2005/8/layout/list1"/>
    <dgm:cxn modelId="{CE76A9B9-4FF5-4AB9-8E9B-EF533137567E}" type="presParOf" srcId="{AAED8DF7-74BF-49EB-AEA0-323DBDDB2B68}" destId="{FCA499F9-1E47-4850-9CA3-07C4645AF131}" srcOrd="3" destOrd="0" presId="urn:microsoft.com/office/officeart/2005/8/layout/list1"/>
    <dgm:cxn modelId="{404B09D4-55E5-496F-8B6C-A3C7A5212947}" type="presParOf" srcId="{AAED8DF7-74BF-49EB-AEA0-323DBDDB2B68}" destId="{F0F6F3C0-1122-4A69-A262-DEDED23D2C98}" srcOrd="4" destOrd="0" presId="urn:microsoft.com/office/officeart/2005/8/layout/list1"/>
    <dgm:cxn modelId="{60CE0594-07D7-409B-97B3-890E6E77C60C}" type="presParOf" srcId="{F0F6F3C0-1122-4A69-A262-DEDED23D2C98}" destId="{E7AEE1DA-4AAF-44E3-A212-66B87F0221E8}" srcOrd="0" destOrd="0" presId="urn:microsoft.com/office/officeart/2005/8/layout/list1"/>
    <dgm:cxn modelId="{E587B464-B995-4450-972D-B863B03405A7}" type="presParOf" srcId="{F0F6F3C0-1122-4A69-A262-DEDED23D2C98}" destId="{9EFE22BB-9B87-4565-A051-8D279EBAE8AF}" srcOrd="1" destOrd="0" presId="urn:microsoft.com/office/officeart/2005/8/layout/list1"/>
    <dgm:cxn modelId="{61F85CB5-3585-4CF3-8F1D-A9A5A3360993}" type="presParOf" srcId="{AAED8DF7-74BF-49EB-AEA0-323DBDDB2B68}" destId="{F72E6EA7-1431-4CFD-9736-551CA2537B36}" srcOrd="5" destOrd="0" presId="urn:microsoft.com/office/officeart/2005/8/layout/list1"/>
    <dgm:cxn modelId="{B33C7679-E48C-49A8-9E47-E7265510F3CD}" type="presParOf" srcId="{AAED8DF7-74BF-49EB-AEA0-323DBDDB2B68}" destId="{181D9A21-826E-4256-988D-F0118A2347D4}" srcOrd="6" destOrd="0" presId="urn:microsoft.com/office/officeart/2005/8/layout/list1"/>
    <dgm:cxn modelId="{45DC4B75-4604-4DA2-927B-6FF17964958C}" type="presParOf" srcId="{AAED8DF7-74BF-49EB-AEA0-323DBDDB2B68}" destId="{89BBDB63-1E36-4756-81B5-E140F2CDC954}" srcOrd="7" destOrd="0" presId="urn:microsoft.com/office/officeart/2005/8/layout/list1"/>
    <dgm:cxn modelId="{7F6DA82C-ABED-4142-9551-2956CB30FE28}" type="presParOf" srcId="{AAED8DF7-74BF-49EB-AEA0-323DBDDB2B68}" destId="{104A3F1B-0964-47A5-8016-8F82D768DA7B}" srcOrd="8" destOrd="0" presId="urn:microsoft.com/office/officeart/2005/8/layout/list1"/>
    <dgm:cxn modelId="{8AB4B938-FEB7-4B2A-B298-A03B8F3F63CF}" type="presParOf" srcId="{104A3F1B-0964-47A5-8016-8F82D768DA7B}" destId="{F437C60E-F6CA-496A-86A2-F8A884BB4F20}" srcOrd="0" destOrd="0" presId="urn:microsoft.com/office/officeart/2005/8/layout/list1"/>
    <dgm:cxn modelId="{70AED84D-3B79-4944-9EA0-DEEBF63B4868}" type="presParOf" srcId="{104A3F1B-0964-47A5-8016-8F82D768DA7B}" destId="{7C9DA419-5B4E-4305-AE76-BDDB0AFDBBA8}" srcOrd="1" destOrd="0" presId="urn:microsoft.com/office/officeart/2005/8/layout/list1"/>
    <dgm:cxn modelId="{9BD9D6DB-886F-41D7-95E2-8684C8BC9D0D}" type="presParOf" srcId="{AAED8DF7-74BF-49EB-AEA0-323DBDDB2B68}" destId="{E8BEE859-0E34-4322-B983-DDF4D05D6668}" srcOrd="9" destOrd="0" presId="urn:microsoft.com/office/officeart/2005/8/layout/list1"/>
    <dgm:cxn modelId="{D2C17C98-49E6-4D60-8561-1B6F73C818D7}" type="presParOf" srcId="{AAED8DF7-74BF-49EB-AEA0-323DBDDB2B68}" destId="{F26C93DE-77E1-401C-8951-4D5A6D4FA014}" srcOrd="10" destOrd="0" presId="urn:microsoft.com/office/officeart/2005/8/layout/list1"/>
    <dgm:cxn modelId="{0FA6BB74-AB64-4DD6-A46E-7DAB6A3C2E10}" type="presParOf" srcId="{AAED8DF7-74BF-49EB-AEA0-323DBDDB2B68}" destId="{0B53DE81-E445-49C0-A17F-2FB1E4001C99}" srcOrd="11" destOrd="0" presId="urn:microsoft.com/office/officeart/2005/8/layout/list1"/>
    <dgm:cxn modelId="{BC0205E2-F2CB-4887-A967-9901CF8E4EB1}" type="presParOf" srcId="{AAED8DF7-74BF-49EB-AEA0-323DBDDB2B68}" destId="{399C3D29-9ACE-4DE2-9365-49DD306AFA0C}" srcOrd="12" destOrd="0" presId="urn:microsoft.com/office/officeart/2005/8/layout/list1"/>
    <dgm:cxn modelId="{06F27B81-015F-4135-948C-4979C0B6276A}" type="presParOf" srcId="{399C3D29-9ACE-4DE2-9365-49DD306AFA0C}" destId="{E2244B69-0BB9-4C1A-B054-2270C6DA630D}" srcOrd="0" destOrd="0" presId="urn:microsoft.com/office/officeart/2005/8/layout/list1"/>
    <dgm:cxn modelId="{40EFA7CF-0204-44A4-8E1D-16B7E3D7FB52}" type="presParOf" srcId="{399C3D29-9ACE-4DE2-9365-49DD306AFA0C}" destId="{1B39B281-1842-4754-AAA3-90E8E720105B}" srcOrd="1" destOrd="0" presId="urn:microsoft.com/office/officeart/2005/8/layout/list1"/>
    <dgm:cxn modelId="{ECE11C77-CD49-4DE2-8606-D1329773E65C}" type="presParOf" srcId="{AAED8DF7-74BF-49EB-AEA0-323DBDDB2B68}" destId="{26F1E683-CA43-4D5F-82D7-1CF778AD38C9}" srcOrd="13" destOrd="0" presId="urn:microsoft.com/office/officeart/2005/8/layout/list1"/>
    <dgm:cxn modelId="{0341D029-A8F0-4347-BFD2-63560F8F6E63}" type="presParOf" srcId="{AAED8DF7-74BF-49EB-AEA0-323DBDDB2B68}" destId="{E3CCD912-B23B-47EE-8941-9E2D8D2E50B5}" srcOrd="14" destOrd="0" presId="urn:microsoft.com/office/officeart/2005/8/layout/list1"/>
    <dgm:cxn modelId="{CE94D486-C0B9-4D7C-90D6-4FF7540CCC56}" type="presParOf" srcId="{AAED8DF7-74BF-49EB-AEA0-323DBDDB2B68}" destId="{48338D58-99AE-4A6E-8817-24CA662320C3}" srcOrd="15" destOrd="0" presId="urn:microsoft.com/office/officeart/2005/8/layout/list1"/>
    <dgm:cxn modelId="{CD1495B6-6006-4CC6-8831-3FA0AF0E0BAE}" type="presParOf" srcId="{AAED8DF7-74BF-49EB-AEA0-323DBDDB2B68}" destId="{428F4D49-CEE6-4300-ACA8-1B21810AA6EF}" srcOrd="16" destOrd="0" presId="urn:microsoft.com/office/officeart/2005/8/layout/list1"/>
    <dgm:cxn modelId="{31B65E45-8807-425B-AF35-554609189D99}" type="presParOf" srcId="{428F4D49-CEE6-4300-ACA8-1B21810AA6EF}" destId="{6D265CFF-91A3-4037-9541-568CD0DAABA0}" srcOrd="0" destOrd="0" presId="urn:microsoft.com/office/officeart/2005/8/layout/list1"/>
    <dgm:cxn modelId="{4C13F09D-ED38-41BE-AA05-8A7D51DA13B5}" type="presParOf" srcId="{428F4D49-CEE6-4300-ACA8-1B21810AA6EF}" destId="{2F981EA8-402C-4BE5-A6F3-BC5C15FDD0B0}" srcOrd="1" destOrd="0" presId="urn:microsoft.com/office/officeart/2005/8/layout/list1"/>
    <dgm:cxn modelId="{118756DC-A416-42F3-A6D2-0E8FCA0439A0}" type="presParOf" srcId="{AAED8DF7-74BF-49EB-AEA0-323DBDDB2B68}" destId="{79CE27ED-3120-43CB-96E4-44C9B7CD6E4E}" srcOrd="17" destOrd="0" presId="urn:microsoft.com/office/officeart/2005/8/layout/list1"/>
    <dgm:cxn modelId="{0CE9BC6E-8639-48E1-9712-9F05A36FEB00}" type="presParOf" srcId="{AAED8DF7-74BF-49EB-AEA0-323DBDDB2B68}" destId="{F529F7A7-B586-4D24-BD46-14FF8C73DC2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rgbClr val="0037A4"/>
        </a:solidFill>
      </dgm:spPr>
      <dgm:t>
        <a:bodyPr/>
        <a:lstStyle/>
        <a:p>
          <a:pPr algn="ctr" defTabSz="914400">
            <a:buNone/>
          </a:pPr>
          <a:r>
            <a:rPr lang="es-ES" sz="1100" b="1" noProof="1" smtClean="0"/>
            <a:t>Distribución de Areas</a:t>
          </a:r>
          <a:endParaRPr lang="es-ES" sz="1100" b="1" noProof="1"/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1" custScaleX="73431" custScaleY="80787" custLinFactNeighborX="-3871" custLinFactNeighborY="-9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05FC1-639E-4064-8E9A-A79870DE5273}" type="pres">
      <dgm:prSet presAssocID="{A6406C01-7E83-4650-8EF5-394419DCB348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47DA5750-48DC-4E4F-815D-0B05DBC30DAB}" type="pres">
      <dgm:prSet presAssocID="{A6406C01-7E83-4650-8EF5-394419DCB348}" presName="parentText" presStyleLbl="node1" presStyleIdx="0" presStyleCnt="1" custScaleX="107195" custScaleY="72885" custLinFactNeighborX="15864" custLinFactNeighborY="-226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rgbClr val="0037A4"/>
        </a:solidFill>
      </dgm:spPr>
      <dgm:t>
        <a:bodyPr/>
        <a:lstStyle/>
        <a:p>
          <a:pPr algn="ctr" defTabSz="914400">
            <a:buNone/>
          </a:pPr>
          <a:r>
            <a:rPr lang="es-ES" sz="1100" b="1" noProof="1" smtClean="0"/>
            <a:t>Distribución de Areas</a:t>
          </a:r>
          <a:endParaRPr lang="es-ES" sz="1100" b="1" noProof="1"/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1" custScaleX="73431" custScaleY="80787" custLinFactNeighborX="-12971" custLinFactNeighborY="-9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05FC1-639E-4064-8E9A-A79870DE5273}" type="pres">
      <dgm:prSet presAssocID="{A6406C01-7E83-4650-8EF5-394419DCB348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47DA5750-48DC-4E4F-815D-0B05DBC30DAB}" type="pres">
      <dgm:prSet presAssocID="{A6406C01-7E83-4650-8EF5-394419DCB348}" presName="parentText" presStyleLbl="node1" presStyleIdx="0" presStyleCnt="1" custScaleX="107195" custScaleY="72885" custLinFactNeighborX="26551" custLinFactNeighborY="-272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CC4FD-75DE-417C-95BA-71C6D64F221C}" type="presOf" srcId="{A6406C01-7E83-4650-8EF5-394419DCB348}" destId="{47DA5750-48DC-4E4F-815D-0B05DBC30DAB}" srcOrd="0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A5DD8009-578B-4CAB-A053-348ADE63CFB9}" type="presOf" srcId="{FBA29113-7A70-4E0E-B036-871C49B835F1}" destId="{8734DFB3-ADD8-4FD2-87D8-1981AA0ADD0B}" srcOrd="0" destOrd="0" presId="urn:microsoft.com/office/officeart/2005/8/layout/hProcess6"/>
    <dgm:cxn modelId="{F58B475F-7715-409F-A86B-E9D657C63DD6}" type="presParOf" srcId="{8734DFB3-ADD8-4FD2-87D8-1981AA0ADD0B}" destId="{5C04AEFB-7132-4B28-A7D3-862245070A8D}" srcOrd="0" destOrd="0" presId="urn:microsoft.com/office/officeart/2005/8/layout/hProcess6"/>
    <dgm:cxn modelId="{DA8A8D9D-7985-4416-B711-264744E21E9E}" type="presParOf" srcId="{5C04AEFB-7132-4B28-A7D3-862245070A8D}" destId="{358F74AC-FC7D-465B-BD12-B6CCC00F3D29}" srcOrd="0" destOrd="0" presId="urn:microsoft.com/office/officeart/2005/8/layout/hProcess6"/>
    <dgm:cxn modelId="{0F2AEC91-7D11-4C1E-BD57-09ADD8B41676}" type="presParOf" srcId="{5C04AEFB-7132-4B28-A7D3-862245070A8D}" destId="{610B5FFC-C0C9-444C-9F7A-14D1B54F604D}" srcOrd="1" destOrd="0" presId="urn:microsoft.com/office/officeart/2005/8/layout/hProcess6"/>
    <dgm:cxn modelId="{E5C1A6D2-4323-41A9-99A2-4311137D918D}" type="presParOf" srcId="{5C04AEFB-7132-4B28-A7D3-862245070A8D}" destId="{FB705FC1-639E-4064-8E9A-A79870DE5273}" srcOrd="2" destOrd="0" presId="urn:microsoft.com/office/officeart/2005/8/layout/hProcess6"/>
    <dgm:cxn modelId="{CFA8F1D9-61C0-4FF9-8D5B-F7B843E421F2}" type="presParOf" srcId="{5C04AEFB-7132-4B28-A7D3-862245070A8D}" destId="{47DA5750-48DC-4E4F-815D-0B05DBC30D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rgbClr val="0037A4"/>
        </a:solidFill>
      </dgm:spPr>
      <dgm:t>
        <a:bodyPr/>
        <a:lstStyle/>
        <a:p>
          <a:pPr algn="ctr" defTabSz="914400">
            <a:buNone/>
          </a:pPr>
          <a:r>
            <a:rPr lang="es-ES" sz="1100" b="1" noProof="1" smtClean="0"/>
            <a:t>Clasificación de productos ABC</a:t>
          </a:r>
          <a:endParaRPr lang="es-ES" sz="1100" b="1" noProof="1"/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1" custScaleX="73431" custScaleY="80787" custLinFactNeighborX="-7270" custLinFactNeighborY="-4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05FC1-639E-4064-8E9A-A79870DE5273}" type="pres">
      <dgm:prSet presAssocID="{A6406C01-7E83-4650-8EF5-394419DCB348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47DA5750-48DC-4E4F-815D-0B05DBC30DAB}" type="pres">
      <dgm:prSet presAssocID="{A6406C01-7E83-4650-8EF5-394419DCB348}" presName="parentText" presStyleLbl="node1" presStyleIdx="0" presStyleCnt="1" custScaleX="107195" custScaleY="72885" custLinFactNeighborX="24387" custLinFactNeighborY="-56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D8530FCB-AEC5-49A0-A867-DC9C4B1398FA}" type="presOf" srcId="{FBA29113-7A70-4E0E-B036-871C49B835F1}" destId="{8734DFB3-ADD8-4FD2-87D8-1981AA0ADD0B}" srcOrd="0" destOrd="0" presId="urn:microsoft.com/office/officeart/2005/8/layout/hProcess6"/>
    <dgm:cxn modelId="{F4216118-E384-4AEE-9C02-D5DBCADFD123}" type="presOf" srcId="{A6406C01-7E83-4650-8EF5-394419DCB348}" destId="{47DA5750-48DC-4E4F-815D-0B05DBC30DAB}" srcOrd="0" destOrd="0" presId="urn:microsoft.com/office/officeart/2005/8/layout/hProcess6"/>
    <dgm:cxn modelId="{941351F1-A015-4437-8383-ECCA744AADB2}" type="presParOf" srcId="{8734DFB3-ADD8-4FD2-87D8-1981AA0ADD0B}" destId="{5C04AEFB-7132-4B28-A7D3-862245070A8D}" srcOrd="0" destOrd="0" presId="urn:microsoft.com/office/officeart/2005/8/layout/hProcess6"/>
    <dgm:cxn modelId="{8068E2A4-86CD-41AB-94D4-8F0E8BB88FAB}" type="presParOf" srcId="{5C04AEFB-7132-4B28-A7D3-862245070A8D}" destId="{358F74AC-FC7D-465B-BD12-B6CCC00F3D29}" srcOrd="0" destOrd="0" presId="urn:microsoft.com/office/officeart/2005/8/layout/hProcess6"/>
    <dgm:cxn modelId="{9D1347DD-FED3-4458-8C46-FD8502A1CC77}" type="presParOf" srcId="{5C04AEFB-7132-4B28-A7D3-862245070A8D}" destId="{610B5FFC-C0C9-444C-9F7A-14D1B54F604D}" srcOrd="1" destOrd="0" presId="urn:microsoft.com/office/officeart/2005/8/layout/hProcess6"/>
    <dgm:cxn modelId="{1F1AB4AF-260E-451E-B8E0-72A5B5069E8D}" type="presParOf" srcId="{5C04AEFB-7132-4B28-A7D3-862245070A8D}" destId="{FB705FC1-639E-4064-8E9A-A79870DE5273}" srcOrd="2" destOrd="0" presId="urn:microsoft.com/office/officeart/2005/8/layout/hProcess6"/>
    <dgm:cxn modelId="{615403B5-D36D-485D-9F32-B384698506F1}" type="presParOf" srcId="{5C04AEFB-7132-4B28-A7D3-862245070A8D}" destId="{47DA5750-48DC-4E4F-815D-0B05DBC30D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rgbClr val="0037A4"/>
        </a:solidFill>
      </dgm:spPr>
      <dgm:t>
        <a:bodyPr/>
        <a:lstStyle/>
        <a:p>
          <a:pPr algn="ctr" defTabSz="914400">
            <a:buNone/>
          </a:pPr>
          <a:r>
            <a:rPr lang="es-ES" sz="1100" b="1" noProof="1" smtClean="0"/>
            <a:t>Clasificación de productos ABC</a:t>
          </a:r>
          <a:endParaRPr lang="es-ES" sz="1100" b="1" noProof="1"/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1" custScaleX="73431" custScaleY="80787" custLinFactNeighborX="-7270" custLinFactNeighborY="-4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05FC1-639E-4064-8E9A-A79870DE5273}" type="pres">
      <dgm:prSet presAssocID="{A6406C01-7E83-4650-8EF5-394419DCB348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47DA5750-48DC-4E4F-815D-0B05DBC30DAB}" type="pres">
      <dgm:prSet presAssocID="{A6406C01-7E83-4650-8EF5-394419DCB348}" presName="parentText" presStyleLbl="node1" presStyleIdx="0" presStyleCnt="1" custScaleX="107195" custScaleY="72885" custLinFactNeighborX="24387" custLinFactNeighborY="-56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09314-EAF8-4BC1-9EEB-C5FC0A10F498}" type="presOf" srcId="{A6406C01-7E83-4650-8EF5-394419DCB348}" destId="{47DA5750-48DC-4E4F-815D-0B05DBC30DAB}" srcOrd="0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42B38B73-979D-4297-A075-83DF3E1A63E5}" type="presOf" srcId="{FBA29113-7A70-4E0E-B036-871C49B835F1}" destId="{8734DFB3-ADD8-4FD2-87D8-1981AA0ADD0B}" srcOrd="0" destOrd="0" presId="urn:microsoft.com/office/officeart/2005/8/layout/hProcess6"/>
    <dgm:cxn modelId="{12D479C4-0FE3-41B4-9815-6DE08030C8E9}" type="presParOf" srcId="{8734DFB3-ADD8-4FD2-87D8-1981AA0ADD0B}" destId="{5C04AEFB-7132-4B28-A7D3-862245070A8D}" srcOrd="0" destOrd="0" presId="urn:microsoft.com/office/officeart/2005/8/layout/hProcess6"/>
    <dgm:cxn modelId="{18CEB790-3D51-4D8F-AC80-A5937529261A}" type="presParOf" srcId="{5C04AEFB-7132-4B28-A7D3-862245070A8D}" destId="{358F74AC-FC7D-465B-BD12-B6CCC00F3D29}" srcOrd="0" destOrd="0" presId="urn:microsoft.com/office/officeart/2005/8/layout/hProcess6"/>
    <dgm:cxn modelId="{EFB6F8EF-378D-4D8E-9586-BB2FA0CCA613}" type="presParOf" srcId="{5C04AEFB-7132-4B28-A7D3-862245070A8D}" destId="{610B5FFC-C0C9-444C-9F7A-14D1B54F604D}" srcOrd="1" destOrd="0" presId="urn:microsoft.com/office/officeart/2005/8/layout/hProcess6"/>
    <dgm:cxn modelId="{ACDF763A-43FD-4B9E-8332-547F7BD1AA63}" type="presParOf" srcId="{5C04AEFB-7132-4B28-A7D3-862245070A8D}" destId="{FB705FC1-639E-4064-8E9A-A79870DE5273}" srcOrd="2" destOrd="0" presId="urn:microsoft.com/office/officeart/2005/8/layout/hProcess6"/>
    <dgm:cxn modelId="{D1E5DA22-9490-400C-9031-CD0A896DF178}" type="presParOf" srcId="{5C04AEFB-7132-4B28-A7D3-862245070A8D}" destId="{47DA5750-48DC-4E4F-815D-0B05DBC30D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>
        <a:solidFill>
          <a:srgbClr val="0037A4"/>
        </a:solidFill>
      </dgm:spPr>
      <dgm:t>
        <a:bodyPr/>
        <a:lstStyle/>
        <a:p>
          <a:pPr algn="ctr" defTabSz="914400">
            <a:buNone/>
          </a:pPr>
          <a:r>
            <a:rPr lang="es-ES" sz="1100" b="1" noProof="1" smtClean="0"/>
            <a:t>Codificación de productos</a:t>
          </a:r>
          <a:endParaRPr lang="es-ES" sz="1100" b="1" noProof="1"/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1" custScaleX="73431" custScaleY="80787" custLinFactNeighborX="-7270" custLinFactNeighborY="-4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05FC1-639E-4064-8E9A-A79870DE5273}" type="pres">
      <dgm:prSet presAssocID="{A6406C01-7E83-4650-8EF5-394419DCB348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47DA5750-48DC-4E4F-815D-0B05DBC30DAB}" type="pres">
      <dgm:prSet presAssocID="{A6406C01-7E83-4650-8EF5-394419DCB348}" presName="parentText" presStyleLbl="node1" presStyleIdx="0" presStyleCnt="1" custScaleX="107195" custScaleY="72885" custLinFactNeighborX="24387" custLinFactNeighborY="-56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FD548A6B-1437-4171-A138-7924DBF196EF}" type="presOf" srcId="{A6406C01-7E83-4650-8EF5-394419DCB348}" destId="{47DA5750-48DC-4E4F-815D-0B05DBC30DAB}" srcOrd="0" destOrd="0" presId="urn:microsoft.com/office/officeart/2005/8/layout/hProcess6"/>
    <dgm:cxn modelId="{3856E2D6-765D-45E5-B4CE-BF680E786E3D}" type="presOf" srcId="{FBA29113-7A70-4E0E-B036-871C49B835F1}" destId="{8734DFB3-ADD8-4FD2-87D8-1981AA0ADD0B}" srcOrd="0" destOrd="0" presId="urn:microsoft.com/office/officeart/2005/8/layout/hProcess6"/>
    <dgm:cxn modelId="{E668B945-11C5-46FB-8A11-F77F4B6E2EA0}" type="presParOf" srcId="{8734DFB3-ADD8-4FD2-87D8-1981AA0ADD0B}" destId="{5C04AEFB-7132-4B28-A7D3-862245070A8D}" srcOrd="0" destOrd="0" presId="urn:microsoft.com/office/officeart/2005/8/layout/hProcess6"/>
    <dgm:cxn modelId="{A0CF0869-7469-44FC-A13F-0AEA513152B3}" type="presParOf" srcId="{5C04AEFB-7132-4B28-A7D3-862245070A8D}" destId="{358F74AC-FC7D-465B-BD12-B6CCC00F3D29}" srcOrd="0" destOrd="0" presId="urn:microsoft.com/office/officeart/2005/8/layout/hProcess6"/>
    <dgm:cxn modelId="{57D85FC1-1C12-4CC7-99C5-075920B6ADC6}" type="presParOf" srcId="{5C04AEFB-7132-4B28-A7D3-862245070A8D}" destId="{610B5FFC-C0C9-444C-9F7A-14D1B54F604D}" srcOrd="1" destOrd="0" presId="urn:microsoft.com/office/officeart/2005/8/layout/hProcess6"/>
    <dgm:cxn modelId="{7EE5422E-AA1B-4185-B56E-88EC3C70C301}" type="presParOf" srcId="{5C04AEFB-7132-4B28-A7D3-862245070A8D}" destId="{FB705FC1-639E-4064-8E9A-A79870DE5273}" srcOrd="2" destOrd="0" presId="urn:microsoft.com/office/officeart/2005/8/layout/hProcess6"/>
    <dgm:cxn modelId="{609DA9B3-C760-4F23-97D7-244548D374EC}" type="presParOf" srcId="{5C04AEFB-7132-4B28-A7D3-862245070A8D}" destId="{47DA5750-48DC-4E4F-815D-0B05DBC30DA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3C8B02-446E-49E0-A23B-40A00B1D0A47}">
      <dsp:nvSpPr>
        <dsp:cNvPr id="0" name=""/>
        <dsp:cNvSpPr/>
      </dsp:nvSpPr>
      <dsp:spPr>
        <a:xfrm>
          <a:off x="0" y="0"/>
          <a:ext cx="8965184" cy="90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84A89-C25C-4744-9F19-3D7591A52DC3}">
      <dsp:nvSpPr>
        <dsp:cNvPr id="0" name=""/>
        <dsp:cNvSpPr/>
      </dsp:nvSpPr>
      <dsp:spPr>
        <a:xfrm>
          <a:off x="448259" y="0"/>
          <a:ext cx="6275628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04" tIns="0" rIns="237204" bIns="0" numCol="1" spcCol="1270" anchor="ctr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Antecedentes</a:t>
          </a:r>
          <a:endParaRPr lang="es-ES" sz="3600" kern="1200" dirty="0"/>
        </a:p>
      </dsp:txBody>
      <dsp:txXfrm>
        <a:off x="448259" y="0"/>
        <a:ext cx="6275628" cy="1062720"/>
      </dsp:txXfrm>
    </dsp:sp>
    <dsp:sp modelId="{9885DBB7-FE5B-404E-AE3A-619F426D5660}">
      <dsp:nvSpPr>
        <dsp:cNvPr id="0" name=""/>
        <dsp:cNvSpPr/>
      </dsp:nvSpPr>
      <dsp:spPr>
        <a:xfrm>
          <a:off x="0" y="2186302"/>
          <a:ext cx="8965184" cy="90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AC898-7717-4E26-AA0A-3AF38831F10B}">
      <dsp:nvSpPr>
        <dsp:cNvPr id="0" name=""/>
        <dsp:cNvSpPr/>
      </dsp:nvSpPr>
      <dsp:spPr>
        <a:xfrm>
          <a:off x="448259" y="1654942"/>
          <a:ext cx="6275628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04" tIns="0" rIns="237204" bIns="0" numCol="1" spcCol="1270" anchor="ctr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Justificación</a:t>
          </a:r>
          <a:endParaRPr lang="es-ES" sz="3600" kern="1200" dirty="0"/>
        </a:p>
      </dsp:txBody>
      <dsp:txXfrm>
        <a:off x="448259" y="1654942"/>
        <a:ext cx="6275628" cy="1062720"/>
      </dsp:txXfrm>
    </dsp:sp>
    <dsp:sp modelId="{B2E34D1E-E38B-4662-AA9A-E7792BDEBF87}">
      <dsp:nvSpPr>
        <dsp:cNvPr id="0" name=""/>
        <dsp:cNvSpPr/>
      </dsp:nvSpPr>
      <dsp:spPr>
        <a:xfrm>
          <a:off x="0" y="3819262"/>
          <a:ext cx="8965184" cy="907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AAF74-718D-4A37-B410-A3407E8D8819}">
      <dsp:nvSpPr>
        <dsp:cNvPr id="0" name=""/>
        <dsp:cNvSpPr/>
      </dsp:nvSpPr>
      <dsp:spPr>
        <a:xfrm>
          <a:off x="448259" y="3287902"/>
          <a:ext cx="6275628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204" tIns="0" rIns="237204" bIns="0" numCol="1" spcCol="1270" anchor="ctr" anchorCtr="0">
          <a:noAutofit/>
          <a:sp3d extrusionH="28000" prstMaterial="matte"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Planteamiento Problema</a:t>
          </a:r>
          <a:endParaRPr lang="es-ES" sz="3600" kern="1200" dirty="0"/>
        </a:p>
      </dsp:txBody>
      <dsp:txXfrm>
        <a:off x="448259" y="3287902"/>
        <a:ext cx="6275628" cy="1062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37D9D-D994-4F71-B05E-FB5C0722A816}">
      <dsp:nvSpPr>
        <dsp:cNvPr id="0" name=""/>
        <dsp:cNvSpPr/>
      </dsp:nvSpPr>
      <dsp:spPr>
        <a:xfrm>
          <a:off x="0" y="936664"/>
          <a:ext cx="448491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D9AE1-796B-4BFB-B20A-AF0A11FA1B78}">
      <dsp:nvSpPr>
        <dsp:cNvPr id="0" name=""/>
        <dsp:cNvSpPr/>
      </dsp:nvSpPr>
      <dsp:spPr>
        <a:xfrm>
          <a:off x="224245" y="557782"/>
          <a:ext cx="3139439" cy="5855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663" tIns="0" rIns="118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Errores en el despacho</a:t>
          </a:r>
          <a:endParaRPr lang="es-ES" sz="1400" b="1" kern="1200" dirty="0"/>
        </a:p>
      </dsp:txBody>
      <dsp:txXfrm>
        <a:off x="224245" y="557782"/>
        <a:ext cx="3139439" cy="585522"/>
      </dsp:txXfrm>
    </dsp:sp>
    <dsp:sp modelId="{181D9A21-826E-4256-988D-F0118A2347D4}">
      <dsp:nvSpPr>
        <dsp:cNvPr id="0" name=""/>
        <dsp:cNvSpPr/>
      </dsp:nvSpPr>
      <dsp:spPr>
        <a:xfrm>
          <a:off x="0" y="1782084"/>
          <a:ext cx="448491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E22BB-9B87-4565-A051-8D279EBAE8AF}">
      <dsp:nvSpPr>
        <dsp:cNvPr id="0" name=""/>
        <dsp:cNvSpPr/>
      </dsp:nvSpPr>
      <dsp:spPr>
        <a:xfrm>
          <a:off x="224245" y="1365064"/>
          <a:ext cx="3139439" cy="6236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663" tIns="0" rIns="118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Demora al preparar pedidos</a:t>
          </a:r>
          <a:endParaRPr lang="es-ES" sz="1400" b="1" kern="1200" dirty="0"/>
        </a:p>
      </dsp:txBody>
      <dsp:txXfrm>
        <a:off x="224245" y="1365064"/>
        <a:ext cx="3139439" cy="623660"/>
      </dsp:txXfrm>
    </dsp:sp>
    <dsp:sp modelId="{F26C93DE-77E1-401C-8951-4D5A6D4FA014}">
      <dsp:nvSpPr>
        <dsp:cNvPr id="0" name=""/>
        <dsp:cNvSpPr/>
      </dsp:nvSpPr>
      <dsp:spPr>
        <a:xfrm>
          <a:off x="0" y="2681008"/>
          <a:ext cx="448491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DA419-5B4E-4305-AE76-BDDB0AFDBBA8}">
      <dsp:nvSpPr>
        <dsp:cNvPr id="0" name=""/>
        <dsp:cNvSpPr/>
      </dsp:nvSpPr>
      <dsp:spPr>
        <a:xfrm>
          <a:off x="224245" y="2210484"/>
          <a:ext cx="3139439" cy="6771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663" tIns="0" rIns="118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Insatisfacción del cliente por entregas de pedidos incompletos</a:t>
          </a:r>
          <a:endParaRPr lang="es-ES" sz="1400" b="1" kern="1200" dirty="0"/>
        </a:p>
      </dsp:txBody>
      <dsp:txXfrm>
        <a:off x="224245" y="2210484"/>
        <a:ext cx="3139439" cy="677163"/>
      </dsp:txXfrm>
    </dsp:sp>
    <dsp:sp modelId="{E3CCD912-B23B-47EE-8941-9E2D8D2E50B5}">
      <dsp:nvSpPr>
        <dsp:cNvPr id="0" name=""/>
        <dsp:cNvSpPr/>
      </dsp:nvSpPr>
      <dsp:spPr>
        <a:xfrm>
          <a:off x="0" y="3555453"/>
          <a:ext cx="448491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9B281-1842-4754-AAA3-90E8E720105B}">
      <dsp:nvSpPr>
        <dsp:cNvPr id="0" name=""/>
        <dsp:cNvSpPr/>
      </dsp:nvSpPr>
      <dsp:spPr>
        <a:xfrm>
          <a:off x="224245" y="3109408"/>
          <a:ext cx="3139439" cy="6526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663" tIns="0" rIns="118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Difícil acceso inmediato a la mercadería</a:t>
          </a:r>
          <a:endParaRPr lang="es-ES" sz="1400" b="1" kern="1200" dirty="0"/>
        </a:p>
      </dsp:txBody>
      <dsp:txXfrm>
        <a:off x="224245" y="3109408"/>
        <a:ext cx="3139439" cy="652684"/>
      </dsp:txXfrm>
    </dsp:sp>
    <dsp:sp modelId="{F529F7A7-B586-4D24-BD46-14FF8C73DC23}">
      <dsp:nvSpPr>
        <dsp:cNvPr id="0" name=""/>
        <dsp:cNvSpPr/>
      </dsp:nvSpPr>
      <dsp:spPr>
        <a:xfrm>
          <a:off x="0" y="4503246"/>
          <a:ext cx="4484914" cy="35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81EA8-402C-4BE5-A6F3-BC5C15FDD0B0}">
      <dsp:nvSpPr>
        <dsp:cNvPr id="0" name=""/>
        <dsp:cNvSpPr/>
      </dsp:nvSpPr>
      <dsp:spPr>
        <a:xfrm>
          <a:off x="224245" y="3983853"/>
          <a:ext cx="3139439" cy="7260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663" tIns="0" rIns="1186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Tiempos largos para almacenar productos</a:t>
          </a:r>
          <a:endParaRPr lang="es-ES" sz="1400" b="1" kern="1200" dirty="0"/>
        </a:p>
      </dsp:txBody>
      <dsp:txXfrm>
        <a:off x="224245" y="3983853"/>
        <a:ext cx="3139439" cy="7260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1188296" y="9"/>
          <a:ext cx="1677795" cy="16135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A5750-48DC-4E4F-815D-0B05DBC30DAB}">
      <dsp:nvSpPr>
        <dsp:cNvPr id="0" name=""/>
        <dsp:cNvSpPr/>
      </dsp:nvSpPr>
      <dsp:spPr>
        <a:xfrm>
          <a:off x="542132" y="323262"/>
          <a:ext cx="1224627" cy="832660"/>
        </a:xfrm>
        <a:prstGeom prst="ellipse">
          <a:avLst/>
        </a:prstGeom>
        <a:solidFill>
          <a:srgbClr val="003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noProof="1" smtClean="0"/>
            <a:t>Distribución de Areas</a:t>
          </a:r>
          <a:endParaRPr lang="es-ES" sz="1100" b="1" kern="1200" noProof="1"/>
        </a:p>
      </dsp:txBody>
      <dsp:txXfrm>
        <a:off x="542132" y="323262"/>
        <a:ext cx="1224627" cy="8326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1681944" y="10"/>
          <a:ext cx="1682597" cy="161814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A5750-48DC-4E4F-815D-0B05DBC30DAB}">
      <dsp:nvSpPr>
        <dsp:cNvPr id="0" name=""/>
        <dsp:cNvSpPr/>
      </dsp:nvSpPr>
      <dsp:spPr>
        <a:xfrm>
          <a:off x="1364889" y="271600"/>
          <a:ext cx="1228132" cy="835043"/>
        </a:xfrm>
        <a:prstGeom prst="ellipse">
          <a:avLst/>
        </a:prstGeom>
        <a:solidFill>
          <a:srgbClr val="003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noProof="1" smtClean="0"/>
            <a:t>Distribución de Areas</a:t>
          </a:r>
          <a:endParaRPr lang="es-ES" sz="1100" b="1" kern="1200" noProof="1"/>
        </a:p>
      </dsp:txBody>
      <dsp:txXfrm>
        <a:off x="1364889" y="271600"/>
        <a:ext cx="1228132" cy="8350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809751" y="363407"/>
          <a:ext cx="1810456" cy="17411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A5750-48DC-4E4F-815D-0B05DBC30DAB}">
      <dsp:nvSpPr>
        <dsp:cNvPr id="0" name=""/>
        <dsp:cNvSpPr/>
      </dsp:nvSpPr>
      <dsp:spPr>
        <a:xfrm>
          <a:off x="301367" y="821084"/>
          <a:ext cx="1321457" cy="898497"/>
        </a:xfrm>
        <a:prstGeom prst="ellipse">
          <a:avLst/>
        </a:prstGeom>
        <a:solidFill>
          <a:srgbClr val="003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noProof="1" smtClean="0"/>
            <a:t>Clasificación de productos ABC</a:t>
          </a:r>
          <a:endParaRPr lang="es-ES" sz="1100" b="1" kern="1200" noProof="1"/>
        </a:p>
      </dsp:txBody>
      <dsp:txXfrm>
        <a:off x="301367" y="821084"/>
        <a:ext cx="1321457" cy="8984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809751" y="363407"/>
          <a:ext cx="1810456" cy="17411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A5750-48DC-4E4F-815D-0B05DBC30DAB}">
      <dsp:nvSpPr>
        <dsp:cNvPr id="0" name=""/>
        <dsp:cNvSpPr/>
      </dsp:nvSpPr>
      <dsp:spPr>
        <a:xfrm>
          <a:off x="301367" y="821084"/>
          <a:ext cx="1321457" cy="898497"/>
        </a:xfrm>
        <a:prstGeom prst="ellipse">
          <a:avLst/>
        </a:prstGeom>
        <a:solidFill>
          <a:srgbClr val="003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noProof="1" smtClean="0"/>
            <a:t>Clasificación de productos ABC</a:t>
          </a:r>
          <a:endParaRPr lang="es-ES" sz="1100" b="1" kern="1200" noProof="1"/>
        </a:p>
      </dsp:txBody>
      <dsp:txXfrm>
        <a:off x="301367" y="821084"/>
        <a:ext cx="1321457" cy="89849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809751" y="363407"/>
          <a:ext cx="1810456" cy="17411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A5750-48DC-4E4F-815D-0B05DBC30DAB}">
      <dsp:nvSpPr>
        <dsp:cNvPr id="0" name=""/>
        <dsp:cNvSpPr/>
      </dsp:nvSpPr>
      <dsp:spPr>
        <a:xfrm>
          <a:off x="301367" y="821084"/>
          <a:ext cx="1321457" cy="898497"/>
        </a:xfrm>
        <a:prstGeom prst="ellipse">
          <a:avLst/>
        </a:prstGeom>
        <a:solidFill>
          <a:srgbClr val="0037A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noProof="1" smtClean="0"/>
            <a:t>Codificación de productos</a:t>
          </a:r>
          <a:endParaRPr lang="es-ES" sz="1100" b="1" kern="1200" noProof="1"/>
        </a:p>
      </dsp:txBody>
      <dsp:txXfrm>
        <a:off x="301367" y="821084"/>
        <a:ext cx="1321457" cy="898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6" y="1909346"/>
            <a:ext cx="9604309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6" y="5432564"/>
            <a:ext cx="9604309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2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7"/>
            <a:ext cx="1687285" cy="53013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89857"/>
            <a:ext cx="7587344" cy="530134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2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981200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1" y="1981200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2503714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1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1" y="2503714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6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90" y="2895600"/>
            <a:ext cx="36593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90" y="2895600"/>
            <a:ext cx="36593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1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1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503854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1981202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7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3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e_Microsoft_Office_Word1.docx"/><Relationship Id="rId13" Type="http://schemas.openxmlformats.org/officeDocument/2006/relationships/image" Target="../media/image2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2438" y="1950720"/>
            <a:ext cx="9917637" cy="16959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200" dirty="0" smtClean="0"/>
              <a:t>“</a:t>
            </a:r>
            <a:r>
              <a:rPr lang="es-ES" sz="3200" dirty="0"/>
              <a:t>DISEÑO Y ESTANDARIZACIÓN DE PROCESOS DE LA BODEGA GENERAL EN LA EMPRESA LIMPATEC S.A</a:t>
            </a:r>
            <a:r>
              <a:rPr lang="es-ES" sz="3200" dirty="0" smtClean="0"/>
              <a:t>.”</a:t>
            </a:r>
            <a:endParaRPr lang="es-ES" sz="3200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2886" y="3822483"/>
            <a:ext cx="9604309" cy="1468846"/>
          </a:xfrm>
        </p:spPr>
        <p:txBody>
          <a:bodyPr>
            <a:normAutofit/>
          </a:bodyPr>
          <a:lstStyle/>
          <a:p>
            <a:pPr lvl="0"/>
            <a:endParaRPr lang="es-ES" b="1" dirty="0" smtClean="0">
              <a:solidFill>
                <a:schemeClr val="tx1"/>
              </a:solidFill>
            </a:endParaRPr>
          </a:p>
          <a:p>
            <a:pPr lvl="0"/>
            <a:r>
              <a:rPr lang="es-ES" b="1" dirty="0" smtClean="0">
                <a:solidFill>
                  <a:schemeClr val="tx1"/>
                </a:solidFill>
              </a:rPr>
              <a:t>Por:</a:t>
            </a:r>
          </a:p>
          <a:p>
            <a:pPr lvl="0"/>
            <a:r>
              <a:rPr lang="es-ES" b="1" dirty="0" smtClean="0">
                <a:solidFill>
                  <a:schemeClr val="tx1"/>
                </a:solidFill>
              </a:rPr>
              <a:t>Ing. Paulina Moreno </a:t>
            </a:r>
          </a:p>
          <a:p>
            <a:pPr lvl="0"/>
            <a:r>
              <a:rPr lang="es-ES" b="1" dirty="0" smtClean="0">
                <a:solidFill>
                  <a:schemeClr val="tx1"/>
                </a:solidFill>
              </a:rPr>
              <a:t>Bioq. Ana María Puente 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322" y="367644"/>
            <a:ext cx="2459355" cy="15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8128000" y="5863771"/>
            <a:ext cx="3512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Sangolquí, 23 de Octubre 2014</a:t>
            </a:r>
            <a:endParaRPr 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65" y="560537"/>
            <a:ext cx="4195939" cy="10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2375" y="307591"/>
            <a:ext cx="5301341" cy="579439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rgbClr val="0037A4"/>
                </a:solidFill>
              </a:rPr>
              <a:t>Oportunidad de mejorar</a:t>
            </a:r>
            <a:endParaRPr lang="es-ES" noProof="1">
              <a:solidFill>
                <a:srgbClr val="0037A4"/>
              </a:solidFill>
            </a:endParaRPr>
          </a:p>
        </p:txBody>
      </p:sp>
      <p:graphicFrame>
        <p:nvGraphicFramePr>
          <p:cNvPr id="4" name="Marcador de posición de contenido 3" descr="Flechas de proces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126269"/>
              </p:ext>
            </p:extLst>
          </p:nvPr>
        </p:nvGraphicFramePr>
        <p:xfrm>
          <a:off x="0" y="0"/>
          <a:ext cx="3618969" cy="199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23" y="1039634"/>
            <a:ext cx="5457506" cy="50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69" y="957943"/>
            <a:ext cx="5297715" cy="510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57" y="6181725"/>
            <a:ext cx="2706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49942" y="6284686"/>
            <a:ext cx="568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b="1" dirty="0" smtClean="0">
                <a:solidFill>
                  <a:srgbClr val="0037A4"/>
                </a:solidFill>
              </a:rPr>
              <a:t>Aplicar Técnicas de Gestión Administrativa</a:t>
            </a:r>
            <a:endParaRPr lang="es-ES" sz="2000" b="1" dirty="0">
              <a:solidFill>
                <a:srgbClr val="0037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2774" y="394678"/>
            <a:ext cx="5301341" cy="579439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rgbClr val="0037A4"/>
                </a:solidFill>
              </a:rPr>
              <a:t>Gestión Administrativa</a:t>
            </a:r>
            <a:endParaRPr lang="es-ES" noProof="1">
              <a:solidFill>
                <a:srgbClr val="0037A4"/>
              </a:solidFill>
            </a:endParaRPr>
          </a:p>
        </p:txBody>
      </p:sp>
      <p:graphicFrame>
        <p:nvGraphicFramePr>
          <p:cNvPr id="4" name="Marcador de posición de contenido 3" descr="Flechas de proces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126269"/>
              </p:ext>
            </p:extLst>
          </p:nvPr>
        </p:nvGraphicFramePr>
        <p:xfrm>
          <a:off x="-1059543" y="0"/>
          <a:ext cx="5026855" cy="200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3" y="1596572"/>
            <a:ext cx="8069943" cy="43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57" y="6181725"/>
            <a:ext cx="2706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3058" y="371247"/>
            <a:ext cx="7841341" cy="579439"/>
          </a:xfrm>
        </p:spPr>
        <p:txBody>
          <a:bodyPr>
            <a:noAutofit/>
          </a:bodyPr>
          <a:lstStyle/>
          <a:p>
            <a:r>
              <a:rPr lang="es-ES" sz="2800" noProof="1" smtClean="0">
                <a:solidFill>
                  <a:srgbClr val="0037A4"/>
                </a:solidFill>
              </a:rPr>
              <a:t>Clasificación de productos en “ABC”</a:t>
            </a:r>
            <a:endParaRPr lang="es-ES" sz="2800" noProof="1">
              <a:solidFill>
                <a:srgbClr val="0037A4"/>
              </a:solidFill>
            </a:endParaRPr>
          </a:p>
        </p:txBody>
      </p:sp>
      <p:graphicFrame>
        <p:nvGraphicFramePr>
          <p:cNvPr id="4" name="Marcador de posición de contenido 3" descr="Flechas de proces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2540963"/>
              </p:ext>
            </p:extLst>
          </p:nvPr>
        </p:nvGraphicFramePr>
        <p:xfrm>
          <a:off x="154745" y="-363416"/>
          <a:ext cx="3127717" cy="267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4" y="1465942"/>
            <a:ext cx="10365541" cy="452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8720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3058" y="371247"/>
            <a:ext cx="7841341" cy="579439"/>
          </a:xfrm>
        </p:spPr>
        <p:txBody>
          <a:bodyPr>
            <a:noAutofit/>
          </a:bodyPr>
          <a:lstStyle/>
          <a:p>
            <a:r>
              <a:rPr lang="es-ES" sz="2800" noProof="1" smtClean="0">
                <a:solidFill>
                  <a:srgbClr val="0037A4"/>
                </a:solidFill>
              </a:rPr>
              <a:t>Clasificación de productos en “ABC”</a:t>
            </a:r>
            <a:endParaRPr lang="es-ES" sz="2800" noProof="1">
              <a:solidFill>
                <a:srgbClr val="0037A4"/>
              </a:solidFill>
            </a:endParaRPr>
          </a:p>
        </p:txBody>
      </p:sp>
      <p:graphicFrame>
        <p:nvGraphicFramePr>
          <p:cNvPr id="4" name="Marcador de posición de contenido 3" descr="Flechas de proces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92540963"/>
              </p:ext>
            </p:extLst>
          </p:nvPr>
        </p:nvGraphicFramePr>
        <p:xfrm>
          <a:off x="154745" y="-363416"/>
          <a:ext cx="3127717" cy="267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054" y="1480457"/>
            <a:ext cx="1113244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18720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0119" y="193152"/>
            <a:ext cx="4596282" cy="579439"/>
          </a:xfrm>
        </p:spPr>
        <p:txBody>
          <a:bodyPr>
            <a:normAutofit/>
          </a:bodyPr>
          <a:lstStyle/>
          <a:p>
            <a:pPr algn="ctr"/>
            <a:r>
              <a:rPr lang="es-ES" noProof="1" smtClean="0">
                <a:solidFill>
                  <a:srgbClr val="0037A4"/>
                </a:solidFill>
              </a:rPr>
              <a:t>Codificación </a:t>
            </a:r>
            <a:endParaRPr lang="es-ES" noProof="1">
              <a:solidFill>
                <a:srgbClr val="0037A4"/>
              </a:solidFill>
            </a:endParaRPr>
          </a:p>
        </p:txBody>
      </p:sp>
      <p:graphicFrame>
        <p:nvGraphicFramePr>
          <p:cNvPr id="4" name="Marcador de posición de contenido 3" descr="Flechas de proces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1170159"/>
              </p:ext>
            </p:extLst>
          </p:nvPr>
        </p:nvGraphicFramePr>
        <p:xfrm>
          <a:off x="154745" y="-363416"/>
          <a:ext cx="3127717" cy="267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1207464"/>
              </p:ext>
            </p:extLst>
          </p:nvPr>
        </p:nvGraphicFramePr>
        <p:xfrm>
          <a:off x="3635986" y="810409"/>
          <a:ext cx="5973396" cy="2970458"/>
        </p:xfrm>
        <a:graphic>
          <a:graphicData uri="http://schemas.openxmlformats.org/presentationml/2006/ole">
            <p:oleObj spid="_x0000_s12323" name="Documento" r:id="rId8" imgW="7304442" imgH="3773602" progId="Word.Document.12">
              <p:embed/>
            </p:oleObj>
          </a:graphicData>
        </a:graphic>
      </p:graphicFrame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8" y="3567784"/>
            <a:ext cx="3150217" cy="26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02" y="3570343"/>
            <a:ext cx="2975012" cy="259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71" y="3439885"/>
            <a:ext cx="3265715" cy="27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20" y="435428"/>
            <a:ext cx="3329496" cy="285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65" y="3007527"/>
            <a:ext cx="1152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43" y="3036556"/>
            <a:ext cx="1228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Flecha derecha"/>
          <p:cNvSpPr/>
          <p:nvPr/>
        </p:nvSpPr>
        <p:spPr>
          <a:xfrm>
            <a:off x="3626897" y="4270950"/>
            <a:ext cx="926123" cy="594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39072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750" y="0"/>
            <a:ext cx="9601200" cy="6617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0037A4"/>
                </a:solidFill>
              </a:rPr>
              <a:t>Estandarizar y Documentar los procesos</a:t>
            </a:r>
            <a:endParaRPr lang="es-ES" dirty="0">
              <a:solidFill>
                <a:srgbClr val="0037A4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59255" y="723876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Rediseños de procesos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5" y="1030514"/>
            <a:ext cx="4601725" cy="510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45" y="694848"/>
            <a:ext cx="4489571" cy="2701495"/>
          </a:xfrm>
          <a:prstGeom prst="rect">
            <a:avLst/>
          </a:prstGeom>
          <a:noFill/>
          <a:ln w="9525">
            <a:solidFill>
              <a:schemeClr val="tx1">
                <a:alpha val="84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07" y="3556884"/>
            <a:ext cx="4528164" cy="256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181725"/>
            <a:ext cx="2706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2937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3647" y="-271401"/>
            <a:ext cx="9601200" cy="1142385"/>
          </a:xfrm>
        </p:spPr>
        <p:txBody>
          <a:bodyPr/>
          <a:lstStyle/>
          <a:p>
            <a:r>
              <a:rPr lang="es-ES" dirty="0">
                <a:solidFill>
                  <a:srgbClr val="0037A4"/>
                </a:solidFill>
              </a:rPr>
              <a:t>Plan para la revisión y mejora </a:t>
            </a:r>
            <a:r>
              <a:rPr lang="es-ES" dirty="0" smtClean="0">
                <a:solidFill>
                  <a:srgbClr val="0037A4"/>
                </a:solidFill>
              </a:rPr>
              <a:t>continua</a:t>
            </a:r>
            <a:endParaRPr lang="es-ES" dirty="0">
              <a:solidFill>
                <a:srgbClr val="0037A4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4" y="870984"/>
            <a:ext cx="4524548" cy="523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9" y="1306286"/>
            <a:ext cx="6444342" cy="412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57" y="6181725"/>
            <a:ext cx="2706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6474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8585" y="-60402"/>
            <a:ext cx="7874183" cy="114238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37A4"/>
                </a:solidFill>
              </a:rPr>
              <a:t>Encuestas de Satisfacción al cliente  después de la mejora </a:t>
            </a:r>
            <a:endParaRPr lang="es-ES" dirty="0">
              <a:solidFill>
                <a:srgbClr val="0037A4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20" y="1168573"/>
            <a:ext cx="5024437" cy="240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1096002"/>
            <a:ext cx="5194998" cy="240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636001"/>
            <a:ext cx="5413829" cy="240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106" y="6145289"/>
            <a:ext cx="2845894" cy="71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3564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8585" y="-60402"/>
            <a:ext cx="7874183" cy="114238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37A4"/>
                </a:solidFill>
              </a:rPr>
              <a:t>Encuestas de Satisfacción al cliente  después de la mejora </a:t>
            </a:r>
            <a:endParaRPr lang="es-ES" dirty="0">
              <a:solidFill>
                <a:srgbClr val="0037A4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7" y="1631427"/>
            <a:ext cx="5302086" cy="368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41" y="1660455"/>
            <a:ext cx="4956701" cy="366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106" y="6145289"/>
            <a:ext cx="2845894" cy="71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3564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5999" y="0"/>
            <a:ext cx="9601200" cy="719647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rgbClr val="0037A4"/>
                </a:solidFill>
              </a:rPr>
              <a:t>CONCLUSIONES</a:t>
            </a:r>
            <a:endParaRPr lang="es-ES" noProof="1">
              <a:solidFill>
                <a:srgbClr val="0037A4"/>
              </a:solidFill>
            </a:endParaRPr>
          </a:p>
        </p:txBody>
      </p:sp>
      <p:graphicFrame>
        <p:nvGraphicFramePr>
          <p:cNvPr id="8" name="Marcador de posición de contenido 4" descr="Tabla de ejemplo con 3 columnas, 4 fila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208014515"/>
              </p:ext>
            </p:extLst>
          </p:nvPr>
        </p:nvGraphicFramePr>
        <p:xfrm>
          <a:off x="562709" y="732945"/>
          <a:ext cx="10750062" cy="58275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6429"/>
                <a:gridCol w="5603633"/>
              </a:tblGrid>
              <a:tr h="6713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Objetivos 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Específicos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7A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Conclusiones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7A4"/>
                    </a:solidFill>
                  </a:tcPr>
                </a:tc>
              </a:tr>
              <a:tr h="2111946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Levantar información de los procesos de la bodega general en Limpatec S.A., para conocer la situación inicial y determinar los problemas críticos.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85347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los procesos operativos de la bodega general de la empresa, con la finalidad de definir actividades, responsabilidades y controles.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a) “</a:t>
                      </a:r>
                      <a:r>
                        <a:rPr lang="es-ES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Fichas </a:t>
                      </a:r>
                      <a:r>
                        <a:rPr lang="es-E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Proceso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b) técnica de modelamiento de procesos,”IDEF-0”, c) construcción del “</a:t>
                      </a:r>
                      <a:r>
                        <a:rPr lang="es-E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diagrama de flujos de procesos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”, d) medición y análisis del funcionamiento de cada procesos en base a indicadores y e) elaboración de las </a:t>
                      </a:r>
                      <a:r>
                        <a:rPr lang="es-ES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“Fichas de Indicador</a:t>
                      </a:r>
                      <a:r>
                        <a:rPr lang="es-E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</a:tr>
              <a:tr h="1758895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técnicas de gestión administrativa de bodegas, utilizando codificaciones y clasificación de productos, para optimizar el trabajo diario.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Distribución de áreas,</a:t>
                      </a: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mejora la capacidad global de almacenamiento en un 30% y el almacenamiento por niveles en un 47%.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 identificar los productos y clasificarlos en “ABC”, conjuntamente con la codificación de ubicación, se logra identificar que los productos “A”, representan el 80% del valor monetario que corresponden al 17% de productos</a:t>
                      </a:r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62" y="1529756"/>
            <a:ext cx="5744308" cy="18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4442" y="243840"/>
            <a:ext cx="9601200" cy="658687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rgbClr val="0037A4"/>
                </a:solidFill>
              </a:rPr>
              <a:t>DATOS GENERALES DEL PROYECTO:</a:t>
            </a:r>
            <a:endParaRPr lang="es-ES" noProof="1">
              <a:solidFill>
                <a:srgbClr val="0037A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01" y="6032391"/>
            <a:ext cx="3296931" cy="82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12 Diagrama"/>
          <p:cNvGraphicFramePr/>
          <p:nvPr/>
        </p:nvGraphicFramePr>
        <p:xfrm>
          <a:off x="1654048" y="853440"/>
          <a:ext cx="8965184" cy="474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058" y="0"/>
            <a:ext cx="9601200" cy="719647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rgbClr val="0037A4"/>
                </a:solidFill>
              </a:rPr>
              <a:t>CONCLUSIONES</a:t>
            </a:r>
            <a:endParaRPr lang="es-ES" noProof="1">
              <a:solidFill>
                <a:srgbClr val="0037A4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44" y="140677"/>
            <a:ext cx="3644533" cy="91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Marcador de posición de contenido 4" descr="Tabla de ejemplo con 3 columnas, 4 fila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96311143"/>
              </p:ext>
            </p:extLst>
          </p:nvPr>
        </p:nvGraphicFramePr>
        <p:xfrm>
          <a:off x="562709" y="860808"/>
          <a:ext cx="10750062" cy="59429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357634"/>
                <a:gridCol w="788795"/>
                <a:gridCol w="5603633"/>
              </a:tblGrid>
              <a:tr h="61165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Objetivos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Específicos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7A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Conclusiones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7A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7A4"/>
                    </a:solidFill>
                  </a:tcPr>
                </a:tc>
              </a:tr>
              <a:tr h="341885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técnicas de gestión administrativa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bodegas, utilizando codificaciones y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 productos, para optimizar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trabajo diario.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26131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Estandarizar y documentar los procesos a través de la elaboración de un manual, que sirva de guía y homologue las actividades.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6" y="1604507"/>
            <a:ext cx="6357257" cy="311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3" y="5000696"/>
            <a:ext cx="2558421" cy="1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587">
            <a:off x="8114143" y="5484115"/>
            <a:ext cx="696612" cy="1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3247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 smtClean="0">
                <a:solidFill>
                  <a:srgbClr val="0037A4"/>
                </a:solidFill>
              </a:rPr>
              <a:t>RECOMENDACIONES</a:t>
            </a:r>
            <a:endParaRPr lang="es-ES" noProof="1">
              <a:solidFill>
                <a:srgbClr val="0037A4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9336023" cy="3810001"/>
          </a:xfrm>
        </p:spPr>
        <p:txBody>
          <a:bodyPr>
            <a:normAutofit/>
          </a:bodyPr>
          <a:lstStyle/>
          <a:p>
            <a:pPr lvl="0"/>
            <a:r>
              <a:rPr lang="es-ES" dirty="0" smtClean="0"/>
              <a:t>Implementar  Gestión por Proceso en toda la empresa.</a:t>
            </a:r>
            <a:endParaRPr lang="es-ES" dirty="0"/>
          </a:p>
          <a:p>
            <a:pPr lvl="0"/>
            <a:r>
              <a:rPr lang="es-ES" dirty="0" smtClean="0"/>
              <a:t>Hacer auditorías </a:t>
            </a:r>
            <a:r>
              <a:rPr lang="es-ES" dirty="0"/>
              <a:t>internas para controlar y monitorear semestralmente el cumplimiento de las metas establecidas.</a:t>
            </a:r>
          </a:p>
          <a:p>
            <a:pPr lvl="0"/>
            <a:r>
              <a:rPr lang="es-ES" dirty="0" smtClean="0"/>
              <a:t>Comprar una </a:t>
            </a:r>
            <a:r>
              <a:rPr lang="es-ES" dirty="0"/>
              <a:t>balanza para controlar pesos de ingreso y salida de </a:t>
            </a:r>
            <a:r>
              <a:rPr lang="es-ES" dirty="0" smtClean="0"/>
              <a:t>mercadería.</a:t>
            </a:r>
            <a:endParaRPr lang="es-ES" dirty="0"/>
          </a:p>
          <a:p>
            <a:pPr lvl="0"/>
            <a:r>
              <a:rPr lang="es-ES" dirty="0" smtClean="0"/>
              <a:t>Realizar un estudio más </a:t>
            </a:r>
            <a:r>
              <a:rPr lang="es-ES" dirty="0"/>
              <a:t>profundo en temas de inventarios ABC,  con el objetivo de rotar productos </a:t>
            </a:r>
            <a:r>
              <a:rPr lang="es-ES" dirty="0" smtClean="0"/>
              <a:t>del grupo C, que durante el año no se mueven y ocupan espacio.</a:t>
            </a:r>
            <a:endParaRPr lang="es-ES" dirty="0"/>
          </a:p>
          <a:p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98" y="252047"/>
            <a:ext cx="3651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396" y="435717"/>
            <a:ext cx="9601200" cy="609601"/>
          </a:xfrm>
        </p:spPr>
        <p:txBody>
          <a:bodyPr>
            <a:normAutofit/>
          </a:bodyPr>
          <a:lstStyle/>
          <a:p>
            <a:pPr algn="ctr"/>
            <a:r>
              <a:rPr lang="es-ES" sz="3600" noProof="1" smtClean="0">
                <a:solidFill>
                  <a:srgbClr val="0037A4"/>
                </a:solidFill>
              </a:rPr>
              <a:t>GRACIAS</a:t>
            </a:r>
            <a:endParaRPr lang="es-ES" sz="3600" noProof="1">
              <a:solidFill>
                <a:srgbClr val="0037A4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54" y="965200"/>
            <a:ext cx="9963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55" y="4421554"/>
            <a:ext cx="36464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14400"/>
            <a:ext cx="2715766" cy="731839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rgbClr val="0037A4"/>
                </a:solidFill>
              </a:rPr>
              <a:t>OBJETIVOS</a:t>
            </a:r>
            <a:endParaRPr lang="es-ES" noProof="1">
              <a:solidFill>
                <a:srgbClr val="0037A4"/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61572" y="1915327"/>
            <a:ext cx="4572000" cy="3701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b="1" dirty="0" smtClean="0"/>
              <a:t>	General:</a:t>
            </a:r>
          </a:p>
          <a:p>
            <a:pPr>
              <a:buNone/>
            </a:pPr>
            <a:r>
              <a:rPr lang="es-ES" sz="2400" b="1" dirty="0" smtClean="0"/>
              <a:t>	</a:t>
            </a:r>
            <a:r>
              <a:rPr lang="es-ES" sz="2400" dirty="0"/>
              <a:t>Levantar, diseñar y estandarizar los procesos aplicando herramientas de calidad y gestión administrativa, para optimizar recursos y alcanzar la eficacia en la bodega general de la empresa Limpatec S.A.</a:t>
            </a:r>
          </a:p>
          <a:p>
            <a:pPr>
              <a:buNone/>
            </a:pPr>
            <a:endParaRPr lang="es-ES" sz="2400" noProof="1"/>
          </a:p>
        </p:txBody>
      </p:sp>
      <p:graphicFrame>
        <p:nvGraphicFramePr>
          <p:cNvPr id="5" name="Marcador de posición de contenido 4" descr="Tabla de ejemplo con 3 columnas, 4 fila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542349081"/>
              </p:ext>
            </p:extLst>
          </p:nvPr>
        </p:nvGraphicFramePr>
        <p:xfrm>
          <a:off x="5838093" y="1452545"/>
          <a:ext cx="5896707" cy="46463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96707"/>
              </a:tblGrid>
              <a:tr h="981624">
                <a:tc>
                  <a:txBody>
                    <a:bodyPr/>
                    <a:lstStyle/>
                    <a:p>
                      <a:pPr marL="285750" indent="-285750" algn="ctr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Específicos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7A4"/>
                    </a:solidFill>
                  </a:tcPr>
                </a:tc>
              </a:tr>
              <a:tr h="916182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Levantar información de los procesos de la bodega general en Limpatec S.A., para conocer la situación inicial y determinar los problemas críticos.</a:t>
                      </a:r>
                    </a:p>
                  </a:txBody>
                  <a:tcPr anchor="ctr"/>
                </a:tc>
              </a:tr>
              <a:tr h="916182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los procesos operativos de la bodega general de la empresa, con la finalidad de definir actividades, responsabilidades y controles.</a:t>
                      </a:r>
                      <a:endParaRPr lang="es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16182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técnicas de gestión administrativa de bodegas, utilizando codificaciones y clasificación de productos, para optimizar el trabajo diario.</a:t>
                      </a:r>
                      <a:endParaRPr lang="es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1618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Estandarizar y documentar los procesos a través de la elaboración de un manual, que sirva de guía y homologue las actividades.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88" y="213186"/>
            <a:ext cx="4195939" cy="105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64462" y="435428"/>
            <a:ext cx="6460452" cy="6461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noProof="1" smtClean="0">
                <a:solidFill>
                  <a:srgbClr val="0037A4"/>
                </a:solidFill>
              </a:rPr>
              <a:t>Levantar información</a:t>
            </a:r>
            <a:endParaRPr lang="es-ES" noProof="1">
              <a:solidFill>
                <a:srgbClr val="0037A4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402" y="5975064"/>
            <a:ext cx="3525855" cy="88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18" y="1191305"/>
            <a:ext cx="7263039" cy="49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" name="24 Diagrama"/>
          <p:cNvGraphicFramePr/>
          <p:nvPr/>
        </p:nvGraphicFramePr>
        <p:xfrm>
          <a:off x="7474857" y="783771"/>
          <a:ext cx="4484914" cy="541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7649029" y="522515"/>
            <a:ext cx="407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37A4"/>
                </a:solidFill>
              </a:rPr>
              <a:t>Problemas</a:t>
            </a:r>
            <a:endParaRPr lang="es-ES" sz="2800" b="1" dirty="0">
              <a:solidFill>
                <a:srgbClr val="0037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605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258" y="246743"/>
            <a:ext cx="9601200" cy="731839"/>
          </a:xfrm>
        </p:spPr>
        <p:txBody>
          <a:bodyPr/>
          <a:lstStyle/>
          <a:p>
            <a:r>
              <a:rPr lang="es-ES" dirty="0" smtClean="0">
                <a:solidFill>
                  <a:srgbClr val="0037A4"/>
                </a:solidFill>
              </a:rPr>
              <a:t>Cadena de valor</a:t>
            </a:r>
            <a:endParaRPr lang="es-ES" dirty="0">
              <a:solidFill>
                <a:srgbClr val="0037A4"/>
              </a:solidFill>
            </a:endParaRPr>
          </a:p>
        </p:txBody>
      </p:sp>
      <p:pic>
        <p:nvPicPr>
          <p:cNvPr id="48152" name="Picture 24"/>
          <p:cNvPicPr>
            <a:picLocks noChangeAspect="1" noChangeArrowheads="1"/>
          </p:cNvPicPr>
          <p:nvPr/>
        </p:nvPicPr>
        <p:blipFill>
          <a:blip r:embed="rId2" cstate="print"/>
          <a:srcRect l="27500" t="32762" r="23333" b="26095"/>
          <a:stretch>
            <a:fillRect/>
          </a:stretch>
        </p:blipFill>
        <p:spPr bwMode="auto">
          <a:xfrm>
            <a:off x="1021645" y="1146629"/>
            <a:ext cx="9806012" cy="461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743" y="232230"/>
            <a:ext cx="4673600" cy="8128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37A4"/>
                </a:solidFill>
              </a:rPr>
              <a:t>Diseñar  los procesos</a:t>
            </a:r>
            <a:endParaRPr lang="es-ES" dirty="0">
              <a:solidFill>
                <a:srgbClr val="0037A4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7713" y="1235725"/>
            <a:ext cx="4549610" cy="369332"/>
          </a:xfrm>
          <a:prstGeom prst="rect">
            <a:avLst/>
          </a:prstGeom>
          <a:solidFill>
            <a:srgbClr val="0037A4"/>
          </a:solidFill>
          <a:ln>
            <a:solidFill>
              <a:srgbClr val="0037A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Identificación </a:t>
            </a:r>
            <a:r>
              <a:rPr lang="es-ES" b="1" dirty="0" smtClean="0">
                <a:solidFill>
                  <a:schemeClr val="bg1"/>
                </a:solidFill>
              </a:rPr>
              <a:t>de procesos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212114" y="1206695"/>
            <a:ext cx="5457372" cy="400110"/>
          </a:xfrm>
          <a:prstGeom prst="rect">
            <a:avLst/>
          </a:prstGeom>
          <a:solidFill>
            <a:srgbClr val="0037A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Clasificación </a:t>
            </a:r>
            <a:r>
              <a:rPr lang="es-ES" sz="2000" dirty="0">
                <a:solidFill>
                  <a:schemeClr val="bg1"/>
                </a:solidFill>
              </a:rPr>
              <a:t>de </a:t>
            </a:r>
            <a:r>
              <a:rPr lang="es-ES" sz="2000" dirty="0" smtClean="0">
                <a:solidFill>
                  <a:schemeClr val="bg1"/>
                </a:solidFill>
              </a:rPr>
              <a:t>procesos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923" y="6181725"/>
            <a:ext cx="2706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67" y="1770743"/>
            <a:ext cx="5948361" cy="433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8713" y="1640567"/>
            <a:ext cx="5983287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841828" y="6284686"/>
            <a:ext cx="41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37A4"/>
                </a:solidFill>
              </a:rPr>
              <a:t>GESTIÓN DE PROCESOS</a:t>
            </a:r>
            <a:endParaRPr lang="es-ES" b="1" dirty="0">
              <a:solidFill>
                <a:srgbClr val="0037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376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99" y="1654629"/>
            <a:ext cx="7982857" cy="441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911245" y="457200"/>
            <a:ext cx="3070504" cy="461665"/>
          </a:xfrm>
          <a:prstGeom prst="rect">
            <a:avLst/>
          </a:prstGeom>
          <a:solidFill>
            <a:srgbClr val="0037A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dirty="0"/>
              <a:t>Mapa de Procesos</a:t>
            </a: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530" y="2477355"/>
            <a:ext cx="4428127" cy="19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181725"/>
            <a:ext cx="2706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7358743" y="2656114"/>
            <a:ext cx="4601028" cy="178525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8737600" y="2032000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Procesos críticos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931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115" y="727842"/>
            <a:ext cx="5107971" cy="538267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121152" y="230565"/>
            <a:ext cx="5038199" cy="400110"/>
          </a:xfrm>
          <a:prstGeom prst="rect">
            <a:avLst/>
          </a:prstGeom>
          <a:solidFill>
            <a:srgbClr val="0037A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/>
              <a:t>Definición en detalle de cada proceso</a:t>
            </a:r>
            <a:r>
              <a:rPr lang="es-ES" dirty="0"/>
              <a:t>.</a:t>
            </a: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33" y="6181725"/>
            <a:ext cx="2706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5764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1230" y="246741"/>
            <a:ext cx="9601200" cy="567733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0037A4"/>
                </a:solidFill>
              </a:rPr>
              <a:t>Medición y análisis de los </a:t>
            </a:r>
            <a:r>
              <a:rPr lang="es-ES" dirty="0" smtClean="0">
                <a:solidFill>
                  <a:srgbClr val="0037A4"/>
                </a:solidFill>
              </a:rPr>
              <a:t>procesos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4" y="885371"/>
            <a:ext cx="11283545" cy="520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57" y="6181725"/>
            <a:ext cx="2706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1005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2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2</Template>
  <TotalTime>0</TotalTime>
  <Words>584</Words>
  <Application>Microsoft Office PowerPoint</Application>
  <PresentationFormat>Personalizado</PresentationFormat>
  <Paragraphs>87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PLANTILLA 2</vt:lpstr>
      <vt:lpstr>Documento</vt:lpstr>
      <vt:lpstr>“DISEÑO Y ESTANDARIZACIÓN DE PROCESOS DE LA BODEGA GENERAL EN LA EMPRESA LIMPATEC S.A.”</vt:lpstr>
      <vt:lpstr>DATOS GENERALES DEL PROYECTO:</vt:lpstr>
      <vt:lpstr>OBJETIVOS</vt:lpstr>
      <vt:lpstr>Levantar información</vt:lpstr>
      <vt:lpstr>Cadena de valor</vt:lpstr>
      <vt:lpstr>Diseñar  los procesos</vt:lpstr>
      <vt:lpstr>Diapositiva 7</vt:lpstr>
      <vt:lpstr>Diapositiva 8</vt:lpstr>
      <vt:lpstr>Medición y análisis de los procesos</vt:lpstr>
      <vt:lpstr>Oportunidad de mejorar</vt:lpstr>
      <vt:lpstr>Gestión Administrativa</vt:lpstr>
      <vt:lpstr>Clasificación de productos en “ABC”</vt:lpstr>
      <vt:lpstr>Clasificación de productos en “ABC”</vt:lpstr>
      <vt:lpstr>Codificación </vt:lpstr>
      <vt:lpstr>Estandarizar y Documentar los procesos</vt:lpstr>
      <vt:lpstr>Plan para la revisión y mejora continua</vt:lpstr>
      <vt:lpstr>Encuestas de Satisfacción al cliente  después de la mejora </vt:lpstr>
      <vt:lpstr>Encuestas de Satisfacción al cliente  después de la mejora </vt:lpstr>
      <vt:lpstr>CONCLUSIONES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2012-11-11T16:49:25Z</dcterms:created>
  <dcterms:modified xsi:type="dcterms:W3CDTF">2014-10-22T22:49:03Z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