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5ED78FB-6BFC-48CA-AB2B-9E6334E42B7E}" type="datetimeFigureOut">
              <a:rPr lang="es-ES" smtClean="0"/>
              <a:t>10/09/2014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040F64-FFE2-4203-BCD5-46FA8CDE7C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49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2352B8-C8C2-4794-BC9D-3C0CC5000307}" type="datetimeFigureOut">
              <a:rPr lang="es-ES" smtClean="0"/>
              <a:pPr/>
              <a:t>10/09/2014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2741E5-5BF9-4AC1-911B-8B4B4EEE46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71934" y="5572140"/>
            <a:ext cx="4762504" cy="504415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/>
              <a:t> </a:t>
            </a:r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AUTOR: m. Alexandra Domínguez s.</a:t>
            </a:r>
            <a:endParaRPr lang="es-ES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3286124"/>
            <a:ext cx="8458200" cy="1871666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latin typeface="Aharoni" pitchFamily="2" charset="-79"/>
                <a:cs typeface="Aharoni" pitchFamily="2" charset="-79"/>
              </a:rPr>
              <a:t>DISEÑO DE PROCESOS BAJO NOTACIÓN </a:t>
            </a:r>
            <a:r>
              <a:rPr lang="es-ES" b="1" dirty="0" err="1" smtClean="0">
                <a:latin typeface="Aharoni" pitchFamily="2" charset="-79"/>
                <a:cs typeface="Aharoni" pitchFamily="2" charset="-79"/>
              </a:rPr>
              <a:t>BPMN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 E IMPLEMENTACIÓN DE UN SISTEMA DE MEDICIÓN DE LOS PROCESOS EN EL CENTRO DE RECREACIÓN DE OFICIALES DEL EJÉRCITO </a:t>
            </a:r>
            <a:endParaRPr lang="es-E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blogs.espe.edu.ec/wp-content/uploads/2013/07/Comunicado-2-1.jpg"/>
          <p:cNvPicPr>
            <a:picLocks noChangeAspect="1" noChangeArrowheads="1"/>
          </p:cNvPicPr>
          <p:nvPr/>
        </p:nvPicPr>
        <p:blipFill>
          <a:blip r:embed="rId2"/>
          <a:srcRect l="9446" t="37300" r="9319" b="28063"/>
          <a:stretch>
            <a:fillRect/>
          </a:stretch>
        </p:blipFill>
        <p:spPr bwMode="auto">
          <a:xfrm>
            <a:off x="1428728" y="642918"/>
            <a:ext cx="614366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0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4525963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El trabajo era realizado de manera tradicional sin documentar ni estandarizarlo.</a:t>
            </a:r>
          </a:p>
          <a:p>
            <a:r>
              <a:rPr lang="es-EC" dirty="0" smtClean="0"/>
              <a:t>No existía evaluaciones técnicas</a:t>
            </a:r>
          </a:p>
          <a:p>
            <a:r>
              <a:rPr lang="es-EC" dirty="0" smtClean="0"/>
              <a:t>No se planteaban metas reales</a:t>
            </a:r>
          </a:p>
          <a:p>
            <a:r>
              <a:rPr lang="es-EC" dirty="0" smtClean="0"/>
              <a:t>No existía un control documental</a:t>
            </a:r>
          </a:p>
          <a:p>
            <a:r>
              <a:rPr lang="es-EC" dirty="0" smtClean="0"/>
              <a:t>Falta compromiso de la dirección</a:t>
            </a:r>
          </a:p>
          <a:p>
            <a:r>
              <a:rPr lang="es-EC" dirty="0" smtClean="0"/>
              <a:t>No existía línea base para los indicadores</a:t>
            </a:r>
          </a:p>
          <a:p>
            <a:r>
              <a:rPr lang="es-EC" dirty="0" smtClean="0"/>
              <a:t>No existe una cultura de quejas y sugerencias en los clientes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C" dirty="0" smtClean="0"/>
              <a:t>Implementación de los procesos diseñados</a:t>
            </a:r>
          </a:p>
          <a:p>
            <a:r>
              <a:rPr lang="es-EC" dirty="0" smtClean="0"/>
              <a:t>Realizar  la medición y seguimiento oportunos </a:t>
            </a:r>
          </a:p>
          <a:p>
            <a:r>
              <a:rPr lang="es-EC" dirty="0" smtClean="0"/>
              <a:t>Difundir a los socios y sus familias la existencia de buzones de quejas y sugerencias</a:t>
            </a:r>
          </a:p>
          <a:p>
            <a:r>
              <a:rPr lang="es-EC" dirty="0" smtClean="0"/>
              <a:t>Capacitar al personal para realizar un seguimiento al cliente</a:t>
            </a:r>
          </a:p>
          <a:p>
            <a:r>
              <a:rPr lang="es-EC" dirty="0" smtClean="0"/>
              <a:t>Realizar la automatización de los procesos</a:t>
            </a:r>
          </a:p>
          <a:p>
            <a:r>
              <a:rPr lang="es-EC" dirty="0" smtClean="0"/>
              <a:t>Ingresar en una mejora continua de sus procesos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447660"/>
            <a:ext cx="4357718" cy="838200"/>
          </a:xfrm>
        </p:spPr>
        <p:txBody>
          <a:bodyPr/>
          <a:lstStyle/>
          <a:p>
            <a:r>
              <a:rPr lang="es-EC" dirty="0" smtClean="0"/>
              <a:t>Muchas  gracias</a:t>
            </a:r>
            <a:endParaRPr lang="es-EC" dirty="0"/>
          </a:p>
        </p:txBody>
      </p:sp>
      <p:sp>
        <p:nvSpPr>
          <p:cNvPr id="22530" name="AutoShape 2" descr="data:image/jpeg;base64,/9j/4AAQSkZJRgABAQAAAQABAAD/2wCEAAkGBxIQEBQQEBQQEBUQDxAQEA8QDw8PEBAQFBEWFxQVFRUYHCggGBolGxQVITEhJSkrLi4uFx8zODMsNygtLisBCgoKDg0OGxAQGy8kHyUvLCwsLCssNzQsLC0vLCwuLSwsLCwsLCwvLCwsLCssLCwsMiwuLjcsLCwsLC0sLCs0LP/AABEIAM8A8wMBIgACEQEDEQH/xAAcAAEAAQUBAQAAAAAAAAAAAAAABQECBAYHAwj/xAA/EAACAQICBwUGBQIEBwEAAAAAAQIDEQQFBhITITFBUWFxgZGhBxQiMrHBI0JScoJi0XPC4fAVM0Njg6LxFv/EABsBAQACAwEBAAAAAAAAAAAAAAAEBQEDBgIH/8QALREBAAICAQMCBAQHAAAAAAAAAAECAxEEBRIhMUETIlGxMnGBkRQjYaHB0fD/2gAMAwEAAhEDEQA/AO4gAAAAAAAAAAAYdbFrgvMDMBG+9F0cUBIA8qNZSPUAAAAAAAAAAAAAAAAAAAAAAAAAAAAAAAAAAAMbMKupTb8PM1+eKJvO4t0J2/KlLwT3+lzSqmKAlveS+OKIH3wvhiwNkw2Ms0+02E0TD19ZpLi2ku9m9JAVAAAAAAAAAAAAAAAAAAAAAAAAAAAAAAClwKgACjV1Z778jQtIsjqUZOdNOdNu91dun2SXTtN6r1VCLk+RDVcW6nF7ui4AabDK6rV7W7HxMerRqQdnGXfZ28zdbo86uJUQMfRPKJ3VeqnFLfTi1Zyf6muS6G3Gr4TN7PczYcLiVUjdeKA9wAAAAAAAAAAAAAAAAAAAAAAAAAAAAHjicTGmry/+mr5jiHOrtKcpartrQaVo2XFNP0t4krpPhak6alSWs4N3gmk5RfG3Vq3A1FYx091RSg+k4yg/UDcMtzRNqE3x4Sf0ZLJnPKWLc3alGdRriqcZTt324HtUzeVPdUjUp/vhKH1QGx6RYi0dVcld97/36kFkEJTpuU2905KO/il/rdeBHYzONotSN5ylujFb5N9EidwdqdOMP0xSfa+b87gZWxRhZhhVqtq/AydsUq1E0BAV8nr0KMcRfXjJa84pPWpRe9N9Va13y9SSyDMpaytv69LG0ZXJSoQ5/Bqv+Pwv6EBmGQyoSdXDK8b3lRXGPXU6rs8r8ANphK6uWbeOtq3V+hrdPN5yilHddcuLKZRl9SpX2lSWrCDTUU77SXb0SA2oAAAAAAAAAAAAAAAAAAAAAAAAAACjV9z3lQBbCCirJJLokkiyvVjFWe+/I9SGzCr8UuzcvD/W4FmIxlOnfUjCF003GKTfiQdCopVVBN6tm31SXIwc4xtmR2V421eP9V4+a3etgN71KajZRXe9782RleFneO9c1xa7jLg7ohK2P1ZSi/yya9QNr0dl+E1+mpJeaT+5KEPoxGWw1pJrXm5RvzjZJP0JgDTs4pvD1ZzkmqcpOcZpfCr72m+TvczNGKs60nV3qnFNQ6Sl2dUvqbJKKas96fFPemIxSVluS4JcEBUAAAAAAAAAAAAAAAAAAAAAAAAAAADGq4pJ2XLiBkN2Nbx1T4W+t35ktPF3TT5qxE5hFOLSfIDmOl2fqnJ04pSn8LUm3+Gt99ye9vdxNUp5xU141ZSb2c4zSvZXi78PAxs4qSliKrne+1mmnytJq3haxjw4Ffky2mXXcTgYsdI3G515l9C4OopRTXBpNdzOX6Y4udDMqy1pJS2VSFm9ydON7b93xKR0DRxy91oa3HYUr9+ormq+1XIJz1MbSi5bODp11He4wTbjO3RXkm+W4k5tzTcKTps0pye2+tTuEjo97QqitGs1VjuWs900u1/c6NlmZ08RHWpyv1i/mj3o+ZsLiXF3Rumi2dyptOMmmnu7F07UR8fItE6suub0fHevfi8T/Z3IEVkWcRxEOSml8S5NdUSpOiYmNw5W9LUtNbeoADLwAAAAAAAAAAAAAAAAAAAAAAAAGjZzmtbDTaqUpJOT1anGEt/KXDw4m8mo+0jOvdsI4Rfx17xXZBfM/ovFnm1orG5bcOK2XJFK+soP/wDVP9PqUefKfWLObUM5qRfxWmuj3SXc/wC571NIf003/KdvojXHIpMJ2TpHJrbURv8ArE/7XafYeKrRrRsttF66XOUbfF4pryKaE6LVcdWjJxaw8JJ1ast0ZJb9SPVvhu4LwvB5ljqldpzt8KajFLcr8ePcvI69ovXUcFh4x3L3ek7drinJ9922aa1rkyTPssc2bNxOJWs/i9N/RudLDRS5ehTGJRi2iC98fUjNKc+93wlWblaTg4UurqSVo27uPcmS5nUbc7Ss3tFY9ZcmzvUWLrxp21FXqKKXBLWe5di4F2XYnVkiKpnvCRU39dvoXH8Vis/R1PRrNHBxnF74tPv6p951TC11UhGceEkmv7HA9HsXwR1nQzH6ylSf74fSS+j8WS+Nf2c91ri6+ePb7NpABMc4AAAAAAAAAAAAAAAAAAAAAAAAHDPaZm+3xk4p/DS/Cj/Hi/O52XOsbsMPVq/opya/da0fVo+ccbVc5tvfdsicq3iIX/QsG72yz7eIYrLJHozwxErIhulmFrlyRMZVpLWw8VTjOEorhGab1exNcu8i8Dh1Ubi78N9jbcrymjFJOCl3q7ZvxxPrCr5d8cx23jbFraYYlxvFUl/UlKX3NczPHVcRJSqzc2uC4Rj3JbkdTzH2ZN4aVaj8FdR1lh18lSPF05PlK3Brg+vE5bXp2d1wfXiux9vIzl74/FLXwI419ziiNx+7Eij1gi6xUjyuaRpIZRX1ZHStGsw2c4VP0tX7YvdL0bOUUZWlc3bR7GXSM4ralq52GMmN3KLurrmVIfRjG7Sgov5qdov9v5X5bvAmC1idxtwWSk0tNZ9gAGXgAAAAAAAAAAAAAAAAAAAAAab7U8Zs8DqLjVqRXhFXfrY4fJnVfbLX3UIdlSXm0vscpK7kTu7sejU7eLE/WZlazFq75GWzGlH4jQtZjwk9Gqd9aXal9/udJ0HwKq4qN96pRdVrq1ZR9Wn4HOtFX80eakn5q32Oqez2oo4iUX+ei7d6knbyv5EzD7Od6juIt+ToNjhXtPyX3fHTcVaGIXvELcFJu1aK/laX/kO7Gle1fKdtgtuleWEltN3HYy+Gqu5K0v4G/NXuoq+mZ/hciPpPj/v1cIsVL6sLNosKx3FVCVyfG6kt5FiLseWyNTGpdf0XztU5KV7pq0l1j/c6Ph8RGpFSg00+aPmvBZtKnwuzZtG9LMU6yjTkoR3635m7d+7j2EvDn14lz3U+kxf+ZSdO5gjshxU6tCNSpa8r21Va6Tsm14MzqtWMFrSailxcmkl4snbctNZi3avBDV9J8LB22mt+2LfqUo6UYWTtrtd8X9jHfX6tv8Lm1vsn9k0DyoYiFRXhKMl1i0z1PTTMTHiQABgAAAAAAAAAAAAAco9sv/Npf4P+eRzNnWPbJhm40Ki/7kG/Jr6s5OVvIj55dr0i0Txa/r91DyqR5nqUZpWcKYLEOjUVRK6e6SXNM6HkWYq8K1KSvF60Xy7U/VNHO727j2y7EypzvRbSb+KL3xfgbMd5iULmcat69z6SynNIYiF47pJfFBvfF/ddpl16UZxlCSTjOLjKL4OLVmvJnGsrzWsmpJqLXBq6a8bnWsjqVZ4enOvbXlHWdlq7nvjddbWLCl+5x/J4/wAKdxL53z/LJYavUoS3uhUdO74yit8JeMHF+JFnWfbDkXyY6C3NKhiLct/4U34txf7o9DlEo2divzU7badh07kxnwxb39/zWlCpazSsBStd9DadAcM5yclvbtCPa5P/AEXmajXluS67/wCx1b2a4KNKEalS0Y0oTxNST4KMVuf0ZvwV3Ks6pn7McxDdNKNJaOVYeEbbSo4qFCinZy1VbWl0j1ZyzPNMK2Id5ya6RT3R7lyIjSDOJ4uvPF1L3qv8OD/6VFP4Irw9W3zIWc2zObNNp1Hox07puPDSLXjd59Z/xCSq5tN835tfQ9MPnMo834tv1ZDlCOt/H0b/AJHpNKEk4ycX1T+vU6lo7pDHEpRlZTt4T7u3sPnShWcWbno3mrTVm0000+jN+HNNZ0qOpdNx5qd0RqXdgYOT47b0Yz58JfuXH+/iZxZRO3FWrNZmJAAZeQAAAAABS4uBUFLi4Gu6fZZ7zgaiSvKn+LH+Pzf+rZwGrGzaPqBnC/aFo68JiG4r8OpedN8kucfB/Yicmm/mh0HROVFZnDb38w1AoVLZOxCdO8az5EjlVC7I6lHWkbNlNDgbcdUDm5dRptWiuWbevCm18Pz1P2R4rx3LxOto1XQHLtnQdaS31n8PZTjdLzd35G1XLDHGochy8nffX0eOOwkK1OdKrFThUi4Ti+Di1ZnAdMdFamAquDvOm23Rq2+eHJP+pcH58z6EuYmaZdSxNN0q0VOMuT4p9U+TMZMcXhs4XNvxr7j094fMDRZI6TpR7NK1JueGvXhveql+LFdsfzd68jn2LwkqbesmrXTTVmn2lffFas+XX8fqGLNHyz5eeAwzrV4wXDWS8F/u51fNYOhkmKqR3Os6WHj/AIbqRjLzUpLwNI0NwW91WuyP3Oqad5ZJZJUpRV5UoUqrS5uFWM5/5iRjrqkypubni3IpWfTuj7uIY177Lgty7kYx74z5n3ngQpdPSflgKAGHsJbJK1pLvIkz8oXxrvM19XjLPyy7l7P8RrU5x6asl6p/Y24072dUmqc5fsivVv7G4XLXH+GHz/m6+PbSoKXFzYiqgpcqAAAFlylzxdQo6oHvrDWMV10WPEoDM1iN0gymnjKEqNTnvhPnCfJr+xdLGJHjPMorr5GJjbNbTWdx6uF6Q5JVwlV06is1vTXyyjylF80QleXI7vn0sNiqezrpvjqyStOD6xf24HI9IsgdCWtB7SCfzpWsv6lyIOXBMeY9HVcDq1ckdmTxb7o3AUt6NxyHAutUhSjudSSTfSPGT8EmzWsuoSl8kXL9qb+h0LQ6OwcqlVOMnFQguNovfJ7utl6nvFRG53JiNzvy6TR1YRUI7oxioxXSKVki/aGvrNU+f1L1mPaTHOp3ajaEGsf2lff+31Am9oR2b5NhsXFxxFKFS6trNWml2SVn6mN7+uvqVWPXX1HqzFprO4Y2T6H4XDS1o680vkhUcXGHTglfxJ+vGM4yhLepxcZLqmrMi1jl1K+/LqYiIj0erXtad2lwzSrJ5YXETpS/LJ2f6oPfGS70QJ3LS/KKeOp8VGrBPZzfBr9Euzt5eZx7M8rqUZuE4uLXJ/VPmu0gZsMxO4db03qVclIrefMI1gucGFTbI/bK4+NTXqsNg0fwjcluvdrcR+CwLk1ubbdkkrts61oPo2qFq9dJT406b/J/VLt7ORIxYZmVR1DqNKV1DcdH8D7vh4U381taf7ny8Ny8CSuYirovVUnxGnIWtNpmZZFxc8VMqpGXl63FyzWFwPS4LLgDCZY0ZGqU1AMVxLHTM3UKagEfKiWSwxJbMpswIqWDXQ85ZfF/lj5ImdmU2QEMsvjyil4Ir7iui8iY2Q2QEP7l2D3PsJjZDZAQ3uRR4EmtkNkBCf8AD0U/4eic2Q2QEC8v7zzlljfNmxbEbEDVp5M3zkYWK0X2itJ371e3cbtsSuxQZiZjzDmVX2ep8JyXZqplIezu3/Ub/ikdO2KK7I89lfo3fxOXWu6WiYDRDZO8HZ/q363mTNDLKkfzy82bHsiuzPWmmbTM7lFUcNNfmZlU6cupmahdqBh4xTPSNy/VK2AomXJixUBcqUK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2532" name="AutoShape 4" descr="data:image/jpeg;base64,/9j/4AAQSkZJRgABAQAAAQABAAD/2wCEAAkGBxIQEBQQEBQQEBUQDxAQEA8QDw8PEBAQFBEWFxQVFRUYHCggGBolGxQVITEhJSkrLi4uFx8zODMsNygtLisBCgoKDg0OGxAQGy8kHyUvLCwsLCssNzQsLC0vLCwuLSwsLCwsLCwvLCwsLCssLCwsMiwuLjcsLCwsLC0sLCs0LP/AABEIAM8A8wMBIgACEQEDEQH/xAAcAAEAAQUBAQAAAAAAAAAAAAAABQECBAYHAwj/xAA/EAACAQICBwUGBQIEBwEAAAAAAQIDEQQFBhITITFBUWFxgZGhBxQiMrHBI0JScoJi0XPC4fAVM0Njg6LxFv/EABsBAQACAwEBAAAAAAAAAAAAAAAEBQEDBgIH/8QALREBAAICAQMCBAQHAAAAAAAAAAECAxEEBRIhMUETIlGxMnGBkRQjYaHB0fD/2gAMAwEAAhEDEQA/AO4gAAAAAAAAAAAYdbFrgvMDMBG+9F0cUBIA8qNZSPUAAAAAAAAAAAAAAAAAAAAAAAAAAAAAAAAAAAMbMKupTb8PM1+eKJvO4t0J2/KlLwT3+lzSqmKAlveS+OKIH3wvhiwNkw2Ms0+02E0TD19ZpLi2ku9m9JAVAAAAAAAAAAAAAAAAAAAAAAAAAAAAAAClwKgACjV1Z778jQtIsjqUZOdNOdNu91dun2SXTtN6r1VCLk+RDVcW6nF7ui4AabDK6rV7W7HxMerRqQdnGXfZ28zdbo86uJUQMfRPKJ3VeqnFLfTi1Zyf6muS6G3Gr4TN7PczYcLiVUjdeKA9wAAAAAAAAAAAAAAAAAAAAAAAAAAAAHjicTGmry/+mr5jiHOrtKcpartrQaVo2XFNP0t4krpPhak6alSWs4N3gmk5RfG3Vq3A1FYx091RSg+k4yg/UDcMtzRNqE3x4Sf0ZLJnPKWLc3alGdRriqcZTt324HtUzeVPdUjUp/vhKH1QGx6RYi0dVcld97/36kFkEJTpuU2905KO/il/rdeBHYzONotSN5ylujFb5N9EidwdqdOMP0xSfa+b87gZWxRhZhhVqtq/AydsUq1E0BAV8nr0KMcRfXjJa84pPWpRe9N9Va13y9SSyDMpaytv69LG0ZXJSoQ5/Bqv+Pwv6EBmGQyoSdXDK8b3lRXGPXU6rs8r8ANphK6uWbeOtq3V+hrdPN5yilHddcuLKZRl9SpX2lSWrCDTUU77SXb0SA2oAAAAAAAAAAAAAAAAAAAAAAAAAACjV9z3lQBbCCirJJLokkiyvVjFWe+/I9SGzCr8UuzcvD/W4FmIxlOnfUjCF003GKTfiQdCopVVBN6tm31SXIwc4xtmR2V421eP9V4+a3etgN71KajZRXe9782RleFneO9c1xa7jLg7ohK2P1ZSi/yya9QNr0dl+E1+mpJeaT+5KEPoxGWw1pJrXm5RvzjZJP0JgDTs4pvD1ZzkmqcpOcZpfCr72m+TvczNGKs60nV3qnFNQ6Sl2dUvqbJKKas96fFPemIxSVluS4JcEBUAAAAAAAAAAAAAAAAAAAAAAAAAAADGq4pJ2XLiBkN2Nbx1T4W+t35ktPF3TT5qxE5hFOLSfIDmOl2fqnJ04pSn8LUm3+Gt99ye9vdxNUp5xU141ZSb2c4zSvZXi78PAxs4qSliKrne+1mmnytJq3haxjw4Ffky2mXXcTgYsdI3G515l9C4OopRTXBpNdzOX6Y4udDMqy1pJS2VSFm9ydON7b93xKR0DRxy91oa3HYUr9+ormq+1XIJz1MbSi5bODp11He4wTbjO3RXkm+W4k5tzTcKTps0pye2+tTuEjo97QqitGs1VjuWs900u1/c6NlmZ08RHWpyv1i/mj3o+ZsLiXF3Rumi2dyptOMmmnu7F07UR8fItE6suub0fHevfi8T/Z3IEVkWcRxEOSml8S5NdUSpOiYmNw5W9LUtNbeoADLwAAAAAAAAAAAAAAAAAAAAAAAAGjZzmtbDTaqUpJOT1anGEt/KXDw4m8mo+0jOvdsI4Rfx17xXZBfM/ovFnm1orG5bcOK2XJFK+soP/wDVP9PqUefKfWLObUM5qRfxWmuj3SXc/wC571NIf003/KdvojXHIpMJ2TpHJrbURv8ArE/7XafYeKrRrRsttF66XOUbfF4pryKaE6LVcdWjJxaw8JJ1ast0ZJb9SPVvhu4LwvB5ljqldpzt8KajFLcr8ePcvI69ovXUcFh4x3L3ek7drinJ9922aa1rkyTPssc2bNxOJWs/i9N/RudLDRS5ehTGJRi2iC98fUjNKc+93wlWblaTg4UurqSVo27uPcmS5nUbc7Ss3tFY9ZcmzvUWLrxp21FXqKKXBLWe5di4F2XYnVkiKpnvCRU39dvoXH8Vis/R1PRrNHBxnF74tPv6p951TC11UhGceEkmv7HA9HsXwR1nQzH6ylSf74fSS+j8WS+Nf2c91ri6+ePb7NpABMc4AAAAAAAAAAAAAAAAAAAAAAAAHDPaZm+3xk4p/DS/Cj/Hi/O52XOsbsMPVq/opya/da0fVo+ccbVc5tvfdsicq3iIX/QsG72yz7eIYrLJHozwxErIhulmFrlyRMZVpLWw8VTjOEorhGab1exNcu8i8Dh1Ubi78N9jbcrymjFJOCl3q7ZvxxPrCr5d8cx23jbFraYYlxvFUl/UlKX3NczPHVcRJSqzc2uC4Rj3JbkdTzH2ZN4aVaj8FdR1lh18lSPF05PlK3Brg+vE5bXp2d1wfXiux9vIzl74/FLXwI419ziiNx+7Eij1gi6xUjyuaRpIZRX1ZHStGsw2c4VP0tX7YvdL0bOUUZWlc3bR7GXSM4ralq52GMmN3KLurrmVIfRjG7Sgov5qdov9v5X5bvAmC1idxtwWSk0tNZ9gAGXgAAAAAAAAAAAAAAAAAAAAAab7U8Zs8DqLjVqRXhFXfrY4fJnVfbLX3UIdlSXm0vscpK7kTu7sejU7eLE/WZlazFq75GWzGlH4jQtZjwk9Gqd9aXal9/udJ0HwKq4qN96pRdVrq1ZR9Wn4HOtFX80eakn5q32Oqez2oo4iUX+ei7d6knbyv5EzD7Od6juIt+ToNjhXtPyX3fHTcVaGIXvELcFJu1aK/laX/kO7Gle1fKdtgtuleWEltN3HYy+Gqu5K0v4G/NXuoq+mZ/hciPpPj/v1cIsVL6sLNosKx3FVCVyfG6kt5FiLseWyNTGpdf0XztU5KV7pq0l1j/c6Ph8RGpFSg00+aPmvBZtKnwuzZtG9LMU6yjTkoR3635m7d+7j2EvDn14lz3U+kxf+ZSdO5gjshxU6tCNSpa8r21Va6Tsm14MzqtWMFrSailxcmkl4snbctNZi3avBDV9J8LB22mt+2LfqUo6UYWTtrtd8X9jHfX6tv8Lm1vsn9k0DyoYiFRXhKMl1i0z1PTTMTHiQABgAAAAAAAAAAAAAco9sv/Npf4P+eRzNnWPbJhm40Ki/7kG/Jr6s5OVvIj55dr0i0Txa/r91DyqR5nqUZpWcKYLEOjUVRK6e6SXNM6HkWYq8K1KSvF60Xy7U/VNHO727j2y7EypzvRbSb+KL3xfgbMd5iULmcat69z6SynNIYiF47pJfFBvfF/ddpl16UZxlCSTjOLjKL4OLVmvJnGsrzWsmpJqLXBq6a8bnWsjqVZ4enOvbXlHWdlq7nvjddbWLCl+5x/J4/wAKdxL53z/LJYavUoS3uhUdO74yit8JeMHF+JFnWfbDkXyY6C3NKhiLct/4U34txf7o9DlEo2divzU7badh07kxnwxb39/zWlCpazSsBStd9DadAcM5yclvbtCPa5P/AEXmajXluS67/wCx1b2a4KNKEalS0Y0oTxNST4KMVuf0ZvwV3Ks6pn7McxDdNKNJaOVYeEbbSo4qFCinZy1VbWl0j1ZyzPNMK2Id5ya6RT3R7lyIjSDOJ4uvPF1L3qv8OD/6VFP4Irw9W3zIWc2zObNNp1Hox07puPDSLXjd59Z/xCSq5tN835tfQ9MPnMo834tv1ZDlCOt/H0b/AJHpNKEk4ycX1T+vU6lo7pDHEpRlZTt4T7u3sPnShWcWbno3mrTVm0000+jN+HNNZ0qOpdNx5qd0RqXdgYOT47b0Yz58JfuXH+/iZxZRO3FWrNZmJAAZeQAAAAABS4uBUFLi4Gu6fZZ7zgaiSvKn+LH+Pzf+rZwGrGzaPqBnC/aFo68JiG4r8OpedN8kucfB/Yicmm/mh0HROVFZnDb38w1AoVLZOxCdO8az5EjlVC7I6lHWkbNlNDgbcdUDm5dRptWiuWbevCm18Pz1P2R4rx3LxOto1XQHLtnQdaS31n8PZTjdLzd35G1XLDHGochy8nffX0eOOwkK1OdKrFThUi4Ti+Di1ZnAdMdFamAquDvOm23Rq2+eHJP+pcH58z6EuYmaZdSxNN0q0VOMuT4p9U+TMZMcXhs4XNvxr7j094fMDRZI6TpR7NK1JueGvXhveql+LFdsfzd68jn2LwkqbesmrXTTVmn2lffFas+XX8fqGLNHyz5eeAwzrV4wXDWS8F/u51fNYOhkmKqR3Os6WHj/AIbqRjLzUpLwNI0NwW91WuyP3Oqad5ZJZJUpRV5UoUqrS5uFWM5/5iRjrqkypubni3IpWfTuj7uIY177Lgty7kYx74z5n3ngQpdPSflgKAGHsJbJK1pLvIkz8oXxrvM19XjLPyy7l7P8RrU5x6asl6p/Y24072dUmqc5fsivVv7G4XLXH+GHz/m6+PbSoKXFzYiqgpcqAAAFlylzxdQo6oHvrDWMV10WPEoDM1iN0gymnjKEqNTnvhPnCfJr+xdLGJHjPMorr5GJjbNbTWdx6uF6Q5JVwlV06is1vTXyyjylF80QleXI7vn0sNiqezrpvjqyStOD6xf24HI9IsgdCWtB7SCfzpWsv6lyIOXBMeY9HVcDq1ckdmTxb7o3AUt6NxyHAutUhSjudSSTfSPGT8EmzWsuoSl8kXL9qb+h0LQ6OwcqlVOMnFQguNovfJ7utl6nvFRG53JiNzvy6TR1YRUI7oxioxXSKVki/aGvrNU+f1L1mPaTHOp3ajaEGsf2lff+31Am9oR2b5NhsXFxxFKFS6trNWml2SVn6mN7+uvqVWPXX1HqzFprO4Y2T6H4XDS1o680vkhUcXGHTglfxJ+vGM4yhLepxcZLqmrMi1jl1K+/LqYiIj0erXtad2lwzSrJ5YXETpS/LJ2f6oPfGS70QJ3LS/KKeOp8VGrBPZzfBr9Euzt5eZx7M8rqUZuE4uLXJ/VPmu0gZsMxO4db03qVclIrefMI1gucGFTbI/bK4+NTXqsNg0fwjcluvdrcR+CwLk1ubbdkkrts61oPo2qFq9dJT406b/J/VLt7ORIxYZmVR1DqNKV1DcdH8D7vh4U381taf7ny8Ny8CSuYirovVUnxGnIWtNpmZZFxc8VMqpGXl63FyzWFwPS4LLgDCZY0ZGqU1AMVxLHTM3UKagEfKiWSwxJbMpswIqWDXQ85ZfF/lj5ImdmU2QEMsvjyil4Ir7iui8iY2Q2QEP7l2D3PsJjZDZAQ3uRR4EmtkNkBCf8AD0U/4eic2Q2QEC8v7zzlljfNmxbEbEDVp5M3zkYWK0X2itJ371e3cbtsSuxQZiZjzDmVX2ep8JyXZqplIezu3/Ub/ikdO2KK7I89lfo3fxOXWu6WiYDRDZO8HZ/q363mTNDLKkfzy82bHsiuzPWmmbTM7lFUcNNfmZlU6cupmahdqBh4xTPSNy/VK2AomXJixUBcqUK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2534" name="Picture 6" descr="preguntas existenci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93644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haroni" pitchFamily="2" charset="-79"/>
                <a:cs typeface="Aharoni" pitchFamily="2" charset="-79"/>
              </a:rPr>
              <a:t>Agenda</a:t>
            </a:r>
            <a:endParaRPr lang="es-EC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7910538" cy="437516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Introducción de la Organización</a:t>
            </a:r>
          </a:p>
          <a:p>
            <a:pPr>
              <a:buFont typeface="Wingdings" pitchFamily="2" charset="2"/>
              <a:buChar char="Ø"/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Identificación del Problema</a:t>
            </a:r>
          </a:p>
          <a:p>
            <a:pPr>
              <a:buFont typeface="Wingdings" pitchFamily="2" charset="2"/>
              <a:buChar char="Ø"/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Objetivos de la Investigación</a:t>
            </a:r>
          </a:p>
          <a:p>
            <a:pPr>
              <a:buFont typeface="Wingdings" pitchFamily="2" charset="2"/>
              <a:buChar char="Ø"/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Metodología utilizada</a:t>
            </a:r>
          </a:p>
          <a:p>
            <a:pPr>
              <a:buFont typeface="Wingdings" pitchFamily="2" charset="2"/>
              <a:buChar char="Ø"/>
            </a:pPr>
            <a:r>
              <a:rPr lang="es-MX" sz="4000" dirty="0" smtClean="0">
                <a:latin typeface="Aharoni" pitchFamily="2" charset="-79"/>
                <a:cs typeface="Aharoni" pitchFamily="2" charset="-79"/>
              </a:rPr>
              <a:t>Conclusiones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C.r.o.e.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85860"/>
            <a:ext cx="4552952" cy="5018110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>
                <a:latin typeface="Aharoni" pitchFamily="2" charset="-79"/>
                <a:cs typeface="Aharoni" pitchFamily="2" charset="-79"/>
              </a:rPr>
              <a:t>Fue creado hace </a:t>
            </a:r>
            <a:r>
              <a:rPr lang="es-EC" sz="4400" dirty="0" smtClean="0">
                <a:latin typeface="Aharoni" pitchFamily="2" charset="-79"/>
                <a:cs typeface="Aharoni" pitchFamily="2" charset="-79"/>
              </a:rPr>
              <a:t>30</a:t>
            </a:r>
            <a:r>
              <a:rPr lang="es-EC" dirty="0" smtClean="0">
                <a:latin typeface="Aharoni" pitchFamily="2" charset="-79"/>
                <a:cs typeface="Aharoni" pitchFamily="2" charset="-79"/>
              </a:rPr>
              <a:t>   años</a:t>
            </a:r>
          </a:p>
          <a:p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C" dirty="0" smtClean="0">
                <a:latin typeface="Aharoni" pitchFamily="2" charset="-79"/>
                <a:cs typeface="Aharoni" pitchFamily="2" charset="-79"/>
              </a:rPr>
              <a:t>Tiene </a:t>
            </a:r>
            <a:r>
              <a:rPr lang="es-EC" sz="4400" dirty="0" smtClean="0">
                <a:latin typeface="Aharoni" pitchFamily="2" charset="-79"/>
                <a:cs typeface="Aharoni" pitchFamily="2" charset="-79"/>
              </a:rPr>
              <a:t>2000</a:t>
            </a:r>
            <a:r>
              <a:rPr lang="es-EC" dirty="0" smtClean="0">
                <a:latin typeface="Aharoni" pitchFamily="2" charset="-79"/>
                <a:cs typeface="Aharoni" pitchFamily="2" charset="-79"/>
              </a:rPr>
              <a:t> socios aproximadamente</a:t>
            </a:r>
          </a:p>
          <a:p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C" dirty="0" smtClean="0">
                <a:latin typeface="Aharoni" pitchFamily="2" charset="-79"/>
                <a:cs typeface="Aharoni" pitchFamily="2" charset="-79"/>
              </a:rPr>
              <a:t>Desea  enfocar su gestión en base a procesos</a:t>
            </a:r>
          </a:p>
          <a:p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EC" dirty="0" smtClean="0">
                <a:latin typeface="Aharoni" pitchFamily="2" charset="-79"/>
                <a:cs typeface="Aharoni" pitchFamily="2" charset="-79"/>
              </a:rPr>
              <a:t>Está interesado en lo que dice el cliente</a:t>
            </a:r>
            <a:endParaRPr lang="es-EC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2" name="Picture 2" descr="http://www.croeecuador.com/images/slider/slide_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5" y="1214422"/>
            <a:ext cx="4461653" cy="2643206"/>
          </a:xfrm>
          <a:prstGeom prst="rect">
            <a:avLst/>
          </a:prstGeom>
          <a:noFill/>
        </p:spPr>
      </p:pic>
      <p:pic>
        <p:nvPicPr>
          <p:cNvPr id="20484" name="Picture 4" descr="https://encrypted-tbn2.gstatic.com/images?q=tbn:ANd9GcS3wUgeaPdE_peGDiu6HuRiNjgujaDxpCFPe6O1fpUR40oPUU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57694"/>
            <a:ext cx="1928826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pic>
        <p:nvPicPr>
          <p:cNvPr id="19458" name="Picture 2" descr="https://encrypted-tbn2.gstatic.com/images?q=tbn:ANd9GcQgxaJ9UOOB2JknzcPZ9FKRxMjVeFBjzaCcjtX2TxXYjUiSUfqa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609850" cy="1752600"/>
          </a:xfrm>
          <a:prstGeom prst="rect">
            <a:avLst/>
          </a:prstGeom>
          <a:noFill/>
        </p:spPr>
      </p:pic>
      <p:pic>
        <p:nvPicPr>
          <p:cNvPr id="19460" name="Picture 4" descr="https://encrypted-tbn0.gstatic.com/images?q=tbn:ANd9GcQpaFB7sPUa8oeHMLbweMYofdNoJibX-KPXEeXQwID22TK_Wz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3" y="1571612"/>
            <a:ext cx="2357454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8 Conector recto"/>
          <p:cNvCxnSpPr>
            <a:stCxn id="19460" idx="1"/>
          </p:cNvCxnSpPr>
          <p:nvPr/>
        </p:nvCxnSpPr>
        <p:spPr>
          <a:xfrm rot="16200000" flipH="1">
            <a:off x="4370097" y="1584023"/>
            <a:ext cx="1249114" cy="17264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Flecha derecha"/>
          <p:cNvSpPr/>
          <p:nvPr/>
        </p:nvSpPr>
        <p:spPr>
          <a:xfrm>
            <a:off x="3286116" y="242886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462" name="AutoShape 6" descr="data:image/jpeg;base64,/9j/4AAQSkZJRgABAQAAAQABAAD/2wCEAAkGBxQHERUSBxMWFhMXFhsaGRcUGBoYHBgeIBwaHB8hGhwbICggGhoqHB4fIT0hJS0sLi4vGh8zODMsNygtLi4BCgoKDAwNGw8QGS4lHSQyNzc3NzgsLDA0NzY3MzAzNTQ2LCw0NSwsNywsNiwsKzQrLCwtLzcrLC40MTQ3LDgsNP/AABEIANUA2gMBIgACEQEDEQH/xAAcAAEAAwADAQEAAAAAAAAAAAAABgcIAwQFAgH/xABGEAABAwIEBAMEBwUFBgcAAAABAAIDBBEFBiExBxJBURMiYTJCcYEUFSNSYnKCJEORobEIksHR4RYXNURjsjRzdKKz8PH/xAAZAQEAAwEBAAAAAAAAAAAAAAAAAgQFAwH/xAAeEQEAAgICAwEAAAAAAAAAAAAAAQIDERITIUFhBP/aAAwDAQACEQMRAD8AvFERAREQEREBERAREQR3iC6eLDqiTBZHRzRxmRrmgEkM8zhZwI1aCsq4hmitxIOFfVzva72muleWn9N+W3pZbLIvoVjvPOBf7OV89MBZrXks39g6t31Ohtf0QaqyTU/TMPpJHe9BGf8A2he2o3w2/wCE0X/p4/8AtCkiAiIgIiICIiAiLiqqhtIx0lU4NYxpc5zjYNAFySegsg62N4vDgUD6jFXhkTBqT/IADUknoFz0NYzEI2y0Tw+N4Dmuabgg9ll/irn9+cZ+Sm8tJET4bfvnbnd6noOg9brscI8+T5cqGUwa+anleB4TQXOa4+9GO/dvX03QafRfgN1+oCIiAiIgIiICIiAiIgIiICof+0fgPJJT10XvDwX7bi7mHa5JBcCT91qvhRfiXgn+0GGVMMbeZ4YXsAvcvZ5gBbqbW+aDg4S1X0vB6Q9o+T+6S3/BS9QPgd/wSm+Mv/zSKeICIiAiIgIiIPwm26zrxq4i/XrzQ4M79mYftHjaVwN7Duxp/iRfYC8l418Q3U5dhmAG8jhyzPbqW3/dtt7x69r23Onj8O+C76zkqM23ZHuKcaPdrp4h90fhGuu4QQLJGRarOUlsPbyxA2fM8Hkb6D7zra8o/ktJZHyHS5NjtQt55iPPM8ed3oPut/CO2tzqpFQ0ceHxtioWNZG0Wa1gAAHoAudAREQEREBERB8veIwTIQABck6AD19FFMo8Q6PNcssOHvLZI3ENa+w8Vo9+PuPTcaaLxuN1XWx0PhYBBI9slxPJGC4sYOlhrZ2t3WsAD3WZ4Jn0jw+nc5j2m4c0kFpHY7goNvIqm4W8WW45yUuY3NZU6NZJs2Y7AHo2Q9tiduytlAREQEREBN0RB4mUcJ+o4XwNbZjZ5THt7D3mQbdAXFv6V7aiWb+IlFlS7a2XnmH7mKzn/q6M+dlRWcuLVbmPmZTH6PAdOSInmI/E/c/KwQaIObaIVIpDVRfSCbCPmF7/AHe3N+Hde0sPRvMZDoyQQbgjQg+i03wf4gjNcPgYm4CriGvTxW9Hgd+hA+PWwCxkREBRDOuOTm9DlQc9a9o5ne7TMdpzyHYHew3Nr2NlL1xwwNgv4LQOYlzrDcnqe5QQnIXDSnyp9rVH6RVkkumeNiTfyA3t+Y3JNzpsJ0iICIiAiIgIiICIiAozmfIdDmcH6zgbzn97H5HjfXmG+pv5rhSZEGfc0cCZ6S78uTCZupEclmP66B3suOw93fovWyFxGqMuvFBxCZJHbSOaVpBHSzyfbZ2eP4kai7F1cRw6LFGGPEY2SMPuvaHD+aDsRvEgDoyCCLgg3BB2IPUL6XlYFgUeAtMeHOeIfdic7mbH+QnzAH7tyB0AXqoCLwsz5vpMrt5sYma11riMG73fBo1t67Kjc5ca6rFrx4APo0J05t5XfPZnwGvqgurNmeqLKgP1pMPEtcRMs6Q9vKPZB7mwVGZy4x1mO80eFfs0BuPIbyOH4n9Pg21u5VbzSuncXTuLnE3JcSST3JO5Xwg/XOLyS43J3J6r8REBdzCMTkwaeOow93LJG4Oaf8+4I0I6gldNEGvOH+cYs50omgs2Vvlljvqx3p3adwf8QVJ1jvJOapsoVTaiiN27SM6SM6g+vUHofmFrTAMZizBTsqMMdzRvFx3B6gjo4HSyD0EREBERAREQEREBERAREQEREBERAVEcTOLlXR1EtHg8f0fw3FrpHi8juxYDo1pGt9SdNlduK0X1jBJDzvj8Rjm88Zs5txa7T0IVP5ky/BiUUX+8EysrYnugjdStBlrmNALXNZyuJtcXNtDfuEFGVdS+se6Sre573G5c4kk/ElcKt7F+EjKimfLl6OtjmY3n8Graw+IOoY5gAD7e6dSqicOU2dug/EREBERARFNcDyzHT4bNiOLi/lLYGHYuPlDj382w/CfRQvkikblKtZshSnfCrPjsoT+HUk/RZTZ/XwzsJGj00uOoHoFBEU0W3qaYVDGvhcHNcAQ5uxB6j0XKs/8ABHiJ9XObh+Nv+ycbQvd7jj7hPRpO3Yn1WgEBERAREQEXHUTtpml9S5rWNBJc4gAAbkk6AKrs5ca6XCg6PLwFTNqA/URNNt77vF+jd7HUILQqahlKxz6pzWMaCXOeQ1rQNSSToBbqo07iPhbTY1sXy5j/ADAsVmbNOdKzNTr4vMSy9xG3yxt+DR/U3K6sPst+A/og2aiIgIiICIiAoBmWCairJJ6JoNVUGGlpHvHM2Fpa98rwOhFnOI68rR1sZ+uGppW1NvEGrTdp6tNiLj1sSgq+gg5JHuy82SpdCbTV1ZWSxRl4N3NjDbtcBrezeUaA3UO4qZSZicbsVy6Ynj/mY6eRszWu++1zene4HfupXiVA3Cmtp8YYZaWihp44qVm1XUyl1uYe8LgaHS5J1XeFe/BpAMYnpmzPABoqSjM1mH3Xuju/9R07AjRBmpFP+KWSRgTxVYKCaKY+XQgxO6sc1wBb6X+HRQBARFJeHeGR4vXxxVzA+Ozi5pJGwNtvWyje0UrNp9PaxudI9BH4zmtbu4gfxNlbnFojC8PpqWDQczRb0Y3/ADXfxPhlTtmhmwYOYWTRl8ZddpaHjmI5tQbXNr206LxuOr9aQekpt/c/1Wf30z5qcfqx1zjpbaqURFpKz9BtstFcFuIn15GKLGnj6SwfZudvM0Db1e0fxAv0Kzoueiq30EjZaNxZIxwc1zdwRsUG3EUL4YZ5ZnOmvLZtTGAJWD+Tmj7p/kbhTRBxzzNp2l9Q4Na0XLnEAADqSdAFXeY+K8cN4spQSVs2oBiY4x3/ADNF3/BvbcKf1lBHXcorY2vDTzAPAIBGxseq5YYWwC0DQ0dmgAfwCDO+I5dzBn5wdirHRxOJIbK4Qxst3ivz9Ny0n1XoYVwCmk5Ti1Wxm/M2JpeRvaxNgenRX4iCrsJ4GYfSEGvdPObG7XPDGH1swBw/vKSR8NMLjADaOOwFtS4n5km5PqpaiAioLMfGrEMKq6iCKGl5YpnsHMyW5DXEAn7QbgX26qMScZMWebtqGN9BDF/i0lBqRFkj/eLisps2tmJOgAI1+AAUhyxkzG8yEPkmqIIjvJPLI2409ll+Z2h3sAe6DSLqljfae3+IXHQYhFiLS7D5WStBsXRua8A9rtJF1X+WeDVDhREmK81VL/1fYB9GD2v1E/BWLBC2naGwNDWjYNAAHyCDkREQefieFtr3RPf7UUgkbpuQ1zRf+8T6FVrh0U1Ix0DpjSuEQqsSrCAZOaQutHGXCzbBp6aACwN1bSjmZsssxdzXW0MsLpm9JGRF7mgjr5najqPkgi2GNZiMD43UtdLQzDlMlXNGOcG32jGSuEjT1BFthYFUbn3KMmT6owzXdE7zRSW0e3+nMNiPh3Ct0H65fFLidOKyvqWmSGllJbT0cFyGukFiAdNTYuJuBsuavbSZigfhuLz0fM0nwnUcUzWU8nQF5L499COZu+yDO65qWqfRuD6R7mOGzmkg/wAl2sewabL876fFGcsjDY9iOhaerSNbrz0Fm5S4pvp7RZjBe3pK0eYfmA9oeo1+K+ONFWytdSPpXBzDG8tc3UEEt1CrVfbpXPAa8ktbewJ0F97dlWj8tK5YyV8Ovbaa8ZfCIisuQiIg9XK+Py5ZqWVOGmz2HUHZ7erXdwf8j0WtMo5lhzXSsqcOOh0c07xuG7Xev9QQeqxspfw2ztJkyqDxd1O8gTR9x95v4hv67INaIuvh9bHiUTJqJwfG9oc1w2IK7CAiIgIiIMy8XsuzVGNzNwyOSV0rWScsbC4i7bdPynVerlfgXU1nmzHIIG/cYRI/ruR5W9Nid+lloMMANwBc9eq+kEYyxkGgywAcMgHidZZPO8/M+z8GgBSdEQEREBERAREQQvNmXXOMjsMJYao01PIWaGOIPf4nKRtdrrfH4qNy4l4UXPDK+gw5shipoaSNrqirLdC4XDjyk3tpqNTuFbB1VdZhwt2X5RPhsYeWwQ0tEH2LYpZZXtcSOlgWa9QLdEHjZtym7PNJd8FTHWwtJhkqWxNdMzfw3+GbA9i4Nsfib5+nhdTOcyoaWuaSHNcLEEbgjoVoaClD55GYYx9ZPCf2muqqqWCJkg1LWCM207NaAOpUc4l5ZizTE7EMAfTyVUY/aI6WZswe0fvBax5gN9NQP4hTCIiAiIgIiICIv0C+yCz+DPEL/ZyUUmLOP0WR3lcf3Tz1/ITv237rSTTzat2WW8p8MZ8VDZcavTwO9kFt5pfSOL2v1HTrte2mcGpRQ08UTA4BkbWgPdzOFgB5ndT6oO4iIgIiICIiAiIgIiICIvNx3HqfL8ZlxmZkTO7jqfRrRdzj6AEoPSRRbK2Y5c1O8aihMVEPZfMPtJzr7DQfIwaeY3vsO6lKAuOeBtQAJgCA4OF+hBuCPUEXXIiCqMfw5mEEQ4uHPoqaI1DomX/bKiaeRrGvPv2IB5drvF9Fz/WM2FSRHF6iOGocLsoKOkbOWsOgEjgC8drgsFxpsrBxjCmYs1jZ/clilBHeN7XgfAltlWzoZ6KWSCCQU883i1VdWuA5ooBI9kbYydAeVlgdgAXblBAeK+Sm0l8QwFjxTPdaWN7HRuhk6+V4BDCdumvYhVktK4NI2WNzqKlq5qKRpa6WsqgBO0jUtindoLbEBl1TfEnJbspTg013Ukvmhkvf4scRpzD+Y17oIciIgIu3heGTYvIIsMjdJIdmsFz/AKD1KtfKfCyOneBjgNTUixNLC60cW3/iJhoLb8rTc9A5BXuV8nVWZjegZyxD25pDyRsHUlx3+AuVdWReHUGGcsmHs8aUf83UNPIO/wBHhPtej3adidQpzh2Wmt5TiXK4Mt4cEbeSCK1rcrPfcLe0+/oGqQIOlh+GMoruF3yH2pHm73fPYD8LQAOgXdREBERAREQEREBERAXVxLEosKjMuJSNjjbu55AH+p9FVmduNsOGl0OW2eNKCQZJAWxtI0Nho5+vwHqqOx/MdVmN/iY1O+V3S9g0fla2zW/IILfzpxzADososubEePKNB6sYdzv7XpcHZeZw7yRUZ9mGIZzfI+C92iQm8x9B7sQ9LX2C6HCThgcxuFVjrS2kB8rToZz/AFEfc9dh1to6KMQtDYQGtAsABYADYADYIP2KMQgNiADQLAAWAHYDoF9IiAiIgKPZuy23HYyGAcz3Qtk1tzwtma97D+nmt6n1UhRBU+I4e/EIanEcRp2VT43yMpKJ5+yZFE4sLhHa0khAc61jpYBVvifEwYvh01FW0ULHPcHMdA3kY0ggk8hvZ1ha4Ot1o7FcJbWx8sB8ORrueORo1Y/U3t1BuQQdHAkHdUhm7hq7HKl0+GmGmsf2yOV3K2F+5kYfeiePMLdbjQ3DQp5rS82aLk7AdVYOWOGMlSGzZmc6mhcfJGGl083pHGLkfEj1tbVWRknIUWG2dgUfM/rXVTNu/wBGhPps91h+YaKx8LwWPDiXgukmd7U0p5nu+ezW/haA0dkEayxk9tDF4dLF9DgPtRsdeol/86YElv5Yzp0cNlMKOkZQsDKNjWMGwaLD/wDfVc6ICIiDx8zUM9XFzYHL4dSzzRk6seerJG7Fjtr7jcWIUWyrxRhr5TSZkb9DrWu5CyT2HO/C/YX7He4sTdWCqy4xcOhmaI1WFN/bI27D980dD+MDY9du1gs0G+yLL2SOKtZlQiKuvPTg2Mch87NdeRx1H5TcadFoHKWcqTNsfPhEoLh7UbvK9nxb1HqLj1QSBERAREQEREGe+PWSPq2X6ww1v2UptMBsyTo74O/qPxLo8JOGLsyOFVjjS2kafK06Gc+nURjqeuw620TiWHx4pE+HEGB8TxZzTsR/96rmhibA0NhaGtaAA1osABsABsECKMQtDYQGtAsA0WAA2AA2C+0RAREQEREBEXlY/i/1UIQ0cz5qiKJrfzOHOf0xhzvkg9VdGsweCukbLWQsfIz2XOF7WNx8bHUX2Oy7yICIiAiIgIiICIiCkeNvDjxebEcBZ5t6iNvX/qNHfuB8e6pKhrZMPe2Sge6ORpuHMJaR8wttOHMLO2VO4pwXZLisc1FYULnF8sZOrSNeRg6scf4Dm9Agm/DDEKzFcOimzLy+I/VpA5S5mnK5425jqdLaEKWL5YwRgBgAAFgBsAvpAREQEREBERAREQEREBERAVVT4ucw5oggpX/ZUMUjiPvPcwtd8xztH6Xd1O85Y83LVFPVSWuxh5QfeedGj5uI+V1TP9neL6dX1dRVEukEftHqXvu6/qbINAIiICIiAiIgIiICIiAiIgIiICIiAiIgIiICIiAiIgIi6mLYgzCYJJ6w2jiY57j6NF9O59EFI/2iszeLJFh9MdGASy2O7jcMb8hd36m9l639mulLaWqlIFnTNYD1u1tz/wB4VH4/iz8cqZamr9uV5cR2vsPkLD5LRvAOiFLg7HsOs0skh9CD4f8ASMfxQWMiIgIiICIiAiIgIiICIiAiIgIiICIiAiIgIiICIiAupiuGxYvE6DEWc8TxZzSSL636EHcIiCmc+8GqbDaeWpwiaSMRsc8xvAkB5W3sDcEEnqb/AAVlcM4hFhNEIwADAw6dyLk/Mm6/UQSZ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64" name="AutoShape 8" descr="data:image/jpeg;base64,/9j/4AAQSkZJRgABAQAAAQABAAD/2wCEAAkGBxQHERUSBxMWFhMXFhsaGRcUGBoYHBgeIBwaHB8hGhwbICggGhoqHB4fIT0hJS0sLi4vGh8zODMsNygtLi4BCgoKDAwNGw8QGS4lHSQyNzc3NzgsLDA0NzY3MzAzNTQ2LCw0NSwsNywsNiwsKzQrLCwtLzcrLC40MTQ3LDgsNP/AABEIANUA2gMBIgACEQEDEQH/xAAcAAEAAwADAQEAAAAAAAAAAAAABgcIAwQFAgH/xABGEAABAwIEBAMEBwUFBgcAAAABAAIDBBEFBiExBxJBURMiYTJCcYEUFSNSYnKCJEORobEIksHR4RYXNURjsjRzdKKz8PH/xAAZAQEAAwEBAAAAAAAAAAAAAAAAAgQFAwH/xAAeEQEAAgICAwEAAAAAAAAAAAAAAQIDERITIUFhBP/aAAwDAQACEQMRAD8AvFERAREQEREBERAREQR3iC6eLDqiTBZHRzRxmRrmgEkM8zhZwI1aCsq4hmitxIOFfVzva72muleWn9N+W3pZbLIvoVjvPOBf7OV89MBZrXks39g6t31Ohtf0QaqyTU/TMPpJHe9BGf8A2he2o3w2/wCE0X/p4/8AtCkiAiIgIiICIiAiLiqqhtIx0lU4NYxpc5zjYNAFySegsg62N4vDgUD6jFXhkTBqT/IADUknoFz0NYzEI2y0Tw+N4Dmuabgg9ll/irn9+cZ+Sm8tJET4bfvnbnd6noOg9brscI8+T5cqGUwa+anleB4TQXOa4+9GO/dvX03QafRfgN1+oCIiAiIgIiICIiAiIgIiICof+0fgPJJT10XvDwX7bi7mHa5JBcCT91qvhRfiXgn+0GGVMMbeZ4YXsAvcvZ5gBbqbW+aDg4S1X0vB6Q9o+T+6S3/BS9QPgd/wSm+Mv/zSKeICIiAiIgIiIPwm26zrxq4i/XrzQ4M79mYftHjaVwN7Duxp/iRfYC8l418Q3U5dhmAG8jhyzPbqW3/dtt7x69r23Onj8O+C76zkqM23ZHuKcaPdrp4h90fhGuu4QQLJGRarOUlsPbyxA2fM8Hkb6D7zra8o/ktJZHyHS5NjtQt55iPPM8ed3oPut/CO2tzqpFQ0ceHxtioWNZG0Wa1gAAHoAudAREQEREBERB8veIwTIQABck6AD19FFMo8Q6PNcssOHvLZI3ENa+w8Vo9+PuPTcaaLxuN1XWx0PhYBBI9slxPJGC4sYOlhrZ2t3WsAD3WZ4Jn0jw+nc5j2m4c0kFpHY7goNvIqm4W8WW45yUuY3NZU6NZJs2Y7AHo2Q9tiduytlAREQEREBN0RB4mUcJ+o4XwNbZjZ5THt7D3mQbdAXFv6V7aiWb+IlFlS7a2XnmH7mKzn/q6M+dlRWcuLVbmPmZTH6PAdOSInmI/E/c/KwQaIObaIVIpDVRfSCbCPmF7/AHe3N+Hde0sPRvMZDoyQQbgjQg+i03wf4gjNcPgYm4CriGvTxW9Hgd+hA+PWwCxkREBRDOuOTm9DlQc9a9o5ne7TMdpzyHYHew3Nr2NlL1xwwNgv4LQOYlzrDcnqe5QQnIXDSnyp9rVH6RVkkumeNiTfyA3t+Y3JNzpsJ0iICIiAiIgIiICIiAozmfIdDmcH6zgbzn97H5HjfXmG+pv5rhSZEGfc0cCZ6S78uTCZupEclmP66B3suOw93fovWyFxGqMuvFBxCZJHbSOaVpBHSzyfbZ2eP4kai7F1cRw6LFGGPEY2SMPuvaHD+aDsRvEgDoyCCLgg3BB2IPUL6XlYFgUeAtMeHOeIfdic7mbH+QnzAH7tyB0AXqoCLwsz5vpMrt5sYma11riMG73fBo1t67Kjc5ca6rFrx4APo0J05t5XfPZnwGvqgurNmeqLKgP1pMPEtcRMs6Q9vKPZB7mwVGZy4x1mO80eFfs0BuPIbyOH4n9Pg21u5VbzSuncXTuLnE3JcSST3JO5Xwg/XOLyS43J3J6r8REBdzCMTkwaeOow93LJG4Oaf8+4I0I6gldNEGvOH+cYs50omgs2Vvlljvqx3p3adwf8QVJ1jvJOapsoVTaiiN27SM6SM6g+vUHofmFrTAMZizBTsqMMdzRvFx3B6gjo4HSyD0EREBERAREQEREBERAREQEREBERAVEcTOLlXR1EtHg8f0fw3FrpHi8juxYDo1pGt9SdNlduK0X1jBJDzvj8Rjm88Zs5txa7T0IVP5ky/BiUUX+8EysrYnugjdStBlrmNALXNZyuJtcXNtDfuEFGVdS+se6Sre573G5c4kk/ElcKt7F+EjKimfLl6OtjmY3n8Graw+IOoY5gAD7e6dSqicOU2dug/EREBERARFNcDyzHT4bNiOLi/lLYGHYuPlDj382w/CfRQvkikblKtZshSnfCrPjsoT+HUk/RZTZ/XwzsJGj00uOoHoFBEU0W3qaYVDGvhcHNcAQ5uxB6j0XKs/8ABHiJ9XObh+Nv+ycbQvd7jj7hPRpO3Yn1WgEBERAREQEXHUTtpml9S5rWNBJc4gAAbkk6AKrs5ca6XCg6PLwFTNqA/URNNt77vF+jd7HUILQqahlKxz6pzWMaCXOeQ1rQNSSToBbqo07iPhbTY1sXy5j/ADAsVmbNOdKzNTr4vMSy9xG3yxt+DR/U3K6sPst+A/og2aiIgIiICIiAoBmWCairJJ6JoNVUGGlpHvHM2Fpa98rwOhFnOI68rR1sZ+uGppW1NvEGrTdp6tNiLj1sSgq+gg5JHuy82SpdCbTV1ZWSxRl4N3NjDbtcBrezeUaA3UO4qZSZicbsVy6Ynj/mY6eRszWu++1zene4HfupXiVA3Cmtp8YYZaWihp44qVm1XUyl1uYe8LgaHS5J1XeFe/BpAMYnpmzPABoqSjM1mH3Xuju/9R07AjRBmpFP+KWSRgTxVYKCaKY+XQgxO6sc1wBb6X+HRQBARFJeHeGR4vXxxVzA+Ozi5pJGwNtvWyje0UrNp9PaxudI9BH4zmtbu4gfxNlbnFojC8PpqWDQczRb0Y3/ADXfxPhlTtmhmwYOYWTRl8ZddpaHjmI5tQbXNr206LxuOr9aQekpt/c/1Wf30z5qcfqx1zjpbaqURFpKz9BtstFcFuIn15GKLGnj6SwfZudvM0Db1e0fxAv0Kzoueiq30EjZaNxZIxwc1zdwRsUG3EUL4YZ5ZnOmvLZtTGAJWD+Tmj7p/kbhTRBxzzNp2l9Q4Na0XLnEAADqSdAFXeY+K8cN4spQSVs2oBiY4x3/ADNF3/BvbcKf1lBHXcorY2vDTzAPAIBGxseq5YYWwC0DQ0dmgAfwCDO+I5dzBn5wdirHRxOJIbK4Qxst3ivz9Ny0n1XoYVwCmk5Ti1Wxm/M2JpeRvaxNgenRX4iCrsJ4GYfSEGvdPObG7XPDGH1swBw/vKSR8NMLjADaOOwFtS4n5km5PqpaiAioLMfGrEMKq6iCKGl5YpnsHMyW5DXEAn7QbgX26qMScZMWebtqGN9BDF/i0lBqRFkj/eLisps2tmJOgAI1+AAUhyxkzG8yEPkmqIIjvJPLI2409ll+Z2h3sAe6DSLqljfae3+IXHQYhFiLS7D5WStBsXRua8A9rtJF1X+WeDVDhREmK81VL/1fYB9GD2v1E/BWLBC2naGwNDWjYNAAHyCDkREQefieFtr3RPf7UUgkbpuQ1zRf+8T6FVrh0U1Ix0DpjSuEQqsSrCAZOaQutHGXCzbBp6aACwN1bSjmZsssxdzXW0MsLpm9JGRF7mgjr5najqPkgi2GNZiMD43UtdLQzDlMlXNGOcG32jGSuEjT1BFthYFUbn3KMmT6owzXdE7zRSW0e3+nMNiPh3Ct0H65fFLidOKyvqWmSGllJbT0cFyGukFiAdNTYuJuBsuavbSZigfhuLz0fM0nwnUcUzWU8nQF5L499COZu+yDO65qWqfRuD6R7mOGzmkg/wAl2sewabL876fFGcsjDY9iOhaerSNbrz0Fm5S4pvp7RZjBe3pK0eYfmA9oeo1+K+ONFWytdSPpXBzDG8tc3UEEt1CrVfbpXPAa8ktbewJ0F97dlWj8tK5YyV8Ovbaa8ZfCIisuQiIg9XK+Py5ZqWVOGmz2HUHZ7erXdwf8j0WtMo5lhzXSsqcOOh0c07xuG7Xev9QQeqxspfw2ztJkyqDxd1O8gTR9x95v4hv67INaIuvh9bHiUTJqJwfG9oc1w2IK7CAiIgIiIMy8XsuzVGNzNwyOSV0rWScsbC4i7bdPynVerlfgXU1nmzHIIG/cYRI/ruR5W9Nid+lloMMANwBc9eq+kEYyxkGgywAcMgHidZZPO8/M+z8GgBSdEQEREBERAREQQvNmXXOMjsMJYao01PIWaGOIPf4nKRtdrrfH4qNy4l4UXPDK+gw5shipoaSNrqirLdC4XDjyk3tpqNTuFbB1VdZhwt2X5RPhsYeWwQ0tEH2LYpZZXtcSOlgWa9QLdEHjZtym7PNJd8FTHWwtJhkqWxNdMzfw3+GbA9i4Nsfib5+nhdTOcyoaWuaSHNcLEEbgjoVoaClD55GYYx9ZPCf2muqqqWCJkg1LWCM207NaAOpUc4l5ZizTE7EMAfTyVUY/aI6WZswe0fvBax5gN9NQP4hTCIiAiIgIiICIv0C+yCz+DPEL/ZyUUmLOP0WR3lcf3Tz1/ITv237rSTTzat2WW8p8MZ8VDZcavTwO9kFt5pfSOL2v1HTrte2mcGpRQ08UTA4BkbWgPdzOFgB5ndT6oO4iIgIiICIiAiIgIiICIvNx3HqfL8ZlxmZkTO7jqfRrRdzj6AEoPSRRbK2Y5c1O8aihMVEPZfMPtJzr7DQfIwaeY3vsO6lKAuOeBtQAJgCA4OF+hBuCPUEXXIiCqMfw5mEEQ4uHPoqaI1DomX/bKiaeRrGvPv2IB5drvF9Fz/WM2FSRHF6iOGocLsoKOkbOWsOgEjgC8drgsFxpsrBxjCmYs1jZ/clilBHeN7XgfAltlWzoZ6KWSCCQU883i1VdWuA5ooBI9kbYydAeVlgdgAXblBAeK+Sm0l8QwFjxTPdaWN7HRuhk6+V4BDCdumvYhVktK4NI2WNzqKlq5qKRpa6WsqgBO0jUtindoLbEBl1TfEnJbspTg013Ukvmhkvf4scRpzD+Y17oIciIgIu3heGTYvIIsMjdJIdmsFz/AKD1KtfKfCyOneBjgNTUixNLC60cW3/iJhoLb8rTc9A5BXuV8nVWZjegZyxD25pDyRsHUlx3+AuVdWReHUGGcsmHs8aUf83UNPIO/wBHhPtej3adidQpzh2Wmt5TiXK4Mt4cEbeSCK1rcrPfcLe0+/oGqQIOlh+GMoruF3yH2pHm73fPYD8LQAOgXdREBERAREQEREBERAXVxLEosKjMuJSNjjbu55AH+p9FVmduNsOGl0OW2eNKCQZJAWxtI0Nho5+vwHqqOx/MdVmN/iY1O+V3S9g0fla2zW/IILfzpxzADososubEePKNB6sYdzv7XpcHZeZw7yRUZ9mGIZzfI+C92iQm8x9B7sQ9LX2C6HCThgcxuFVjrS2kB8rToZz/AFEfc9dh1to6KMQtDYQGtAsABYADYADYIP2KMQgNiADQLAAWAHYDoF9IiAiIgKPZuy23HYyGAcz3Qtk1tzwtma97D+nmt6n1UhRBU+I4e/EIanEcRp2VT43yMpKJ5+yZFE4sLhHa0khAc61jpYBVvifEwYvh01FW0ULHPcHMdA3kY0ggk8hvZ1ha4Ot1o7FcJbWx8sB8ORrueORo1Y/U3t1BuQQdHAkHdUhm7hq7HKl0+GmGmsf2yOV3K2F+5kYfeiePMLdbjQ3DQp5rS82aLk7AdVYOWOGMlSGzZmc6mhcfJGGl083pHGLkfEj1tbVWRknIUWG2dgUfM/rXVTNu/wBGhPps91h+YaKx8LwWPDiXgukmd7U0p5nu+ezW/haA0dkEayxk9tDF4dLF9DgPtRsdeol/86YElv5Yzp0cNlMKOkZQsDKNjWMGwaLD/wDfVc6ICIiDx8zUM9XFzYHL4dSzzRk6seerJG7Fjtr7jcWIUWyrxRhr5TSZkb9DrWu5CyT2HO/C/YX7He4sTdWCqy4xcOhmaI1WFN/bI27D980dD+MDY9du1gs0G+yLL2SOKtZlQiKuvPTg2Mch87NdeRx1H5TcadFoHKWcqTNsfPhEoLh7UbvK9nxb1HqLj1QSBERAREQEREGe+PWSPq2X6ww1v2UptMBsyTo74O/qPxLo8JOGLsyOFVjjS2kafK06Gc+nURjqeuw620TiWHx4pE+HEGB8TxZzTsR/96rmhibA0NhaGtaAA1osABsABsECKMQtDYQGtAsA0WAA2AA2C+0RAREQEREBEXlY/i/1UIQ0cz5qiKJrfzOHOf0xhzvkg9VdGsweCukbLWQsfIz2XOF7WNx8bHUX2Oy7yICIiAiIgIiICIiCkeNvDjxebEcBZ5t6iNvX/qNHfuB8e6pKhrZMPe2Sge6ORpuHMJaR8wttOHMLO2VO4pwXZLisc1FYULnF8sZOrSNeRg6scf4Dm9Agm/DDEKzFcOimzLy+I/VpA5S5mnK5425jqdLaEKWL5YwRgBgAAFgBsAvpAREQEREBERAREQEREBERAVVT4ucw5oggpX/ZUMUjiPvPcwtd8xztH6Xd1O85Y83LVFPVSWuxh5QfeedGj5uI+V1TP9neL6dX1dRVEukEftHqXvu6/qbINAIiICIiAiIgIiICIiAiIgIiICIiAiIgIiICIiAiIgIi6mLYgzCYJJ6w2jiY57j6NF9O59EFI/2iszeLJFh9MdGASy2O7jcMb8hd36m9l639mulLaWqlIFnTNYD1u1tz/wB4VH4/iz8cqZamr9uV5cR2vsPkLD5LRvAOiFLg7HsOs0skh9CD4f8ASMfxQWMiIgIiICIiAiIgIiICIiAiIgIiICIiAiIgIiICIiAupiuGxYvE6DEWc8TxZzSSL636EHcIiCmc+8GqbDaeWpwiaSMRsc8xvAkB5W3sDcEEnqb/AAVlcM4hFhNEIwADAw6dyLk/Mm6/UQSZ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66" name="AutoShape 10" descr="data:image/jpeg;base64,/9j/4AAQSkZJRgABAQAAAQABAAD/2wCEAAkGBxQHERUSBxMWFhMXFhsaGRcUGBoYHBgeIBwaHB8hGhwbICggGhoqHB4fIT0hJS0sLi4vGh8zODMsNygtLi4BCgoKDAwNGw8QGS4lHSQyNzc3NzgsLDA0NzY3MzAzNTQ2LCw0NSwsNywsNiwsKzQrLCwtLzcrLC40MTQ3LDgsNP/AABEIANUA2gMBIgACEQEDEQH/xAAcAAEAAwADAQEAAAAAAAAAAAAABgcIAwQFAgH/xABGEAABAwIEBAMEBwUFBgcAAAABAAIDBBEFBiExBxJBURMiYTJCcYEUFSNSYnKCJEORobEIksHR4RYXNURjsjRzdKKz8PH/xAAZAQEAAwEBAAAAAAAAAAAAAAAAAgQFAwH/xAAeEQEAAgICAwEAAAAAAAAAAAAAAQIDERITIUFhBP/aAAwDAQACEQMRAD8AvFERAREQEREBERAREQR3iC6eLDqiTBZHRzRxmRrmgEkM8zhZwI1aCsq4hmitxIOFfVzva72muleWn9N+W3pZbLIvoVjvPOBf7OV89MBZrXks39g6t31Ohtf0QaqyTU/TMPpJHe9BGf8A2he2o3w2/wCE0X/p4/8AtCkiAiIgIiICIiAiLiqqhtIx0lU4NYxpc5zjYNAFySegsg62N4vDgUD6jFXhkTBqT/IADUknoFz0NYzEI2y0Tw+N4Dmuabgg9ll/irn9+cZ+Sm8tJET4bfvnbnd6noOg9brscI8+T5cqGUwa+anleB4TQXOa4+9GO/dvX03QafRfgN1+oCIiAiIgIiICIiAiIgIiICof+0fgPJJT10XvDwX7bi7mHa5JBcCT91qvhRfiXgn+0GGVMMbeZ4YXsAvcvZ5gBbqbW+aDg4S1X0vB6Q9o+T+6S3/BS9QPgd/wSm+Mv/zSKeICIiAiIgIiIPwm26zrxq4i/XrzQ4M79mYftHjaVwN7Duxp/iRfYC8l418Q3U5dhmAG8jhyzPbqW3/dtt7x69r23Onj8O+C76zkqM23ZHuKcaPdrp4h90fhGuu4QQLJGRarOUlsPbyxA2fM8Hkb6D7zra8o/ktJZHyHS5NjtQt55iPPM8ed3oPut/CO2tzqpFQ0ceHxtioWNZG0Wa1gAAHoAudAREQEREBERB8veIwTIQABck6AD19FFMo8Q6PNcssOHvLZI3ENa+w8Vo9+PuPTcaaLxuN1XWx0PhYBBI9slxPJGC4sYOlhrZ2t3WsAD3WZ4Jn0jw+nc5j2m4c0kFpHY7goNvIqm4W8WW45yUuY3NZU6NZJs2Y7AHo2Q9tiduytlAREQEREBN0RB4mUcJ+o4XwNbZjZ5THt7D3mQbdAXFv6V7aiWb+IlFlS7a2XnmH7mKzn/q6M+dlRWcuLVbmPmZTH6PAdOSInmI/E/c/KwQaIObaIVIpDVRfSCbCPmF7/AHe3N+Hde0sPRvMZDoyQQbgjQg+i03wf4gjNcPgYm4CriGvTxW9Hgd+hA+PWwCxkREBRDOuOTm9DlQc9a9o5ne7TMdpzyHYHew3Nr2NlL1xwwNgv4LQOYlzrDcnqe5QQnIXDSnyp9rVH6RVkkumeNiTfyA3t+Y3JNzpsJ0iICIiAiIgIiICIiAozmfIdDmcH6zgbzn97H5HjfXmG+pv5rhSZEGfc0cCZ6S78uTCZupEclmP66B3suOw93fovWyFxGqMuvFBxCZJHbSOaVpBHSzyfbZ2eP4kai7F1cRw6LFGGPEY2SMPuvaHD+aDsRvEgDoyCCLgg3BB2IPUL6XlYFgUeAtMeHOeIfdic7mbH+QnzAH7tyB0AXqoCLwsz5vpMrt5sYma11riMG73fBo1t67Kjc5ca6rFrx4APo0J05t5XfPZnwGvqgurNmeqLKgP1pMPEtcRMs6Q9vKPZB7mwVGZy4x1mO80eFfs0BuPIbyOH4n9Pg21u5VbzSuncXTuLnE3JcSST3JO5Xwg/XOLyS43J3J6r8REBdzCMTkwaeOow93LJG4Oaf8+4I0I6gldNEGvOH+cYs50omgs2Vvlljvqx3p3adwf8QVJ1jvJOapsoVTaiiN27SM6SM6g+vUHofmFrTAMZizBTsqMMdzRvFx3B6gjo4HSyD0EREBERAREQEREBERAREQEREBERAVEcTOLlXR1EtHg8f0fw3FrpHi8juxYDo1pGt9SdNlduK0X1jBJDzvj8Rjm88Zs5txa7T0IVP5ky/BiUUX+8EysrYnugjdStBlrmNALXNZyuJtcXNtDfuEFGVdS+se6Sre573G5c4kk/ElcKt7F+EjKimfLl6OtjmY3n8Graw+IOoY5gAD7e6dSqicOU2dug/EREBERARFNcDyzHT4bNiOLi/lLYGHYuPlDj382w/CfRQvkikblKtZshSnfCrPjsoT+HUk/RZTZ/XwzsJGj00uOoHoFBEU0W3qaYVDGvhcHNcAQ5uxB6j0XKs/8ABHiJ9XObh+Nv+ycbQvd7jj7hPRpO3Yn1WgEBERAREQEXHUTtpml9S5rWNBJc4gAAbkk6AKrs5ca6XCg6PLwFTNqA/URNNt77vF+jd7HUILQqahlKxz6pzWMaCXOeQ1rQNSSToBbqo07iPhbTY1sXy5j/ADAsVmbNOdKzNTr4vMSy9xG3yxt+DR/U3K6sPst+A/og2aiIgIiICIiAoBmWCairJJ6JoNVUGGlpHvHM2Fpa98rwOhFnOI68rR1sZ+uGppW1NvEGrTdp6tNiLj1sSgq+gg5JHuy82SpdCbTV1ZWSxRl4N3NjDbtcBrezeUaA3UO4qZSZicbsVy6Ynj/mY6eRszWu++1zene4HfupXiVA3Cmtp8YYZaWihp44qVm1XUyl1uYe8LgaHS5J1XeFe/BpAMYnpmzPABoqSjM1mH3Xuju/9R07AjRBmpFP+KWSRgTxVYKCaKY+XQgxO6sc1wBb6X+HRQBARFJeHeGR4vXxxVzA+Ozi5pJGwNtvWyje0UrNp9PaxudI9BH4zmtbu4gfxNlbnFojC8PpqWDQczRb0Y3/ADXfxPhlTtmhmwYOYWTRl8ZddpaHjmI5tQbXNr206LxuOr9aQekpt/c/1Wf30z5qcfqx1zjpbaqURFpKz9BtstFcFuIn15GKLGnj6SwfZudvM0Db1e0fxAv0Kzoueiq30EjZaNxZIxwc1zdwRsUG3EUL4YZ5ZnOmvLZtTGAJWD+Tmj7p/kbhTRBxzzNp2l9Q4Na0XLnEAADqSdAFXeY+K8cN4spQSVs2oBiY4x3/ADNF3/BvbcKf1lBHXcorY2vDTzAPAIBGxseq5YYWwC0DQ0dmgAfwCDO+I5dzBn5wdirHRxOJIbK4Qxst3ivz9Ny0n1XoYVwCmk5Ti1Wxm/M2JpeRvaxNgenRX4iCrsJ4GYfSEGvdPObG7XPDGH1swBw/vKSR8NMLjADaOOwFtS4n5km5PqpaiAioLMfGrEMKq6iCKGl5YpnsHMyW5DXEAn7QbgX26qMScZMWebtqGN9BDF/i0lBqRFkj/eLisps2tmJOgAI1+AAUhyxkzG8yEPkmqIIjvJPLI2409ll+Z2h3sAe6DSLqljfae3+IXHQYhFiLS7D5WStBsXRua8A9rtJF1X+WeDVDhREmK81VL/1fYB9GD2v1E/BWLBC2naGwNDWjYNAAHyCDkREQefieFtr3RPf7UUgkbpuQ1zRf+8T6FVrh0U1Ix0DpjSuEQqsSrCAZOaQutHGXCzbBp6aACwN1bSjmZsssxdzXW0MsLpm9JGRF7mgjr5najqPkgi2GNZiMD43UtdLQzDlMlXNGOcG32jGSuEjT1BFthYFUbn3KMmT6owzXdE7zRSW0e3+nMNiPh3Ct0H65fFLidOKyvqWmSGllJbT0cFyGukFiAdNTYuJuBsuavbSZigfhuLz0fM0nwnUcUzWU8nQF5L499COZu+yDO65qWqfRuD6R7mOGzmkg/wAl2sewabL876fFGcsjDY9iOhaerSNbrz0Fm5S4pvp7RZjBe3pK0eYfmA9oeo1+K+ONFWytdSPpXBzDG8tc3UEEt1CrVfbpXPAa8ktbewJ0F97dlWj8tK5YyV8Ovbaa8ZfCIisuQiIg9XK+Py5ZqWVOGmz2HUHZ7erXdwf8j0WtMo5lhzXSsqcOOh0c07xuG7Xev9QQeqxspfw2ztJkyqDxd1O8gTR9x95v4hv67INaIuvh9bHiUTJqJwfG9oc1w2IK7CAiIgIiIMy8XsuzVGNzNwyOSV0rWScsbC4i7bdPynVerlfgXU1nmzHIIG/cYRI/ruR5W9Nid+lloMMANwBc9eq+kEYyxkGgywAcMgHidZZPO8/M+z8GgBSdEQEREBERAREQQvNmXXOMjsMJYao01PIWaGOIPf4nKRtdrrfH4qNy4l4UXPDK+gw5shipoaSNrqirLdC4XDjyk3tpqNTuFbB1VdZhwt2X5RPhsYeWwQ0tEH2LYpZZXtcSOlgWa9QLdEHjZtym7PNJd8FTHWwtJhkqWxNdMzfw3+GbA9i4Nsfib5+nhdTOcyoaWuaSHNcLEEbgjoVoaClD55GYYx9ZPCf2muqqqWCJkg1LWCM207NaAOpUc4l5ZizTE7EMAfTyVUY/aI6WZswe0fvBax5gN9NQP4hTCIiAiIgIiICIv0C+yCz+DPEL/ZyUUmLOP0WR3lcf3Tz1/ITv237rSTTzat2WW8p8MZ8VDZcavTwO9kFt5pfSOL2v1HTrte2mcGpRQ08UTA4BkbWgPdzOFgB5ndT6oO4iIgIiICIiAiIgIiICIvNx3HqfL8ZlxmZkTO7jqfRrRdzj6AEoPSRRbK2Y5c1O8aihMVEPZfMPtJzr7DQfIwaeY3vsO6lKAuOeBtQAJgCA4OF+hBuCPUEXXIiCqMfw5mEEQ4uHPoqaI1DomX/bKiaeRrGvPv2IB5drvF9Fz/WM2FSRHF6iOGocLsoKOkbOWsOgEjgC8drgsFxpsrBxjCmYs1jZ/clilBHeN7XgfAltlWzoZ6KWSCCQU883i1VdWuA5ooBI9kbYydAeVlgdgAXblBAeK+Sm0l8QwFjxTPdaWN7HRuhk6+V4BDCdumvYhVktK4NI2WNzqKlq5qKRpa6WsqgBO0jUtindoLbEBl1TfEnJbspTg013Ukvmhkvf4scRpzD+Y17oIciIgIu3heGTYvIIsMjdJIdmsFz/AKD1KtfKfCyOneBjgNTUixNLC60cW3/iJhoLb8rTc9A5BXuV8nVWZjegZyxD25pDyRsHUlx3+AuVdWReHUGGcsmHs8aUf83UNPIO/wBHhPtej3adidQpzh2Wmt5TiXK4Mt4cEbeSCK1rcrPfcLe0+/oGqQIOlh+GMoruF3yH2pHm73fPYD8LQAOgXdREBERAREQEREBERAXVxLEosKjMuJSNjjbu55AH+p9FVmduNsOGl0OW2eNKCQZJAWxtI0Nho5+vwHqqOx/MdVmN/iY1O+V3S9g0fla2zW/IILfzpxzADososubEePKNB6sYdzv7XpcHZeZw7yRUZ9mGIZzfI+C92iQm8x9B7sQ9LX2C6HCThgcxuFVjrS2kB8rToZz/AFEfc9dh1to6KMQtDYQGtAsABYADYADYIP2KMQgNiADQLAAWAHYDoF9IiAiIgKPZuy23HYyGAcz3Qtk1tzwtma97D+nmt6n1UhRBU+I4e/EIanEcRp2VT43yMpKJ5+yZFE4sLhHa0khAc61jpYBVvifEwYvh01FW0ULHPcHMdA3kY0ggk8hvZ1ha4Ot1o7FcJbWx8sB8ORrueORo1Y/U3t1BuQQdHAkHdUhm7hq7HKl0+GmGmsf2yOV3K2F+5kYfeiePMLdbjQ3DQp5rS82aLk7AdVYOWOGMlSGzZmc6mhcfJGGl083pHGLkfEj1tbVWRknIUWG2dgUfM/rXVTNu/wBGhPps91h+YaKx8LwWPDiXgukmd7U0p5nu+ezW/haA0dkEayxk9tDF4dLF9DgPtRsdeol/86YElv5Yzp0cNlMKOkZQsDKNjWMGwaLD/wDfVc6ICIiDx8zUM9XFzYHL4dSzzRk6seerJG7Fjtr7jcWIUWyrxRhr5TSZkb9DrWu5CyT2HO/C/YX7He4sTdWCqy4xcOhmaI1WFN/bI27D980dD+MDY9du1gs0G+yLL2SOKtZlQiKuvPTg2Mch87NdeRx1H5TcadFoHKWcqTNsfPhEoLh7UbvK9nxb1HqLj1QSBERAREQEREGe+PWSPq2X6ww1v2UptMBsyTo74O/qPxLo8JOGLsyOFVjjS2kafK06Gc+nURjqeuw620TiWHx4pE+HEGB8TxZzTsR/96rmhibA0NhaGtaAA1osABsABsECKMQtDYQGtAsA0WAA2AA2C+0RAREQEREBEXlY/i/1UIQ0cz5qiKJrfzOHOf0xhzvkg9VdGsweCukbLWQsfIz2XOF7WNx8bHUX2Oy7yICIiAiIgIiICIiCkeNvDjxebEcBZ5t6iNvX/qNHfuB8e6pKhrZMPe2Sge6ORpuHMJaR8wttOHMLO2VO4pwXZLisc1FYULnF8sZOrSNeRg6scf4Dm9Agm/DDEKzFcOimzLy+I/VpA5S5mnK5425jqdLaEKWL5YwRgBgAAFgBsAvpAREQEREBERAREQEREBERAVVT4ucw5oggpX/ZUMUjiPvPcwtd8xztH6Xd1O85Y83LVFPVSWuxh5QfeedGj5uI+V1TP9neL6dX1dRVEukEftHqXvu6/qbINAIiICIiAiIgIiICIiAiIgIiICIiAiIgIiICIiAiIgIi6mLYgzCYJJ6w2jiY57j6NF9O59EFI/2iszeLJFh9MdGASy2O7jcMb8hd36m9l639mulLaWqlIFnTNYD1u1tz/wB4VH4/iz8cqZamr9uV5cR2vsPkLD5LRvAOiFLg7HsOs0skh9CD4f8ASMfxQWMiIgIiICIiAiIgIiICIiAiIgIiICIiAiIgIiICIiAupiuGxYvE6DEWc8TxZzSSL636EHcIiCmc+8GqbDaeWpwiaSMRsc8xvAkB5W3sDcEEnqb/AAVlcM4hFhNEIwADAw6dyLk/Mm6/UQSZ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68" name="Picture 12" descr="https://encrypted-tbn2.gstatic.com/images?q=tbn:ANd9GcR1FrxAf94lyQwBrdpUdUchaWW0IYa5KOLIDjPbs72ui3rF5ozo6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85926"/>
            <a:ext cx="1614291" cy="1357322"/>
          </a:xfrm>
          <a:prstGeom prst="rect">
            <a:avLst/>
          </a:prstGeom>
          <a:noFill/>
        </p:spPr>
      </p:pic>
      <p:sp>
        <p:nvSpPr>
          <p:cNvPr id="15" name="14 Flecha derecha"/>
          <p:cNvSpPr/>
          <p:nvPr/>
        </p:nvSpPr>
        <p:spPr>
          <a:xfrm>
            <a:off x="6286512" y="221455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470" name="AutoShape 14" descr="data:image/jpeg;base64,/9j/4AAQSkZJRgABAQAAAQABAAD/2wCEAAkGBxQSEhUUEhQWFhUXFRcXGBgYFxQYFxgYFBgYGBcXGR0YHCggGBwlHBcXITEhJSkrLi4uFx8zODMsNygtLisBCgoKDg0OGhAQGiwkHyQsLCwsLCwsLCwsLCwsLCwsLCwsLCwsLCwsLCwsLCwsLCwsLCwsLCwsKywsLCwsLCwsLP/AABEIAO8A0wMBIgACEQEDEQH/xAAcAAABBAMBAAAAAAAAAAAAAAAAAQUGBwIDBAj/xABFEAACAQMBBQYDBAYIBQUBAAABAgMABBEhBQYSMUEHEyJRYXGBkaEUMkKxI1JicsHRM0NTkrLh8PEVJERjggg0k6LCFv/EABoBAQADAQEBAAAAAAAAAAAAAAABAgMEBQb/xAArEQACAgEEAQMDAwUAAAAAAAAAAQIDEQQSITFBEzJRFCJhgaHBBSNScZH/2gAMAwEAAhEDEQA/ALvoNMW1N5be2nigmk4Xm+5keFtcAZzprpW7au8NvarmeeNAPNhrUqEn0g2h2pM1Xl92v7PQlVMsh6FU8J9Ac1GLrtiuZjw2Vp4unFxP9BiuiOhufLX/AHgjci6dfKkkYKMk8up0H8qpiCHeK9IZmNup5ggIAPQEE/Wni27JuI8V3ezynqEJQew1NS9NCHumv9LkjdknFzvRZxAmS5hXH/cQn6GmZ+0uxJIheSdvKGGWT6qpFZ7H7Ptnw6pAruD95yXI9OlSmC1RR4EVfZQPyrJqtdL+CSIrv1I/9Fs68fPmgj/x4rUu1dsM2VsoUToskyFz78LaVOqCKhzj4QwQHZG+8qztFtOBLP8AUY8ZRyf+5jgHtmpxBIGAYEMrDII1XB5EGtV7YxzIUlRXQjGDgg5/Kq+vNhXmymaTZrGaDQvaPlmUZ1MR6aUxGXXDBZgrKo7utvVb3yF4W1XAdG0dD5MOnXWpAKzaceyTKiiigCkpaKASilpDQCmsc0ZqNb7b1xbPi7x/E7ZWNBqzMdfgoxzoCRiodvzvwmzwqiPvZDrwAgAL1J8jUK7ONqbQurlruaY/ZSWEhyoUMv3VAxoBp1qvd9trvJtOd3JwJiOHyQY09v51aEG2SWbZ9tMLTKkttJGrFRxFgOEnGCRn7tWvE4ZQy4IIBBzkFTr/ABryzfPDIxWN1b73EvDhdDzRs5IxrVmdi223HHaO3FGPFGScsvFnKHzGmR+9SaSeC+xYyi3WUetFHef6x/nRVODMqvti2Le3bRLbwB4k8YYMgbiwcjDEefSqftrHiuUW8LwhmAd2UlgOWcHny58q9PbSZgcfdUDT1PnmoJ2hbmfbo+8hP6dF0GRwsOoPUH1r2NDrtsfRkkl8mconXsDsnsEVWctcdQWbwEHl4R4SKnVhs6G3TgiRIlHRAFFVT2O76gcOz7jiDqWEJJ8te7b2A+lWttGzEycB05HIzzzy0PLNcerdsZtWNv4JX4MZdqxL+IE+Sgty9hTNvNvUlvayzBZMBDwngKgMdFOuDzIrt2HtW3mLIjRd7GxWRU4chh5dT01qBdve02S3hgU471ssNckJyHzxWemq32xjIs3wdfYndObV2lLccs7uGP4hhcgE+uassyADJOlRndjYoj2dbxqfEsYZTyId/F+Zp7sLrvUwR418Lr5MP4etUvknZLauMiPQrbUTkodvZG/MgCsGvZT9yA4/aKj8jWR746KFQeZ1PyBrW2zHb+knc+i4UfQZrMkwf7TjVooh16n6jFbrGA/eMxkB8sY8tMGkGxIvxBn/AHnc/TOK7YbdVACgKByA5UBCt6t13jl+3bO8F0B40/BOg1KsOXF5GnvdTeKO9hEkeVYeGSNsh436oynl1p9ZahG9OxZLeX/iFmDxr/7iIfdnj/E2P7RRqCOeK0TUlhgm4ass027F2nHcwpNEcowGPToQfUHII9KcqzxgBmlpKWgCkJoJpq27tiO0heaZgsaL15knko9T5VAOfejeGGxhaaY9fAo+87dFArz/AHt9NezTX94nFHEuGQ5VcPokSEjOdc5H6prVvTvFJtKczSuEiU8IBzwoM5BC58beeNeVPO29qQ3fDBET3EaISeBozLNw8PeENrgZbA/aqy4eX0Sl4IfFtqUnug7rA0inuVY8AxjA99Br1rDem34Jg/eCTvY1lz1HGSOFvUcP1FcN7A0TspBBU+E/kacr/EsanQZ1THQ9VY/Ku2TjW1KK4ZVJtYYyxycJDeRz8ulTXda+7i9t5ByEi516PjI9hUIuImUkMMEeelS/d+0aW6tYsElpIs4BPhyCT7YrLV7XhovW2k0z1CpOKKBIBprp6GlrlIyYzRBhgjIptubIpqnLmfMetO9IRTBBRvaVukxc3tsMMBxOi6MMaiVfjzqd9me9639soY/p4lVXB6nAw/sRj45p92nZgg+HKOCrA8sEHQ+9UpOH2FtONoWJhkI4geiFtUPqNcfCvTg/qa9j7j0U6ZPN8ezqN2NzaMbafPEzKTwtn0HXPWoNebtbWvLyCO8jLiJkUyjHBwAqWfOfFkL5DnV9YDp5hhz56EVyDZ7BETvXHCMZGAWwKwq1c61jjPyTtydkKBFC5GFAAz6AAflTUZVjvBg+GZDnHIMhGD9TXSuxYzq/G37zsfpmumCxjT7qIPhrXJ2yx0rWVIaQn4UBnijFFGaAMVgy1kTSE1DBAI1OzNoBRpaXraDpFcnQ48lfQ+5NT8Uwb5bG+2Wk0I0YqWjI04ZEGYz8GArZuhtQ3NpDIccRQcY8nXRh+VaS5WQPlLWIFcG19pRWsTSzOEjTVmP5DHM+lZgXa+047aJ5ZWCogySfy96oDbG1brbl6iquIgxVFzhUj5s7ty4+HJx0pN6t7W2lOryqwsopMiPxLxLy4mP4pOWB0yaj+1NtZzHa8cNujOVTi4XPESxMjIfHjJAyTyFa1Uys6G5IfO0+zSCWC3j8RiQ8chwDIx58s8hgVFdi3ZR8Hk3L3HX86dtoyLNCvecXeRwDLDUlyz8BkzrqND5ADzqMs3Xr05/6Fd9VSsqdUu0Z7sSyiW7WshMqtnDD7p8/MH61HUdoSUkXwHJ/2rs2XtQ5VHBJJAUjqScBfjyp1uJldAndmR2JAUK2mMchjU+1edmVbcJdG3EuUNNvdIMtG0gAGNVDZJ6c9TV29kW7jwQd/NGokl8auf6ThOnARjw6Lnn+Km3sy7PuDhubtMMNYoiB4R0Z+vF71bKiqtp9BsyorKioKhSGloqQanTII8xVXdrWwxLZu+PHAeIHrw9fpmrUNMu3LJXBVtVdSjDzD5X8jWlNjhNNENZI72P7Z+07PjUtmSHwNk646H4/wqc8Xwx16VSPY3dm22jc2bKRxAnX8JjOg+If6VZ+++0WgsppFhMuFPgHPXTi9hnPngVtqqsXYj56/UhMcbjbESc3BPkNT+daF2jK4zFFp0Mhxn2GKg3Zpv5b3AWCVUhuNANBwy+XCehxjQ1Jt/N7E2dbGRtZGHDGnmxHP2H8qzdFkZ7GuScojG/G9d0ZotnW5UXMrKXeM57tAQcYP4sDOvTNWAb6OFVSSQcQUZzzY9T86q3sk2LIJBtC4OZLh3UZ5/iy3pkjT0NWreu644IuI+eQKtqIxg1CPghGkbdVv6NJHPounzo+13LfdgVfLifX4jFKWuW6Rx/Nj/hrE2U2MvcEfugD+IrnLCPBdOPFKkf7q5P1NJbbPKsGe4dj5EqB8gK0y7Ng5yyu/vIT9ATW3ZuzLZTxRID69R8TTsDwRpUR3RXubq9tdAqyrcIP2J+IYHpmM1LzyqNzWwhvJLt2CRG2VGLYGDGzEZPsx0ongDvf3scKNLK3CiDLEnl/n5V57333wfacmQSlpGcKp6kHV2825YXppW/f3fSTaUgSPMdmhyM6NIV5Of4D2qIXFxxYUKAqk4UciT95j5sRjPsK30+ldz+EVlYoowubnIUJkIgwqk5/ec+bHA9q5o2CsCRxAEEjzAOoPvWWdNPMa9OutbLa1LkD7ilhlzooGcEjP3vhXr4jVHHWDm+6bHyy2zbJO8kyPOJVIc6RlQwAwi4OSAo8XL0psv7BHLNbNxx8WnEOFhzwGHQ/n6VJtu7i4to5rDNxEqsZZSeDiOeSo+MAenOuDcazdnkKwmWV17uJGXweIjiZs/dAAOM6V5s7Y49SD5OlJrhoNilLUDgAa5kAAcgERhhyjH4ZM8yc+1XHuLuaIAskyDjBLL1K8eM58+QrXu32Y2scQ+1Iss2eJm6Kf1V9ByqeQwhQFUYA0AHQeVcM905bpMvwlhGYFZCiirIgWiiigCkpaKASuPacXFGwHPGnw1rtrXIuQR6Gi7yCi94ibTbltcDRZuEt7+JSD5/hq8eDOhwc5ByND71TnbLAQlrMB/RyFfmVx+Rq2tjXHeQxv+soPzFdmozKuE/0KplQb09m/G801j4JY3LGMH72QGzHn7pyTUVsNnX21LqGC471uADiLqR3ceRzyBqcYzzNXnb97HczlYmZW4cHIC6DWnAQztrmOPOmgJYDprpV4f1GcItNJvw/KG05763EKW6IABG6oo9McI+lOV2jsP0bBT5kE03tsVnZTJcO4VgwXAAyDpT1pXA3yWGwbNkP3p3Ptwj+FZJsdPxcTfvOxHyBpzxRigOVLGMckX5A/nW5UA5AAegH8KzNa5ZAoJJwBqT5DzoDCSYKCzEBVGSTyAHPWqB7R99ztBzBCStop565lPmeo5aD3znSurtK37N6zW1s5W2U4lkHOVh0X9n86gDydAAF6D+ddWn0zseX0Z2WKJjLLxafh5L1wB7cz61rxSsKdd3N3Li9crAowoyzuSqKp0yTg55HQV7EtlUOejj5mzk2Zs3vVldiRFCvE5A9QFHxzUt3C3U+2D7TcjigTIiiB0cgny6DkcYyVIrfFf2iQXVnbkCMR8RuHU8VxKrAEDyTU8POmrdbfl7OFoWTiQMWjXBBUMSzDl5lvnXgavUTtk0ejTFQ7LG3suBHZvEh4Ay8CIug+mvXnUk7PIVNnDNwASSRqHbA4m4QME40164qttk7MvNsv3qgRW6kDLE+7LGAPIjU451dGzLBLeNIol4UQcKj0GgrnrjhY8mlrTfB1otZ0gpa0RkFFFFSAooooAooooApDS0lAVd2uWwNhMP1JEce4zUt3GctaRH/ALUP+Bajfasv/JXfsp/OpB2fP/yUJ1/oYTrz1jXnXTJ/2UVJOKQ01Xm0ZBMIokVspxZZuHqfT0rU8l3jiJhjUAnXLaf3hXMWHK7uUjRndgqKNWJwox71hYXsc6LJEwZGBw3QgaH8qpXa15Ptm5eCKctZwLxSMBhX4dTjHPJGmvI1cFtiK3QQx8QCKqqNP9h5+9a20+mll8hPI75pOKmdjdv/AGUXzc/mKwTZ1wSeK6OnRUUD651rEDy5HPT3qkO0zf03LNZ2rYhU4llH4yPwr5jPWujtJ39MvHZWchCKMTz5GSesaY09z/KqzwAMKCF/D/n612aXSyslnwY22qCwuzHQaDQDQAc/etZFbMV27F2PJdSFI+EBBxSOx4VRc6knofLzr3HtqhnwjhWbHwd+5+6j30hBJigTWSbQBMDkC2mak2095IcfYbYOlhFkSSRnDzsMEqCTnhYkgkevTFNW0dsccAsrLjS0Q+JiOGW4ZvEc6dWJIHlU33B3Bxw3Fyo4cKY4MHwkE+J/fQ4rwNTfKyXJ6NUEkNu6G4TXIie74o4ImHdwH8XCDwk51HSrQfYdscF4Ijw6j9Gug+WtOKEY0rTtCThikPkjn5A1ypM0bIX2PyBre5xyF5KBjlgBBU/FVl2FyE2k+R/1UhB6Hi4eXyqzRUogWiiipAUUUUAUlLRQBRRRQBSUGkJoCue098Wd36hV+ZOtSndCDgt0XySMf3UAqGdqDcVrgc5biNceYGc1Yuz4O7jA8q2l7EkQVfs3fmWPa8ltf4C8RSJguMBjlQT1B4sZo7XN8G8Oz7Q5klIWQrzUHQID5nX5U8b97nrtKVwpCTRRgxuNMsSTwt5j+dM3Z1uDcR3T3m0AOMap4lbLNzc48hoB+1XVW6ElZ5Xj8lXnoke7u7Y2dst4tO8MbFz+24Onwzge1STuJWiiCScGEHF4QSdBjGtc28d4piKKUYs8a8ORk5dcn5U9INB6AD6VwTk5Scn5L4wNH/Ag39JNK+mSC5UfIGqv393xVRJY7PPCuSJ585A0wyIepxpTj2o78kM1nZvh8fp5R/Vj9QftH05VVKgcIUDAB5HqeZZj1Oa69JpXbLL6MbrlBGJwMADAGceuerebac/asTr/AD9KyJwM9PM8vU052ux/B38x4IRggNpJONDiIdR+0K9xuFMODg5slk5tm7KeZHkHhijBMkjaKMdE/XfyHqOVOst4syiCJJEtBkRous00mmGk18QxnqQPjWu4nku2RBEwjOkFrHnBx+I41IzqXbXOcHGKtnc7dmG0lXv2D3hjL4x4YkyBiMdNTz514ur1Lk8eTuqqwjHc3c37tzeANOQCqnUIB9w+XEAB7VJtv7YW2iLaEhlXhzg+LTp867726SGNpJWCooyzMQAB8aqPerbHfzCSKKUQScmfKiV00DqG1A5D1xXmPEeWdcIOXBZF1t4K8oADBOBFUHVpG4sj0ACnWs9tXGbKdvCT3Eh8LZGQrZAPWq0tZrl2mIU8TsiMcHwhyS8gPngY+NSyS8Js7y14FVordxHw/dkiKHhca54tcH1BqIWZ4LWVOKGbsCcm2nBP9dn5jy6VaoFVF/6fJR3FwMEESLkkHB05D10NW7WpkLRRRUkBRRRQBiiiigCkpaKAStN2fA3t+dbjTdtg/o8frFR9RULvAINtNO/2jY2+PDGHuZB+6VVR+dWP61ANyk7/AGnfXP4Y+C3jPmBxM31Iqwa0t8L4AxnZk3fSusqoHxyXLDAA55ra2wwR+keSQ+rYHyxTxWJ9qoBuj2PCpDCJAQQRprketQrtF3zMObW2I+0MpMkmfDBGfxE+fpXb2i74fYwkMBU3EuQMnSJdSZCOpHQe1UrNLnK5LcTlmY85HP4m8z5DkK69JpndL8GF12xfk6Z75UhWCAERnxSOxHeTycuNtNF1OFz156U2SAnlz/jyxS057B2W1zNHCjd2XDO0pGSiJnPB6+E8q9uxx0leUuDhrjK+fIkux7i3WK4lhBUtorHizjB8ar+E58+ldCWlze3WJFZp2Pgjx4Y155YD7iDy1JxirANhHs+1kW3IiZ1y083G79fFg5+Q86kHZZbx/YIplQiSYCSV2PE8rnm7NrnOSQM6eleFPXyt5wel9MoM6t0d0o7IcZHHOyjvJfb8CD8KjoK12kHFtiZukdnCg95HkJ/wCpZmmXYUeXnl/tJcD91Bp/iNcyeMl0RDeKX7devAxzbWgUsvSWZgOEN6LxZx+zXawB/CpwRz/DjkMdKj+y5TFe7SjcZf7QsoXqUIGD68xTtasGkd1HgYDX8Rcc8fDFcV7e49TSwW3I4LppnHPl/r/WaZtu3HA6gHDSWtwnD5gRyOMfEU5XFwIkZ20UDibXH+9RHYTy7UvZLhVZbW3hmSMsPvF0ZSB5/eJpRF5yRqZxxgz/8AT7PrdJxdVbgxyILZbOevL/xq6RVGdg04F1cJxNxcOi6cBCvJqevFrV5pyrsR5rMqKSipIFoopKAWikzRQC0UUUAhpi3qvRDCZD/Vhn/uLn8xT6ar3tenP2QQqcPO6xL7O2G99CavUsyQOrsjtCmz1kP3pnaUnr4jp+VSXbO1O4jDheMllVVzjJY4rDdyAR2yINAoAHsB/vVWdsCXdrdRXcMzmPwkR6lUZABnhzqp8/WtI1+rZtRGcFmA3rnGYYh7F2H/ANhWm7ikgRp7i6YpEC7BVVVOByOhP1rk3A3uXaVv3mOCVDwyLnIzgHiHmDny86jXazvBGDHYluHjzJIBzZRoienEcn/wrP0ZxscGuSHJJZK12lftczSXEme8lbiAP4IjqiD14cZ+NcowAQwOdOHXlqc9KykySc8yxOBnmeg9AdKyW3OcYJZtFRRxuT5YXQfEivo63XpqllnlS32zOVvbWnXY+zb1mWaxjZ3hBViOQLE+H1yG1HrUp3X7ObqYq9wq20YYEqTxzNg8uWEB9zVx2NgkK8EaKijXCjGvmcc815Wt1quW2PR26ah1vLKT2durtS+fF0pjh4vEZDqVbGijQdPrTttDdbaWycybMnee3XUwPh2UdR0yPbFW9yrM615qOttvsqfd3tmik/R3sZt5OXGAWTJ01HNPiasbZN1E8Sdy6yLgFWUggg/i086j++e41pfcPeDgmbIWVNH0/W/WA8jVS7d3U2psrLxO7RAriSIscBc4DLzA1PLNCC0t9dz5J5Uu7RxHcp4TxfclTlwt68taZz/xZNGsY3fkGSXw++MU17qdsoJC3ygAk5kQYVeeAVOpz51Zmzd4LeeMzRTIUAyTywPIjzqHFMvGyUemVztrdC9ntZpdoT93wIWSCDHDkdWY5J9q6OxjeFf+FyrJzt+MkADJRhxj/Fj4U7tv1aXyPboXVpVeNGI8BbGgB9aifZXsCWO32jazLwSspXh/FogAI9DVlDaQ5uXLIduHvKbK/aYBeGRmVl68JYnQ/rDP1r0tZ3iyorxsGVxxKR1B1ryhtLZpUM4zlG1X93TIqxuyLf1kZLS4YFDojdVLch6jp6aVvOrCyjNPJeQNLWCGsqwLC0UUUAUUUUAUUUUAhqtt+x3u1LCE/dQPcf8Ax8X8qslqrm7bvNtS5/6e0VR7ycWfzrSn3NkMnWzB+jWmDaNstxeiKQcSCBgw5g8YAI+uQfSpBs7+jX2psm2fOLlpYimHUDxAkrjHkazUn2SUvtLZVzsC9E8XE1uW5jPC0ZP9FJnkQNATUZuoLra17JJHGzvI3EBrwqOgBPICvQ20d22uVaO7maSNuaIoQemc5rs2Nu9b2uO5j4SNM51r0fr8xy4/d/kU2kB3a7L5Ag+2TFTnJWLHEdc8JcgkAcvCRnFTWy2DDZr/AMpbIWJySSOL34nOT86kAFZYrgnNyeZPJbal0MwF6w/qk+BOPbWsDsu5P3ro49FUf/mn7FGKqSR3/wDmckF7idsHOOIAH5Cn5U0A8hj1rPFc95cd2jv+qjN/dBP8KAbbSTvbmVvwwgRj94gMx+TAfCnV0zoRkfD6+dMW5A4rNJD96V5JD7PIxH/1wPhUjoCvd6+y2zuyzoO4k6tGPCfQocr8QKqbercu+2YjEnigZhkxsQrHpxKDny9K9NGq97Y5T9ljTXxygaehFWgsyQZTm518yyxkjiQTKQByGTgjXlzHyq4zcd1tzU4EsQ9shRw/kKpDYL+F+gDg/I5/hVp713nDPYXK8jDE2noRn6V03RXBFfPAx7/7K7i8lUfck/SKPINowx7qT8arqZO4lPCfUeY15D2OPlV4dsNhmGG6XQqeBj5pJjH1zVP7UteJNBllyR5/tVpW1OszfDL87Mt6Re2wDH9NFhHHUgAcLfLGfXNTIGvKe4u8bWN0kqliuvGPNeufbWvUOzb5JokkQ5VwCD71yWw2s0R2UtIKWsyRKKWigCiiigEJquk02tfn/twD6L/OrEaoHc2/DtO5PLvIYW+RC/8A5q0XjIJXsV8x+xxTiaZdgSffX1z8/wDasrpmkmMXGVXg4vDjJ1HU+9VA4zXKx/fZR7kA1wSbdTPhDv8AuqSK2QbGiHNOI+bMzH6nFdyxheSgD0AFAabG8WVAyg+WvPI0P5V1A0y2UgiuZYjycd6o+XFj45NdG0bmdSBDGGyM8bNhR8P86Acg1BPlTAba9b700aegXIHzNcF3ZJ/1F+3qA6IPhgZ+tASeS5RfvOq+7Afxpv29ODaTspVv0EmoIP4TUY7vZwyB3sxOOrt8iDUmntF+xukacCmGQBTnIyhxz1qV2DXuOALC1x/YJ9Rk/Wn6ol2ZXHHs63ydVDRn3jdl/ICpbSXYEaqz7aiO6t8/2jH5Basxqqbt0mwsC+YlP0GtXq96IfRUGwlyrjz/ANCrJ2pmTZlk+vh4oj8Cyj8hVebsk4k9MfIZq09zbRL3ZMiGTuwkxZHfQLrxa8tP5113+0rU8MlmxeHaGyzEwBJRo2z0ZeR+RFUkYu6JSU4kU8DjkMjQ/WrA2bvzZ7LgeIy/aJeMtiEZTko4ePUdKrDerbjX88kyw93xAMQMnVep9daxpk4vBM8Mb9sWvAxOnDnOnU86uDsc3oygtpGwD9z9k/qVU9nshpVDlxwkctSRjQ8zUq3P3duEmXu42ZmdWBwwUKvMk/GtbUmisT0Zmsq1JW2uE0CiiigCiiigENRTeGHF1HJ0aJk+KcTCpWaZd5oQYGfrF+lA/c1K/EDHxoDi2PPwyAdCCD/D+Nd20n7ueCT8LZjb04hlT8wB8aZInDcLIcDRlqRzxi5gx+sunow1H1xQDhnFBJpj2fthFThmOJI/AV5s2ORUDVsjHKsjfzv/AEMJA/Wk8PyU4NCDTvRmJobgf1cmH/cfwn5cWfhTldxtKn6OQpnBBUZOD8RTbd7ImnUiWcgHmqquNOmozTns22EMYj4icDRmpkk4xu7GdZHkkP7TGuyLZMK/diQeuBmu6igNaRgaDA9hWTLpjp/OsqCKjIK67NrjuLq/sHPijmMyA6eCYBtPYk1YoNVT2kObC9tdpRjwk91PjOq5IyfhpVmWN4ksayRkMrqGUjqD5VvbHhTXkg6jVQdusZJhJGnA4z61bwri2js+GcYmjSQDlxKGx7ZrOEsNMM8nWMkqJJwDAPPOR51ts7V2TBduEgZUEgeQ066Yp53zlw0oXQGUoqrouBnpWNiMLkryUD4gV6WFKPJlnDNEeyUjAwozjm2uc/7VtuIfCdSOfLyqa747C+z2Vk5GW4XVz6sQV98ZqIPqNeox9NKmtxa4QeTi2Bc/oXXP3eIj36V6d2QQ0MZ80X8q8sbBUccieYP8a9M7l3PeWVu3nGPpXNqc4RaPY+AVlRRmuM0CijNFAFGKKKAMVqkjDAg6gjBHmD0rbSOKArfYVz3bzWcn9JbnA/bibWNh7HjFS/Y0+hU8+Y/jUV7TdnSIYto265kt8iQdXiOOIY64xn404bG2ikyJPCwZWGQegGOWPTka0cftyQSswLxZwM8wca0xbV3hYS9xbRGaYatrwoo5ZJ1p+il4lBHI1DdjPwSXEXGIpjMWctoWXoVJ561WCyRJ4JBa38kaM92I4yCdFctlQCc5IGunlThZ3aTIJEPEjDIPn0/hUQtNntdSNmVMIxUsPHLlTwg5OicuYOalVhZpCnCnEQWzlmLMSepLHJpJIR56O4UVgWAGp0Hw+tR/a2+Vlb5725jGOYDcR+QzrURi2WJHWLnTWq3ue0aWfK2FjNIT92SUd2h9QW5iuGWy2tdY+0XaQ5/qoh4gBz1xg/OtPQfcuCMkw3tW3ureW2kfHGuhwPCeh+B1qtuzrfGS0Y7PunVQhKxO34SPwkg8sYxUhtOz2OXAmmuLgfezI7Kg1OnCD/Cui97JrOXg8PdcLZxHnDLpoeXkK6K51RrcW8kYySfY+1jMcArIvVgTlcedPU7hVY+QzWuys441CIoC4GAMYwPauLel+G0uG8oX/wAJrk4b4JPM+8Uxd4x1Z2c/Eini0gLvFGD9+RF/vMBTDL4rpQfwhR8s1PNxbHvr+HlwqxkPpwAlfqBXov7YGXksXtN2d3mzXA5xBXHso1qlSfz/ADr0pfWqyxsjDIZSpHoef8K84tbmNmjI1jYof/E4/hWOll2i0kR61fu7o+WcfMf516I7KJeKwQfqOy/IL/OvOu1F4Zw2MaqfyB/Kr/7I5f8AlZF8pifgwGPypqPaRHsn1GKQUtcRqGKKSkoDKiiigCiig0Bx3sHeRlccwQfY1S3ff8Fu2jYk2cr4U50ifqP3Rrp151emKjG9O70dyriQZVgMjGddMMPUVtTYovD6IZt2DfBgPEGjfVNRrnqDXbtLY0Fxjvo+LGgOSCPTK4PSql2JFNsrv1uZVazQ8SHJLktqBH+1nmPOtJ3y2ntOTurL9FESVEhGDj1bp8jWv0zbzF8fJGUWNd7V2bsosGdImK5K8RMjDzwxJNRyXtNlucrsu0km6d46kRj3xyrm2Z2dWsAEl67XNxoSpY8APl6jPWpKzs3gQAKBoijRR/Gqv049fc/2GG+iI3OyNo33/vbvu1POKDAAx+0Nac9k7l2kJBWISSa+KQ8TZxnXOn0qY2exP7TI9ByNO9raKgwowNdKo75PhLBOBltNkSaFuFR1A5AegGgp0stmohyMknqfWu4L60pFZOTZJgkYAwBgVlmimzbW1RbQmUxyOAccKKC3vjIqoHJse1RXtD25bW9pMtxIql42VVzlmJB0wNagO9/a65zHZRtHp4pJAQ6+gX/Oqukvw8nezmV5CeLOddORz0qUDZsxjLclgCS2eEAZOeeMDrgGrz7KtgNGslzIpDyeFQRghFx06ZIPzqq9lb7SrPHIROyhyzJHkcZP+deidlXJliSRozHxqrcBOoz0NbStbjtK4O3FVB2g7pz/AGwyQQs6SgHwAnD9c45ZyauHFYOvlzxVITcXwWaPO29HZ/PDGks8sUZbwhCcnB6ZyPU8ql3ZLvLBErQXLiGdmHCH0VwvIoToScnSuDtReEXLyNdRZRFVYQHMnrw+HGeeuar59qwP4ZASAM6gHH10NRKyUgkj1YrZ5UobNeVtn703Fof+WupO7zkITp7c6ujs+7RI78CKX9Hcg/dwcMMDXIFVBYGfWisGk9foaKA3UUUYoAooooArWVzz/wBelbKQigIbvlutb3Ea95H4UcsQMjU4101rjsLRIYhHGoRANANAffGufU1OZYwwKnkabbXYaIcsS3kOlXVk0sEYGS2sWlOF0Hnjp0GTzqR2GzEi1UeLGrV1ogUY/KtgqrlklAKWiioAUUUUAVgRWdGKAiO39wra7lMr8Qc44ipIDYGNfhXRYbi2MQAW3Q+rDi/xZqS4pcUBwQbKhjI7uKNcfqog/hXbw1liigCsWFZUYoBsuNh28hy8ELH1jQnPnkjNckm6Fk3O1g/uKPyFP2KMUBGZNwtnn/pIvl/KnWx2PDB/QxRpgYHCig/MDJ+NOOKKAwz6fWis6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72" name="AutoShape 16" descr="data:image/jpeg;base64,/9j/4AAQSkZJRgABAQAAAQABAAD/2wCEAAkGBxQSEhUUEhQWFhUXFRcXGBgYFxQYFxgYFBgYGBcXGR0YHCggGBwlHBcXITEhJSkrLi4uFx8zODMsNygtLisBCgoKDg0OGhAQGiwkHyQsLCwsLCwsLCwsLCwsLCwsLCwsLCwsLCwsLCwsLCwsLCwsLCwsLCwsKywsLCwsLCwsLP/AABEIAO8A0wMBIgACEQEDEQH/xAAcAAABBAMBAAAAAAAAAAAAAAAAAQUGBwIDBAj/xABFEAACAQMBBQYDBAYIBQUBAAABAgMABBEhBQYSMUEHEyJRYXGBkaEUMkKxI1JicsHRM0NTkrLh8PEVJERjggg0k6LCFv/EABoBAQADAQEBAAAAAAAAAAAAAAABAgMEBQb/xAArEQACAgEEAQMDAwUAAAAAAAAAAQIDEQQSITFBEzJRFCJhgaHBBSNScZH/2gAMAwEAAhEDEQA/ALvoNMW1N5be2nigmk4Xm+5keFtcAZzprpW7au8NvarmeeNAPNhrUqEn0g2h2pM1Xl92v7PQlVMsh6FU8J9Ac1GLrtiuZjw2Vp4unFxP9BiuiOhufLX/AHgjci6dfKkkYKMk8up0H8qpiCHeK9IZmNup5ggIAPQEE/Wni27JuI8V3ezynqEJQew1NS9NCHumv9LkjdknFzvRZxAmS5hXH/cQn6GmZ+0uxJIheSdvKGGWT6qpFZ7H7Ptnw6pAruD95yXI9OlSmC1RR4EVfZQPyrJqtdL+CSIrv1I/9Fs68fPmgj/x4rUu1dsM2VsoUToskyFz78LaVOqCKhzj4QwQHZG+8qztFtOBLP8AUY8ZRyf+5jgHtmpxBIGAYEMrDII1XB5EGtV7YxzIUlRXQjGDgg5/Kq+vNhXmymaTZrGaDQvaPlmUZ1MR6aUxGXXDBZgrKo7utvVb3yF4W1XAdG0dD5MOnXWpAKzaceyTKiiigCkpaKASilpDQCmsc0ZqNb7b1xbPi7x/E7ZWNBqzMdfgoxzoCRiodvzvwmzwqiPvZDrwAgAL1J8jUK7ONqbQurlruaY/ZSWEhyoUMv3VAxoBp1qvd9trvJtOd3JwJiOHyQY09v51aEG2SWbZ9tMLTKkttJGrFRxFgOEnGCRn7tWvE4ZQy4IIBBzkFTr/ABryzfPDIxWN1b73EvDhdDzRs5IxrVmdi223HHaO3FGPFGScsvFnKHzGmR+9SaSeC+xYyi3WUetFHef6x/nRVODMqvti2Le3bRLbwB4k8YYMgbiwcjDEefSqftrHiuUW8LwhmAd2UlgOWcHny58q9PbSZgcfdUDT1PnmoJ2hbmfbo+8hP6dF0GRwsOoPUH1r2NDrtsfRkkl8mconXsDsnsEVWctcdQWbwEHl4R4SKnVhs6G3TgiRIlHRAFFVT2O76gcOz7jiDqWEJJ8te7b2A+lWttGzEycB05HIzzzy0PLNcerdsZtWNv4JX4MZdqxL+IE+Sgty9hTNvNvUlvayzBZMBDwngKgMdFOuDzIrt2HtW3mLIjRd7GxWRU4chh5dT01qBdve02S3hgU471ssNckJyHzxWemq32xjIs3wdfYndObV2lLccs7uGP4hhcgE+uassyADJOlRndjYoj2dbxqfEsYZTyId/F+Zp7sLrvUwR418Lr5MP4etUvknZLauMiPQrbUTkodvZG/MgCsGvZT9yA4/aKj8jWR746KFQeZ1PyBrW2zHb+knc+i4UfQZrMkwf7TjVooh16n6jFbrGA/eMxkB8sY8tMGkGxIvxBn/AHnc/TOK7YbdVACgKByA5UBCt6t13jl+3bO8F0B40/BOg1KsOXF5GnvdTeKO9hEkeVYeGSNsh436oynl1p9ZahG9OxZLeX/iFmDxr/7iIfdnj/E2P7RRqCOeK0TUlhgm4ass027F2nHcwpNEcowGPToQfUHII9KcqzxgBmlpKWgCkJoJpq27tiO0heaZgsaL15knko9T5VAOfejeGGxhaaY9fAo+87dFArz/AHt9NezTX94nFHEuGQ5VcPokSEjOdc5H6prVvTvFJtKczSuEiU8IBzwoM5BC58beeNeVPO29qQ3fDBET3EaISeBozLNw8PeENrgZbA/aqy4eX0Sl4IfFtqUnug7rA0inuVY8AxjA99Br1rDem34Jg/eCTvY1lz1HGSOFvUcP1FcN7A0TspBBU+E/kacr/EsanQZ1THQ9VY/Ku2TjW1KK4ZVJtYYyxycJDeRz8ulTXda+7i9t5ByEi516PjI9hUIuImUkMMEeelS/d+0aW6tYsElpIs4BPhyCT7YrLV7XhovW2k0z1CpOKKBIBprp6GlrlIyYzRBhgjIptubIpqnLmfMetO9IRTBBRvaVukxc3tsMMBxOi6MMaiVfjzqd9me9639soY/p4lVXB6nAw/sRj45p92nZgg+HKOCrA8sEHQ+9UpOH2FtONoWJhkI4geiFtUPqNcfCvTg/qa9j7j0U6ZPN8ezqN2NzaMbafPEzKTwtn0HXPWoNebtbWvLyCO8jLiJkUyjHBwAqWfOfFkL5DnV9YDp5hhz56EVyDZ7BETvXHCMZGAWwKwq1c61jjPyTtydkKBFC5GFAAz6AAflTUZVjvBg+GZDnHIMhGD9TXSuxYzq/G37zsfpmumCxjT7qIPhrXJ2yx0rWVIaQn4UBnijFFGaAMVgy1kTSE1DBAI1OzNoBRpaXraDpFcnQ48lfQ+5NT8Uwb5bG+2Wk0I0YqWjI04ZEGYz8GArZuhtQ3NpDIccRQcY8nXRh+VaS5WQPlLWIFcG19pRWsTSzOEjTVmP5DHM+lZgXa+047aJ5ZWCogySfy96oDbG1brbl6iquIgxVFzhUj5s7ty4+HJx0pN6t7W2lOryqwsopMiPxLxLy4mP4pOWB0yaj+1NtZzHa8cNujOVTi4XPESxMjIfHjJAyTyFa1Uys6G5IfO0+zSCWC3j8RiQ8chwDIx58s8hgVFdi3ZR8Hk3L3HX86dtoyLNCvecXeRwDLDUlyz8BkzrqND5ADzqMs3Xr05/6Fd9VSsqdUu0Z7sSyiW7WshMqtnDD7p8/MH61HUdoSUkXwHJ/2rs2XtQ5VHBJJAUjqScBfjyp1uJldAndmR2JAUK2mMchjU+1edmVbcJdG3EuUNNvdIMtG0gAGNVDZJ6c9TV29kW7jwQd/NGokl8auf6ThOnARjw6Lnn+Km3sy7PuDhubtMMNYoiB4R0Z+vF71bKiqtp9BsyorKioKhSGloqQanTII8xVXdrWwxLZu+PHAeIHrw9fpmrUNMu3LJXBVtVdSjDzD5X8jWlNjhNNENZI72P7Z+07PjUtmSHwNk646H4/wqc8Xwx16VSPY3dm22jc2bKRxAnX8JjOg+If6VZ+++0WgsppFhMuFPgHPXTi9hnPngVtqqsXYj56/UhMcbjbESc3BPkNT+daF2jK4zFFp0Mhxn2GKg3Zpv5b3AWCVUhuNANBwy+XCehxjQ1Jt/N7E2dbGRtZGHDGnmxHP2H8qzdFkZ7GuScojG/G9d0ZotnW5UXMrKXeM57tAQcYP4sDOvTNWAb6OFVSSQcQUZzzY9T86q3sk2LIJBtC4OZLh3UZ5/iy3pkjT0NWreu644IuI+eQKtqIxg1CPghGkbdVv6NJHPounzo+13LfdgVfLifX4jFKWuW6Rx/Nj/hrE2U2MvcEfugD+IrnLCPBdOPFKkf7q5P1NJbbPKsGe4dj5EqB8gK0y7Ng5yyu/vIT9ATW3ZuzLZTxRID69R8TTsDwRpUR3RXubq9tdAqyrcIP2J+IYHpmM1LzyqNzWwhvJLt2CRG2VGLYGDGzEZPsx0ongDvf3scKNLK3CiDLEnl/n5V57333wfacmQSlpGcKp6kHV2825YXppW/f3fSTaUgSPMdmhyM6NIV5Of4D2qIXFxxYUKAqk4UciT95j5sRjPsK30+ldz+EVlYoowubnIUJkIgwqk5/ec+bHA9q5o2CsCRxAEEjzAOoPvWWdNPMa9OutbLa1LkD7ilhlzooGcEjP3vhXr4jVHHWDm+6bHyy2zbJO8kyPOJVIc6RlQwAwi4OSAo8XL0psv7BHLNbNxx8WnEOFhzwGHQ/n6VJtu7i4to5rDNxEqsZZSeDiOeSo+MAenOuDcazdnkKwmWV17uJGXweIjiZs/dAAOM6V5s7Y49SD5OlJrhoNilLUDgAa5kAAcgERhhyjH4ZM8yc+1XHuLuaIAskyDjBLL1K8eM58+QrXu32Y2scQ+1Iss2eJm6Kf1V9ByqeQwhQFUYA0AHQeVcM905bpMvwlhGYFZCiirIgWiiigCkpaKASuPacXFGwHPGnw1rtrXIuQR6Gi7yCi94ibTbltcDRZuEt7+JSD5/hq8eDOhwc5ByND71TnbLAQlrMB/RyFfmVx+Rq2tjXHeQxv+soPzFdmozKuE/0KplQb09m/G801j4JY3LGMH72QGzHn7pyTUVsNnX21LqGC471uADiLqR3ceRzyBqcYzzNXnb97HczlYmZW4cHIC6DWnAQztrmOPOmgJYDprpV4f1GcItNJvw/KG05763EKW6IABG6oo9McI+lOV2jsP0bBT5kE03tsVnZTJcO4VgwXAAyDpT1pXA3yWGwbNkP3p3Ptwj+FZJsdPxcTfvOxHyBpzxRigOVLGMckX5A/nW5UA5AAegH8KzNa5ZAoJJwBqT5DzoDCSYKCzEBVGSTyAHPWqB7R99ztBzBCStop565lPmeo5aD3znSurtK37N6zW1s5W2U4lkHOVh0X9n86gDydAAF6D+ddWn0zseX0Z2WKJjLLxafh5L1wB7cz61rxSsKdd3N3Li9crAowoyzuSqKp0yTg55HQV7EtlUOejj5mzk2Zs3vVldiRFCvE5A9QFHxzUt3C3U+2D7TcjigTIiiB0cgny6DkcYyVIrfFf2iQXVnbkCMR8RuHU8VxKrAEDyTU8POmrdbfl7OFoWTiQMWjXBBUMSzDl5lvnXgavUTtk0ejTFQ7LG3suBHZvEh4Ay8CIug+mvXnUk7PIVNnDNwASSRqHbA4m4QME40164qttk7MvNsv3qgRW6kDLE+7LGAPIjU451dGzLBLeNIol4UQcKj0GgrnrjhY8mlrTfB1otZ0gpa0RkFFFFSAooooAooooApDS0lAVd2uWwNhMP1JEce4zUt3GctaRH/ALUP+Bajfasv/JXfsp/OpB2fP/yUJ1/oYTrz1jXnXTJ/2UVJOKQ01Xm0ZBMIokVspxZZuHqfT0rU8l3jiJhjUAnXLaf3hXMWHK7uUjRndgqKNWJwox71hYXsc6LJEwZGBw3QgaH8qpXa15Ptm5eCKctZwLxSMBhX4dTjHPJGmvI1cFtiK3QQx8QCKqqNP9h5+9a20+mll8hPI75pOKmdjdv/AGUXzc/mKwTZ1wSeK6OnRUUD651rEDy5HPT3qkO0zf03LNZ2rYhU4llH4yPwr5jPWujtJ39MvHZWchCKMTz5GSesaY09z/KqzwAMKCF/D/n612aXSyslnwY22qCwuzHQaDQDQAc/etZFbMV27F2PJdSFI+EBBxSOx4VRc6knofLzr3HtqhnwjhWbHwd+5+6j30hBJigTWSbQBMDkC2mak2095IcfYbYOlhFkSSRnDzsMEqCTnhYkgkevTFNW0dsccAsrLjS0Q+JiOGW4ZvEc6dWJIHlU33B3Bxw3Fyo4cKY4MHwkE+J/fQ4rwNTfKyXJ6NUEkNu6G4TXIie74o4ImHdwH8XCDwk51HSrQfYdscF4Ijw6j9Gug+WtOKEY0rTtCThikPkjn5A1ypM0bIX2PyBre5xyF5KBjlgBBU/FVl2FyE2k+R/1UhB6Hi4eXyqzRUogWiiipAUUUUAUlLRQBRRRQBSUGkJoCue098Wd36hV+ZOtSndCDgt0XySMf3UAqGdqDcVrgc5biNceYGc1Yuz4O7jA8q2l7EkQVfs3fmWPa8ltf4C8RSJguMBjlQT1B4sZo7XN8G8Oz7Q5klIWQrzUHQID5nX5U8b97nrtKVwpCTRRgxuNMsSTwt5j+dM3Z1uDcR3T3m0AOMap4lbLNzc48hoB+1XVW6ElZ5Xj8lXnoke7u7Y2dst4tO8MbFz+24Onwzge1STuJWiiCScGEHF4QSdBjGtc28d4piKKUYs8a8ORk5dcn5U9INB6AD6VwTk5Scn5L4wNH/Ag39JNK+mSC5UfIGqv393xVRJY7PPCuSJ585A0wyIepxpTj2o78kM1nZvh8fp5R/Vj9QftH05VVKgcIUDAB5HqeZZj1Oa69JpXbLL6MbrlBGJwMADAGceuerebac/asTr/AD9KyJwM9PM8vU052ux/B38x4IRggNpJONDiIdR+0K9xuFMODg5slk5tm7KeZHkHhijBMkjaKMdE/XfyHqOVOst4syiCJJEtBkRous00mmGk18QxnqQPjWu4nku2RBEwjOkFrHnBx+I41IzqXbXOcHGKtnc7dmG0lXv2D3hjL4x4YkyBiMdNTz514ur1Lk8eTuqqwjHc3c37tzeANOQCqnUIB9w+XEAB7VJtv7YW2iLaEhlXhzg+LTp867726SGNpJWCooyzMQAB8aqPerbHfzCSKKUQScmfKiV00DqG1A5D1xXmPEeWdcIOXBZF1t4K8oADBOBFUHVpG4sj0ACnWs9tXGbKdvCT3Eh8LZGQrZAPWq0tZrl2mIU8TsiMcHwhyS8gPngY+NSyS8Js7y14FVordxHw/dkiKHhca54tcH1BqIWZ4LWVOKGbsCcm2nBP9dn5jy6VaoFVF/6fJR3FwMEESLkkHB05D10NW7WpkLRRRUkBRRRQBiiiigCkpaKAStN2fA3t+dbjTdtg/o8frFR9RULvAINtNO/2jY2+PDGHuZB+6VVR+dWP61ANyk7/AGnfXP4Y+C3jPmBxM31Iqwa0t8L4AxnZk3fSusqoHxyXLDAA55ra2wwR+keSQ+rYHyxTxWJ9qoBuj2PCpDCJAQQRprketQrtF3zMObW2I+0MpMkmfDBGfxE+fpXb2i74fYwkMBU3EuQMnSJdSZCOpHQe1UrNLnK5LcTlmY85HP4m8z5DkK69JpndL8GF12xfk6Z75UhWCAERnxSOxHeTycuNtNF1OFz156U2SAnlz/jyxS057B2W1zNHCjd2XDO0pGSiJnPB6+E8q9uxx0leUuDhrjK+fIkux7i3WK4lhBUtorHizjB8ar+E58+ldCWlze3WJFZp2Pgjx4Y155YD7iDy1JxirANhHs+1kW3IiZ1y083G79fFg5+Q86kHZZbx/YIplQiSYCSV2PE8rnm7NrnOSQM6eleFPXyt5wel9MoM6t0d0o7IcZHHOyjvJfb8CD8KjoK12kHFtiZukdnCg95HkJ/wCpZmmXYUeXnl/tJcD91Bp/iNcyeMl0RDeKX7devAxzbWgUsvSWZgOEN6LxZx+zXawB/CpwRz/DjkMdKj+y5TFe7SjcZf7QsoXqUIGD68xTtasGkd1HgYDX8Rcc8fDFcV7e49TSwW3I4LppnHPl/r/WaZtu3HA6gHDSWtwnD5gRyOMfEU5XFwIkZ20UDibXH+9RHYTy7UvZLhVZbW3hmSMsPvF0ZSB5/eJpRF5yRqZxxgz/8AT7PrdJxdVbgxyILZbOevL/xq6RVGdg04F1cJxNxcOi6cBCvJqevFrV5pyrsR5rMqKSipIFoopKAWikzRQC0UUUAhpi3qvRDCZD/Vhn/uLn8xT6ar3tenP2QQqcPO6xL7O2G99CavUsyQOrsjtCmz1kP3pnaUnr4jp+VSXbO1O4jDheMllVVzjJY4rDdyAR2yINAoAHsB/vVWdsCXdrdRXcMzmPwkR6lUZABnhzqp8/WtI1+rZtRGcFmA3rnGYYh7F2H/ANhWm7ikgRp7i6YpEC7BVVVOByOhP1rk3A3uXaVv3mOCVDwyLnIzgHiHmDny86jXazvBGDHYluHjzJIBzZRoienEcn/wrP0ZxscGuSHJJZK12lftczSXEme8lbiAP4IjqiD14cZ+NcowAQwOdOHXlqc9KykySc8yxOBnmeg9AdKyW3OcYJZtFRRxuT5YXQfEivo63XpqllnlS32zOVvbWnXY+zb1mWaxjZ3hBViOQLE+H1yG1HrUp3X7ObqYq9wq20YYEqTxzNg8uWEB9zVx2NgkK8EaKijXCjGvmcc815Wt1quW2PR26ah1vLKT2durtS+fF0pjh4vEZDqVbGijQdPrTttDdbaWycybMnee3XUwPh2UdR0yPbFW9yrM615qOttvsqfd3tmik/R3sZt5OXGAWTJ01HNPiasbZN1E8Sdy6yLgFWUggg/i086j++e41pfcPeDgmbIWVNH0/W/WA8jVS7d3U2psrLxO7RAriSIscBc4DLzA1PLNCC0t9dz5J5Uu7RxHcp4TxfclTlwt68taZz/xZNGsY3fkGSXw++MU17qdsoJC3ygAk5kQYVeeAVOpz51Zmzd4LeeMzRTIUAyTywPIjzqHFMvGyUemVztrdC9ntZpdoT93wIWSCDHDkdWY5J9q6OxjeFf+FyrJzt+MkADJRhxj/Fj4U7tv1aXyPboXVpVeNGI8BbGgB9aifZXsCWO32jazLwSspXh/FogAI9DVlDaQ5uXLIduHvKbK/aYBeGRmVl68JYnQ/rDP1r0tZ3iyorxsGVxxKR1B1ryhtLZpUM4zlG1X93TIqxuyLf1kZLS4YFDojdVLch6jp6aVvOrCyjNPJeQNLWCGsqwLC0UUUAUUUUAUUUUAhqtt+x3u1LCE/dQPcf8Ax8X8qslqrm7bvNtS5/6e0VR7ycWfzrSn3NkMnWzB+jWmDaNstxeiKQcSCBgw5g8YAI+uQfSpBs7+jX2psm2fOLlpYimHUDxAkrjHkazUn2SUvtLZVzsC9E8XE1uW5jPC0ZP9FJnkQNATUZuoLra17JJHGzvI3EBrwqOgBPICvQ20d22uVaO7maSNuaIoQemc5rs2Nu9b2uO5j4SNM51r0fr8xy4/d/kU2kB3a7L5Ag+2TFTnJWLHEdc8JcgkAcvCRnFTWy2DDZr/AMpbIWJySSOL34nOT86kAFZYrgnNyeZPJbal0MwF6w/qk+BOPbWsDsu5P3ro49FUf/mn7FGKqSR3/wDmckF7idsHOOIAH5Cn5U0A8hj1rPFc95cd2jv+qjN/dBP8KAbbSTvbmVvwwgRj94gMx+TAfCnV0zoRkfD6+dMW5A4rNJD96V5JD7PIxH/1wPhUjoCvd6+y2zuyzoO4k6tGPCfQocr8QKqbercu+2YjEnigZhkxsQrHpxKDny9K9NGq97Y5T9ljTXxygaehFWgsyQZTm518yyxkjiQTKQByGTgjXlzHyq4zcd1tzU4EsQ9shRw/kKpDYL+F+gDg/I5/hVp713nDPYXK8jDE2noRn6V03RXBFfPAx7/7K7i8lUfck/SKPINowx7qT8arqZO4lPCfUeY15D2OPlV4dsNhmGG6XQqeBj5pJjH1zVP7UteJNBllyR5/tVpW1OszfDL87Mt6Re2wDH9NFhHHUgAcLfLGfXNTIGvKe4u8bWN0kqliuvGPNeufbWvUOzb5JokkQ5VwCD71yWw2s0R2UtIKWsyRKKWigCiiigEJquk02tfn/twD6L/OrEaoHc2/DtO5PLvIYW+RC/8A5q0XjIJXsV8x+xxTiaZdgSffX1z8/wDasrpmkmMXGVXg4vDjJ1HU+9VA4zXKx/fZR7kA1wSbdTPhDv8AuqSK2QbGiHNOI+bMzH6nFdyxheSgD0AFAabG8WVAyg+WvPI0P5V1A0y2UgiuZYjycd6o+XFj45NdG0bmdSBDGGyM8bNhR8P86Acg1BPlTAba9b700aegXIHzNcF3ZJ/1F+3qA6IPhgZ+tASeS5RfvOq+7Afxpv29ODaTspVv0EmoIP4TUY7vZwyB3sxOOrt8iDUmntF+xukacCmGQBTnIyhxz1qV2DXuOALC1x/YJ9Rk/Wn6ol2ZXHHs63ydVDRn3jdl/ICpbSXYEaqz7aiO6t8/2jH5Basxqqbt0mwsC+YlP0GtXq96IfRUGwlyrjz/ANCrJ2pmTZlk+vh4oj8Cyj8hVebsk4k9MfIZq09zbRL3ZMiGTuwkxZHfQLrxa8tP5113+0rU8MlmxeHaGyzEwBJRo2z0ZeR+RFUkYu6JSU4kU8DjkMjQ/WrA2bvzZ7LgeIy/aJeMtiEZTko4ePUdKrDerbjX88kyw93xAMQMnVep9daxpk4vBM8Mb9sWvAxOnDnOnU86uDsc3oygtpGwD9z9k/qVU9nshpVDlxwkctSRjQ8zUq3P3duEmXu42ZmdWBwwUKvMk/GtbUmisT0Zmsq1JW2uE0CiiigCiiigENRTeGHF1HJ0aJk+KcTCpWaZd5oQYGfrF+lA/c1K/EDHxoDi2PPwyAdCCD/D+Nd20n7ueCT8LZjb04hlT8wB8aZInDcLIcDRlqRzxi5gx+sunow1H1xQDhnFBJpj2fthFThmOJI/AV5s2ORUDVsjHKsjfzv/AEMJA/Wk8PyU4NCDTvRmJobgf1cmH/cfwn5cWfhTldxtKn6OQpnBBUZOD8RTbd7ImnUiWcgHmqquNOmozTns22EMYj4icDRmpkk4xu7GdZHkkP7TGuyLZMK/diQeuBmu6igNaRgaDA9hWTLpjp/OsqCKjIK67NrjuLq/sHPijmMyA6eCYBtPYk1YoNVT2kObC9tdpRjwk91PjOq5IyfhpVmWN4ksayRkMrqGUjqD5VvbHhTXkg6jVQdusZJhJGnA4z61bwri2js+GcYmjSQDlxKGx7ZrOEsNMM8nWMkqJJwDAPPOR51ts7V2TBduEgZUEgeQ066Yp53zlw0oXQGUoqrouBnpWNiMLkryUD4gV6WFKPJlnDNEeyUjAwozjm2uc/7VtuIfCdSOfLyqa747C+z2Vk5GW4XVz6sQV98ZqIPqNeox9NKmtxa4QeTi2Bc/oXXP3eIj36V6d2QQ0MZ80X8q8sbBUccieYP8a9M7l3PeWVu3nGPpXNqc4RaPY+AVlRRmuM0CijNFAFGKKKAMVqkjDAg6gjBHmD0rbSOKArfYVz3bzWcn9JbnA/bibWNh7HjFS/Y0+hU8+Y/jUV7TdnSIYto265kt8iQdXiOOIY64xn404bG2ikyJPCwZWGQegGOWPTka0cftyQSswLxZwM8wca0xbV3hYS9xbRGaYatrwoo5ZJ1p+il4lBHI1DdjPwSXEXGIpjMWctoWXoVJ561WCyRJ4JBa38kaM92I4yCdFctlQCc5IGunlThZ3aTIJEPEjDIPn0/hUQtNntdSNmVMIxUsPHLlTwg5OicuYOalVhZpCnCnEQWzlmLMSepLHJpJIR56O4UVgWAGp0Hw+tR/a2+Vlb5725jGOYDcR+QzrURi2WJHWLnTWq3ue0aWfK2FjNIT92SUd2h9QW5iuGWy2tdY+0XaQ5/qoh4gBz1xg/OtPQfcuCMkw3tW3ureW2kfHGuhwPCeh+B1qtuzrfGS0Y7PunVQhKxO34SPwkg8sYxUhtOz2OXAmmuLgfezI7Kg1OnCD/Cui97JrOXg8PdcLZxHnDLpoeXkK6K51RrcW8kYySfY+1jMcArIvVgTlcedPU7hVY+QzWuys441CIoC4GAMYwPauLel+G0uG8oX/wAJrk4b4JPM+8Uxd4x1Z2c/Eini0gLvFGD9+RF/vMBTDL4rpQfwhR8s1PNxbHvr+HlwqxkPpwAlfqBXov7YGXksXtN2d3mzXA5xBXHso1qlSfz/ADr0pfWqyxsjDIZSpHoef8K84tbmNmjI1jYof/E4/hWOll2i0kR61fu7o+WcfMf516I7KJeKwQfqOy/IL/OvOu1F4Zw2MaqfyB/Kr/7I5f8AlZF8pifgwGPypqPaRHsn1GKQUtcRqGKKSkoDKiiigCiig0Bx3sHeRlccwQfY1S3ff8Fu2jYk2cr4U50ifqP3Rrp151emKjG9O70dyriQZVgMjGddMMPUVtTYovD6IZt2DfBgPEGjfVNRrnqDXbtLY0Fxjvo+LGgOSCPTK4PSql2JFNsrv1uZVazQ8SHJLktqBH+1nmPOtJ3y2ntOTurL9FESVEhGDj1bp8jWv0zbzF8fJGUWNd7V2bsosGdImK5K8RMjDzwxJNRyXtNlucrsu0km6d46kRj3xyrm2Z2dWsAEl67XNxoSpY8APl6jPWpKzs3gQAKBoijRR/Gqv049fc/2GG+iI3OyNo33/vbvu1POKDAAx+0Nac9k7l2kJBWISSa+KQ8TZxnXOn0qY2exP7TI9ByNO9raKgwowNdKo75PhLBOBltNkSaFuFR1A5AegGgp0stmohyMknqfWu4L60pFZOTZJgkYAwBgVlmimzbW1RbQmUxyOAccKKC3vjIqoHJse1RXtD25bW9pMtxIql42VVzlmJB0wNagO9/a65zHZRtHp4pJAQ6+gX/Oqukvw8nezmV5CeLOddORz0qUDZsxjLclgCS2eEAZOeeMDrgGrz7KtgNGslzIpDyeFQRghFx06ZIPzqq9lb7SrPHIROyhyzJHkcZP+deidlXJliSRozHxqrcBOoz0NbStbjtK4O3FVB2g7pz/AGwyQQs6SgHwAnD9c45ZyauHFYOvlzxVITcXwWaPO29HZ/PDGks8sUZbwhCcnB6ZyPU8ql3ZLvLBErQXLiGdmHCH0VwvIoToScnSuDtReEXLyNdRZRFVYQHMnrw+HGeeuar59qwP4ZASAM6gHH10NRKyUgkj1YrZ5UobNeVtn703Fof+WupO7zkITp7c6ujs+7RI78CKX9Hcg/dwcMMDXIFVBYGfWisGk9foaKA3UUUYoAooooArWVzz/wBelbKQigIbvlutb3Ea95H4UcsQMjU4101rjsLRIYhHGoRANANAffGufU1OZYwwKnkabbXYaIcsS3kOlXVk0sEYGS2sWlOF0Hnjp0GTzqR2GzEi1UeLGrV1ogUY/KtgqrlklAKWiioAUUUUAVgRWdGKAiO39wra7lMr8Qc44ipIDYGNfhXRYbi2MQAW3Q+rDi/xZqS4pcUBwQbKhjI7uKNcfqog/hXbw1liigCsWFZUYoBsuNh28hy8ELH1jQnPnkjNckm6Fk3O1g/uKPyFP2KMUBGZNwtnn/pIvl/KnWx2PDB/QxRpgYHCig/MDJ+NOOKKAwz6fWis6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74" name="AutoShape 18" descr="data:image/jpeg;base64,/9j/4AAQSkZJRgABAQAAAQABAAD/2wCEAAkGBxQSEhUUEhQWFhUXFRcXGBgYFxQYFxgYFBgYGBcXGR0YHCggGBwlHBcXITEhJSkrLi4uFx8zODMsNygtLisBCgoKDg0OGhAQGiwkHyQsLCwsLCwsLCwsLCwsLCwsLCwsLCwsLCwsLCwsLCwsLCwsLCwsLCwsKywsLCwsLCwsLP/AABEIAO8A0wMBIgACEQEDEQH/xAAcAAABBAMBAAAAAAAAAAAAAAAAAQUGBwIDBAj/xABFEAACAQMBBQYDBAYIBQUBAAABAgMABBEhBQYSMUEHEyJRYXGBkaEUMkKxI1JicsHRM0NTkrLh8PEVJERjggg0k6LCFv/EABoBAQADAQEBAAAAAAAAAAAAAAABAgMEBQb/xAArEQACAgEEAQMDAwUAAAAAAAAAAQIDEQQSITFBEzJRFCJhgaHBBSNScZH/2gAMAwEAAhEDEQA/ALvoNMW1N5be2nigmk4Xm+5keFtcAZzprpW7au8NvarmeeNAPNhrUqEn0g2h2pM1Xl92v7PQlVMsh6FU8J9Ac1GLrtiuZjw2Vp4unFxP9BiuiOhufLX/AHgjci6dfKkkYKMk8up0H8qpiCHeK9IZmNup5ggIAPQEE/Wni27JuI8V3ezynqEJQew1NS9NCHumv9LkjdknFzvRZxAmS5hXH/cQn6GmZ+0uxJIheSdvKGGWT6qpFZ7H7Ptnw6pAruD95yXI9OlSmC1RR4EVfZQPyrJqtdL+CSIrv1I/9Fs68fPmgj/x4rUu1dsM2VsoUToskyFz78LaVOqCKhzj4QwQHZG+8qztFtOBLP8AUY8ZRyf+5jgHtmpxBIGAYEMrDII1XB5EGtV7YxzIUlRXQjGDgg5/Kq+vNhXmymaTZrGaDQvaPlmUZ1MR6aUxGXXDBZgrKo7utvVb3yF4W1XAdG0dD5MOnXWpAKzaceyTKiiigCkpaKASilpDQCmsc0ZqNb7b1xbPi7x/E7ZWNBqzMdfgoxzoCRiodvzvwmzwqiPvZDrwAgAL1J8jUK7ONqbQurlruaY/ZSWEhyoUMv3VAxoBp1qvd9trvJtOd3JwJiOHyQY09v51aEG2SWbZ9tMLTKkttJGrFRxFgOEnGCRn7tWvE4ZQy4IIBBzkFTr/ABryzfPDIxWN1b73EvDhdDzRs5IxrVmdi223HHaO3FGPFGScsvFnKHzGmR+9SaSeC+xYyi3WUetFHef6x/nRVODMqvti2Le3bRLbwB4k8YYMgbiwcjDEefSqftrHiuUW8LwhmAd2UlgOWcHny58q9PbSZgcfdUDT1PnmoJ2hbmfbo+8hP6dF0GRwsOoPUH1r2NDrtsfRkkl8mconXsDsnsEVWctcdQWbwEHl4R4SKnVhs6G3TgiRIlHRAFFVT2O76gcOz7jiDqWEJJ8te7b2A+lWttGzEycB05HIzzzy0PLNcerdsZtWNv4JX4MZdqxL+IE+Sgty9hTNvNvUlvayzBZMBDwngKgMdFOuDzIrt2HtW3mLIjRd7GxWRU4chh5dT01qBdve02S3hgU471ssNckJyHzxWemq32xjIs3wdfYndObV2lLccs7uGP4hhcgE+uassyADJOlRndjYoj2dbxqfEsYZTyId/F+Zp7sLrvUwR418Lr5MP4etUvknZLauMiPQrbUTkodvZG/MgCsGvZT9yA4/aKj8jWR746KFQeZ1PyBrW2zHb+knc+i4UfQZrMkwf7TjVooh16n6jFbrGA/eMxkB8sY8tMGkGxIvxBn/AHnc/TOK7YbdVACgKByA5UBCt6t13jl+3bO8F0B40/BOg1KsOXF5GnvdTeKO9hEkeVYeGSNsh436oynl1p9ZahG9OxZLeX/iFmDxr/7iIfdnj/E2P7RRqCOeK0TUlhgm4ass027F2nHcwpNEcowGPToQfUHII9KcqzxgBmlpKWgCkJoJpq27tiO0heaZgsaL15knko9T5VAOfejeGGxhaaY9fAo+87dFArz/AHt9NezTX94nFHEuGQ5VcPokSEjOdc5H6prVvTvFJtKczSuEiU8IBzwoM5BC58beeNeVPO29qQ3fDBET3EaISeBozLNw8PeENrgZbA/aqy4eX0Sl4IfFtqUnug7rA0inuVY8AxjA99Br1rDem34Jg/eCTvY1lz1HGSOFvUcP1FcN7A0TspBBU+E/kacr/EsanQZ1THQ9VY/Ku2TjW1KK4ZVJtYYyxycJDeRz8ulTXda+7i9t5ByEi516PjI9hUIuImUkMMEeelS/d+0aW6tYsElpIs4BPhyCT7YrLV7XhovW2k0z1CpOKKBIBprp6GlrlIyYzRBhgjIptubIpqnLmfMetO9IRTBBRvaVukxc3tsMMBxOi6MMaiVfjzqd9me9639soY/p4lVXB6nAw/sRj45p92nZgg+HKOCrA8sEHQ+9UpOH2FtONoWJhkI4geiFtUPqNcfCvTg/qa9j7j0U6ZPN8ezqN2NzaMbafPEzKTwtn0HXPWoNebtbWvLyCO8jLiJkUyjHBwAqWfOfFkL5DnV9YDp5hhz56EVyDZ7BETvXHCMZGAWwKwq1c61jjPyTtydkKBFC5GFAAz6AAflTUZVjvBg+GZDnHIMhGD9TXSuxYzq/G37zsfpmumCxjT7qIPhrXJ2yx0rWVIaQn4UBnijFFGaAMVgy1kTSE1DBAI1OzNoBRpaXraDpFcnQ48lfQ+5NT8Uwb5bG+2Wk0I0YqWjI04ZEGYz8GArZuhtQ3NpDIccRQcY8nXRh+VaS5WQPlLWIFcG19pRWsTSzOEjTVmP5DHM+lZgXa+047aJ5ZWCogySfy96oDbG1brbl6iquIgxVFzhUj5s7ty4+HJx0pN6t7W2lOryqwsopMiPxLxLy4mP4pOWB0yaj+1NtZzHa8cNujOVTi4XPESxMjIfHjJAyTyFa1Uys6G5IfO0+zSCWC3j8RiQ8chwDIx58s8hgVFdi3ZR8Hk3L3HX86dtoyLNCvecXeRwDLDUlyz8BkzrqND5ADzqMs3Xr05/6Fd9VSsqdUu0Z7sSyiW7WshMqtnDD7p8/MH61HUdoSUkXwHJ/2rs2XtQ5VHBJJAUjqScBfjyp1uJldAndmR2JAUK2mMchjU+1edmVbcJdG3EuUNNvdIMtG0gAGNVDZJ6c9TV29kW7jwQd/NGokl8auf6ThOnARjw6Lnn+Km3sy7PuDhubtMMNYoiB4R0Z+vF71bKiqtp9BsyorKioKhSGloqQanTII8xVXdrWwxLZu+PHAeIHrw9fpmrUNMu3LJXBVtVdSjDzD5X8jWlNjhNNENZI72P7Z+07PjUtmSHwNk646H4/wqc8Xwx16VSPY3dm22jc2bKRxAnX8JjOg+If6VZ+++0WgsppFhMuFPgHPXTi9hnPngVtqqsXYj56/UhMcbjbESc3BPkNT+daF2jK4zFFp0Mhxn2GKg3Zpv5b3AWCVUhuNANBwy+XCehxjQ1Jt/N7E2dbGRtZGHDGnmxHP2H8qzdFkZ7GuScojG/G9d0ZotnW5UXMrKXeM57tAQcYP4sDOvTNWAb6OFVSSQcQUZzzY9T86q3sk2LIJBtC4OZLh3UZ5/iy3pkjT0NWreu644IuI+eQKtqIxg1CPghGkbdVv6NJHPounzo+13LfdgVfLifX4jFKWuW6Rx/Nj/hrE2U2MvcEfugD+IrnLCPBdOPFKkf7q5P1NJbbPKsGe4dj5EqB8gK0y7Ng5yyu/vIT9ATW3ZuzLZTxRID69R8TTsDwRpUR3RXubq9tdAqyrcIP2J+IYHpmM1LzyqNzWwhvJLt2CRG2VGLYGDGzEZPsx0ongDvf3scKNLK3CiDLEnl/n5V57333wfacmQSlpGcKp6kHV2825YXppW/f3fSTaUgSPMdmhyM6NIV5Of4D2qIXFxxYUKAqk4UciT95j5sRjPsK30+ldz+EVlYoowubnIUJkIgwqk5/ec+bHA9q5o2CsCRxAEEjzAOoPvWWdNPMa9OutbLa1LkD7ilhlzooGcEjP3vhXr4jVHHWDm+6bHyy2zbJO8kyPOJVIc6RlQwAwi4OSAo8XL0psv7BHLNbNxx8WnEOFhzwGHQ/n6VJtu7i4to5rDNxEqsZZSeDiOeSo+MAenOuDcazdnkKwmWV17uJGXweIjiZs/dAAOM6V5s7Y49SD5OlJrhoNilLUDgAa5kAAcgERhhyjH4ZM8yc+1XHuLuaIAskyDjBLL1K8eM58+QrXu32Y2scQ+1Iss2eJm6Kf1V9ByqeQwhQFUYA0AHQeVcM905bpMvwlhGYFZCiirIgWiiigCkpaKASuPacXFGwHPGnw1rtrXIuQR6Gi7yCi94ibTbltcDRZuEt7+JSD5/hq8eDOhwc5ByND71TnbLAQlrMB/RyFfmVx+Rq2tjXHeQxv+soPzFdmozKuE/0KplQb09m/G801j4JY3LGMH72QGzHn7pyTUVsNnX21LqGC471uADiLqR3ceRzyBqcYzzNXnb97HczlYmZW4cHIC6DWnAQztrmOPOmgJYDprpV4f1GcItNJvw/KG05763EKW6IABG6oo9McI+lOV2jsP0bBT5kE03tsVnZTJcO4VgwXAAyDpT1pXA3yWGwbNkP3p3Ptwj+FZJsdPxcTfvOxHyBpzxRigOVLGMckX5A/nW5UA5AAegH8KzNa5ZAoJJwBqT5DzoDCSYKCzEBVGSTyAHPWqB7R99ztBzBCStop565lPmeo5aD3znSurtK37N6zW1s5W2U4lkHOVh0X9n86gDydAAF6D+ddWn0zseX0Z2WKJjLLxafh5L1wB7cz61rxSsKdd3N3Li9crAowoyzuSqKp0yTg55HQV7EtlUOejj5mzk2Zs3vVldiRFCvE5A9QFHxzUt3C3U+2D7TcjigTIiiB0cgny6DkcYyVIrfFf2iQXVnbkCMR8RuHU8VxKrAEDyTU8POmrdbfl7OFoWTiQMWjXBBUMSzDl5lvnXgavUTtk0ejTFQ7LG3suBHZvEh4Ay8CIug+mvXnUk7PIVNnDNwASSRqHbA4m4QME40164qttk7MvNsv3qgRW6kDLE+7LGAPIjU451dGzLBLeNIol4UQcKj0GgrnrjhY8mlrTfB1otZ0gpa0RkFFFFSAooooAooooApDS0lAVd2uWwNhMP1JEce4zUt3GctaRH/ALUP+Bajfasv/JXfsp/OpB2fP/yUJ1/oYTrz1jXnXTJ/2UVJOKQ01Xm0ZBMIokVspxZZuHqfT0rU8l3jiJhjUAnXLaf3hXMWHK7uUjRndgqKNWJwox71hYXsc6LJEwZGBw3QgaH8qpXa15Ptm5eCKctZwLxSMBhX4dTjHPJGmvI1cFtiK3QQx8QCKqqNP9h5+9a20+mll8hPI75pOKmdjdv/AGUXzc/mKwTZ1wSeK6OnRUUD651rEDy5HPT3qkO0zf03LNZ2rYhU4llH4yPwr5jPWujtJ39MvHZWchCKMTz5GSesaY09z/KqzwAMKCF/D/n612aXSyslnwY22qCwuzHQaDQDQAc/etZFbMV27F2PJdSFI+EBBxSOx4VRc6knofLzr3HtqhnwjhWbHwd+5+6j30hBJigTWSbQBMDkC2mak2095IcfYbYOlhFkSSRnDzsMEqCTnhYkgkevTFNW0dsccAsrLjS0Q+JiOGW4ZvEc6dWJIHlU33B3Bxw3Fyo4cKY4MHwkE+J/fQ4rwNTfKyXJ6NUEkNu6G4TXIie74o4ImHdwH8XCDwk51HSrQfYdscF4Ijw6j9Gug+WtOKEY0rTtCThikPkjn5A1ypM0bIX2PyBre5xyF5KBjlgBBU/FVl2FyE2k+R/1UhB6Hi4eXyqzRUogWiiipAUUUUAUlLRQBRRRQBSUGkJoCue098Wd36hV+ZOtSndCDgt0XySMf3UAqGdqDcVrgc5biNceYGc1Yuz4O7jA8q2l7EkQVfs3fmWPa8ltf4C8RSJguMBjlQT1B4sZo7XN8G8Oz7Q5klIWQrzUHQID5nX5U8b97nrtKVwpCTRRgxuNMsSTwt5j+dM3Z1uDcR3T3m0AOMap4lbLNzc48hoB+1XVW6ElZ5Xj8lXnoke7u7Y2dst4tO8MbFz+24Onwzge1STuJWiiCScGEHF4QSdBjGtc28d4piKKUYs8a8ORk5dcn5U9INB6AD6VwTk5Scn5L4wNH/Ag39JNK+mSC5UfIGqv393xVRJY7PPCuSJ585A0wyIepxpTj2o78kM1nZvh8fp5R/Vj9QftH05VVKgcIUDAB5HqeZZj1Oa69JpXbLL6MbrlBGJwMADAGceuerebac/asTr/AD9KyJwM9PM8vU052ux/B38x4IRggNpJONDiIdR+0K9xuFMODg5slk5tm7KeZHkHhijBMkjaKMdE/XfyHqOVOst4syiCJJEtBkRous00mmGk18QxnqQPjWu4nku2RBEwjOkFrHnBx+I41IzqXbXOcHGKtnc7dmG0lXv2D3hjL4x4YkyBiMdNTz514ur1Lk8eTuqqwjHc3c37tzeANOQCqnUIB9w+XEAB7VJtv7YW2iLaEhlXhzg+LTp867726SGNpJWCooyzMQAB8aqPerbHfzCSKKUQScmfKiV00DqG1A5D1xXmPEeWdcIOXBZF1t4K8oADBOBFUHVpG4sj0ACnWs9tXGbKdvCT3Eh8LZGQrZAPWq0tZrl2mIU8TsiMcHwhyS8gPngY+NSyS8Js7y14FVordxHw/dkiKHhca54tcH1BqIWZ4LWVOKGbsCcm2nBP9dn5jy6VaoFVF/6fJR3FwMEESLkkHB05D10NW7WpkLRRRUkBRRRQBiiiigCkpaKAStN2fA3t+dbjTdtg/o8frFR9RULvAINtNO/2jY2+PDGHuZB+6VVR+dWP61ANyk7/AGnfXP4Y+C3jPmBxM31Iqwa0t8L4AxnZk3fSusqoHxyXLDAA55ra2wwR+keSQ+rYHyxTxWJ9qoBuj2PCpDCJAQQRprketQrtF3zMObW2I+0MpMkmfDBGfxE+fpXb2i74fYwkMBU3EuQMnSJdSZCOpHQe1UrNLnK5LcTlmY85HP4m8z5DkK69JpndL8GF12xfk6Z75UhWCAERnxSOxHeTycuNtNF1OFz156U2SAnlz/jyxS057B2W1zNHCjd2XDO0pGSiJnPB6+E8q9uxx0leUuDhrjK+fIkux7i3WK4lhBUtorHizjB8ar+E58+ldCWlze3WJFZp2Pgjx4Y155YD7iDy1JxirANhHs+1kW3IiZ1y083G79fFg5+Q86kHZZbx/YIplQiSYCSV2PE8rnm7NrnOSQM6eleFPXyt5wel9MoM6t0d0o7IcZHHOyjvJfb8CD8KjoK12kHFtiZukdnCg95HkJ/wCpZmmXYUeXnl/tJcD91Bp/iNcyeMl0RDeKX7devAxzbWgUsvSWZgOEN6LxZx+zXawB/CpwRz/DjkMdKj+y5TFe7SjcZf7QsoXqUIGD68xTtasGkd1HgYDX8Rcc8fDFcV7e49TSwW3I4LppnHPl/r/WaZtu3HA6gHDSWtwnD5gRyOMfEU5XFwIkZ20UDibXH+9RHYTy7UvZLhVZbW3hmSMsPvF0ZSB5/eJpRF5yRqZxxgz/8AT7PrdJxdVbgxyILZbOevL/xq6RVGdg04F1cJxNxcOi6cBCvJqevFrV5pyrsR5rMqKSipIFoopKAWikzRQC0UUUAhpi3qvRDCZD/Vhn/uLn8xT6ar3tenP2QQqcPO6xL7O2G99CavUsyQOrsjtCmz1kP3pnaUnr4jp+VSXbO1O4jDheMllVVzjJY4rDdyAR2yINAoAHsB/vVWdsCXdrdRXcMzmPwkR6lUZABnhzqp8/WtI1+rZtRGcFmA3rnGYYh7F2H/ANhWm7ikgRp7i6YpEC7BVVVOByOhP1rk3A3uXaVv3mOCVDwyLnIzgHiHmDny86jXazvBGDHYluHjzJIBzZRoienEcn/wrP0ZxscGuSHJJZK12lftczSXEme8lbiAP4IjqiD14cZ+NcowAQwOdOHXlqc9KykySc8yxOBnmeg9AdKyW3OcYJZtFRRxuT5YXQfEivo63XpqllnlS32zOVvbWnXY+zb1mWaxjZ3hBViOQLE+H1yG1HrUp3X7ObqYq9wq20YYEqTxzNg8uWEB9zVx2NgkK8EaKijXCjGvmcc815Wt1quW2PR26ah1vLKT2durtS+fF0pjh4vEZDqVbGijQdPrTttDdbaWycybMnee3XUwPh2UdR0yPbFW9yrM615qOttvsqfd3tmik/R3sZt5OXGAWTJ01HNPiasbZN1E8Sdy6yLgFWUggg/i086j++e41pfcPeDgmbIWVNH0/W/WA8jVS7d3U2psrLxO7RAriSIscBc4DLzA1PLNCC0t9dz5J5Uu7RxHcp4TxfclTlwt68taZz/xZNGsY3fkGSXw++MU17qdsoJC3ygAk5kQYVeeAVOpz51Zmzd4LeeMzRTIUAyTywPIjzqHFMvGyUemVztrdC9ntZpdoT93wIWSCDHDkdWY5J9q6OxjeFf+FyrJzt+MkADJRhxj/Fj4U7tv1aXyPboXVpVeNGI8BbGgB9aifZXsCWO32jazLwSspXh/FogAI9DVlDaQ5uXLIduHvKbK/aYBeGRmVl68JYnQ/rDP1r0tZ3iyorxsGVxxKR1B1ryhtLZpUM4zlG1X93TIqxuyLf1kZLS4YFDojdVLch6jp6aVvOrCyjNPJeQNLWCGsqwLC0UUUAUUUUAUUUUAhqtt+x3u1LCE/dQPcf8Ax8X8qslqrm7bvNtS5/6e0VR7ycWfzrSn3NkMnWzB+jWmDaNstxeiKQcSCBgw5g8YAI+uQfSpBs7+jX2psm2fOLlpYimHUDxAkrjHkazUn2SUvtLZVzsC9E8XE1uW5jPC0ZP9FJnkQNATUZuoLra17JJHGzvI3EBrwqOgBPICvQ20d22uVaO7maSNuaIoQemc5rs2Nu9b2uO5j4SNM51r0fr8xy4/d/kU2kB3a7L5Ag+2TFTnJWLHEdc8JcgkAcvCRnFTWy2DDZr/AMpbIWJySSOL34nOT86kAFZYrgnNyeZPJbal0MwF6w/qk+BOPbWsDsu5P3ro49FUf/mn7FGKqSR3/wDmckF7idsHOOIAH5Cn5U0A8hj1rPFc95cd2jv+qjN/dBP8KAbbSTvbmVvwwgRj94gMx+TAfCnV0zoRkfD6+dMW5A4rNJD96V5JD7PIxH/1wPhUjoCvd6+y2zuyzoO4k6tGPCfQocr8QKqbercu+2YjEnigZhkxsQrHpxKDny9K9NGq97Y5T9ljTXxygaehFWgsyQZTm518yyxkjiQTKQByGTgjXlzHyq4zcd1tzU4EsQ9shRw/kKpDYL+F+gDg/I5/hVp713nDPYXK8jDE2noRn6V03RXBFfPAx7/7K7i8lUfck/SKPINowx7qT8arqZO4lPCfUeY15D2OPlV4dsNhmGG6XQqeBj5pJjH1zVP7UteJNBllyR5/tVpW1OszfDL87Mt6Re2wDH9NFhHHUgAcLfLGfXNTIGvKe4u8bWN0kqliuvGPNeufbWvUOzb5JokkQ5VwCD71yWw2s0R2UtIKWsyRKKWigCiiigEJquk02tfn/twD6L/OrEaoHc2/DtO5PLvIYW+RC/8A5q0XjIJXsV8x+xxTiaZdgSffX1z8/wDasrpmkmMXGVXg4vDjJ1HU+9VA4zXKx/fZR7kA1wSbdTPhDv8AuqSK2QbGiHNOI+bMzH6nFdyxheSgD0AFAabG8WVAyg+WvPI0P5V1A0y2UgiuZYjycd6o+XFj45NdG0bmdSBDGGyM8bNhR8P86Acg1BPlTAba9b700aegXIHzNcF3ZJ/1F+3qA6IPhgZ+tASeS5RfvOq+7Afxpv29ODaTspVv0EmoIP4TUY7vZwyB3sxOOrt8iDUmntF+xukacCmGQBTnIyhxz1qV2DXuOALC1x/YJ9Rk/Wn6ol2ZXHHs63ydVDRn3jdl/ICpbSXYEaqz7aiO6t8/2jH5Basxqqbt0mwsC+YlP0GtXq96IfRUGwlyrjz/ANCrJ2pmTZlk+vh4oj8Cyj8hVebsk4k9MfIZq09zbRL3ZMiGTuwkxZHfQLrxa8tP5113+0rU8MlmxeHaGyzEwBJRo2z0ZeR+RFUkYu6JSU4kU8DjkMjQ/WrA2bvzZ7LgeIy/aJeMtiEZTko4ePUdKrDerbjX88kyw93xAMQMnVep9daxpk4vBM8Mb9sWvAxOnDnOnU86uDsc3oygtpGwD9z9k/qVU9nshpVDlxwkctSRjQ8zUq3P3duEmXu42ZmdWBwwUKvMk/GtbUmisT0Zmsq1JW2uE0CiiigCiiigENRTeGHF1HJ0aJk+KcTCpWaZd5oQYGfrF+lA/c1K/EDHxoDi2PPwyAdCCD/D+Nd20n7ueCT8LZjb04hlT8wB8aZInDcLIcDRlqRzxi5gx+sunow1H1xQDhnFBJpj2fthFThmOJI/AV5s2ORUDVsjHKsjfzv/AEMJA/Wk8PyU4NCDTvRmJobgf1cmH/cfwn5cWfhTldxtKn6OQpnBBUZOD8RTbd7ImnUiWcgHmqquNOmozTns22EMYj4icDRmpkk4xu7GdZHkkP7TGuyLZMK/diQeuBmu6igNaRgaDA9hWTLpjp/OsqCKjIK67NrjuLq/sHPijmMyA6eCYBtPYk1YoNVT2kObC9tdpRjwk91PjOq5IyfhpVmWN4ksayRkMrqGUjqD5VvbHhTXkg6jVQdusZJhJGnA4z61bwri2js+GcYmjSQDlxKGx7ZrOEsNMM8nWMkqJJwDAPPOR51ts7V2TBduEgZUEgeQ066Yp53zlw0oXQGUoqrouBnpWNiMLkryUD4gV6WFKPJlnDNEeyUjAwozjm2uc/7VtuIfCdSOfLyqa747C+z2Vk5GW4XVz6sQV98ZqIPqNeox9NKmtxa4QeTi2Bc/oXXP3eIj36V6d2QQ0MZ80X8q8sbBUccieYP8a9M7l3PeWVu3nGPpXNqc4RaPY+AVlRRmuM0CijNFAFGKKKAMVqkjDAg6gjBHmD0rbSOKArfYVz3bzWcn9JbnA/bibWNh7HjFS/Y0+hU8+Y/jUV7TdnSIYto265kt8iQdXiOOIY64xn404bG2ikyJPCwZWGQegGOWPTka0cftyQSswLxZwM8wca0xbV3hYS9xbRGaYatrwoo5ZJ1p+il4lBHI1DdjPwSXEXGIpjMWctoWXoVJ561WCyRJ4JBa38kaM92I4yCdFctlQCc5IGunlThZ3aTIJEPEjDIPn0/hUQtNntdSNmVMIxUsPHLlTwg5OicuYOalVhZpCnCnEQWzlmLMSepLHJpJIR56O4UVgWAGp0Hw+tR/a2+Vlb5725jGOYDcR+QzrURi2WJHWLnTWq3ue0aWfK2FjNIT92SUd2h9QW5iuGWy2tdY+0XaQ5/qoh4gBz1xg/OtPQfcuCMkw3tW3ureW2kfHGuhwPCeh+B1qtuzrfGS0Y7PunVQhKxO34SPwkg8sYxUhtOz2OXAmmuLgfezI7Kg1OnCD/Cui97JrOXg8PdcLZxHnDLpoeXkK6K51RrcW8kYySfY+1jMcArIvVgTlcedPU7hVY+QzWuys441CIoC4GAMYwPauLel+G0uG8oX/wAJrk4b4JPM+8Uxd4x1Z2c/Eini0gLvFGD9+RF/vMBTDL4rpQfwhR8s1PNxbHvr+HlwqxkPpwAlfqBXov7YGXksXtN2d3mzXA5xBXHso1qlSfz/ADr0pfWqyxsjDIZSpHoef8K84tbmNmjI1jYof/E4/hWOll2i0kR61fu7o+WcfMf516I7KJeKwQfqOy/IL/OvOu1F4Zw2MaqfyB/Kr/7I5f8AlZF8pifgwGPypqPaRHsn1GKQUtcRqGKKSkoDKiiigCiig0Bx3sHeRlccwQfY1S3ff8Fu2jYk2cr4U50ifqP3Rrp151emKjG9O70dyriQZVgMjGddMMPUVtTYovD6IZt2DfBgPEGjfVNRrnqDXbtLY0Fxjvo+LGgOSCPTK4PSql2JFNsrv1uZVazQ8SHJLktqBH+1nmPOtJ3y2ntOTurL9FESVEhGDj1bp8jWv0zbzF8fJGUWNd7V2bsosGdImK5K8RMjDzwxJNRyXtNlucrsu0km6d46kRj3xyrm2Z2dWsAEl67XNxoSpY8APl6jPWpKzs3gQAKBoijRR/Gqv049fc/2GG+iI3OyNo33/vbvu1POKDAAx+0Nac9k7l2kJBWISSa+KQ8TZxnXOn0qY2exP7TI9ByNO9raKgwowNdKo75PhLBOBltNkSaFuFR1A5AegGgp0stmohyMknqfWu4L60pFZOTZJgkYAwBgVlmimzbW1RbQmUxyOAccKKC3vjIqoHJse1RXtD25bW9pMtxIql42VVzlmJB0wNagO9/a65zHZRtHp4pJAQ6+gX/Oqukvw8nezmV5CeLOddORz0qUDZsxjLclgCS2eEAZOeeMDrgGrz7KtgNGslzIpDyeFQRghFx06ZIPzqq9lb7SrPHIROyhyzJHkcZP+deidlXJliSRozHxqrcBOoz0NbStbjtK4O3FVB2g7pz/AGwyQQs6SgHwAnD9c45ZyauHFYOvlzxVITcXwWaPO29HZ/PDGks8sUZbwhCcnB6ZyPU8ql3ZLvLBErQXLiGdmHCH0VwvIoToScnSuDtReEXLyNdRZRFVYQHMnrw+HGeeuar59qwP4ZASAM6gHH10NRKyUgkj1YrZ5UobNeVtn703Fof+WupO7zkITp7c6ujs+7RI78CKX9Hcg/dwcMMDXIFVBYGfWisGk9foaKA3UUUYoAooooArWVzz/wBelbKQigIbvlutb3Ea95H4UcsQMjU4101rjsLRIYhHGoRANANAffGufU1OZYwwKnkabbXYaIcsS3kOlXVk0sEYGS2sWlOF0Hnjp0GTzqR2GzEi1UeLGrV1ogUY/KtgqrlklAKWiioAUUUUAVgRWdGKAiO39wra7lMr8Qc44ipIDYGNfhXRYbi2MQAW3Q+rDi/xZqS4pcUBwQbKhjI7uKNcfqog/hXbw1liigCsWFZUYoBsuNh28hy8ELH1jQnPnkjNckm6Fk3O1g/uKPyFP2KMUBGZNwtnn/pIvl/KnWx2PDB/QxRpgYHCig/MDJ+NOOKKAwz6fWis6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76" name="Picture 20" descr="http://gonzalezbrito.com/images/1008_Foto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2223" y="3995319"/>
            <a:ext cx="1383287" cy="1571636"/>
          </a:xfrm>
          <a:prstGeom prst="rect">
            <a:avLst/>
          </a:prstGeom>
          <a:noFill/>
        </p:spPr>
      </p:pic>
      <p:sp>
        <p:nvSpPr>
          <p:cNvPr id="20" name="19 Flecha abajo"/>
          <p:cNvSpPr/>
          <p:nvPr/>
        </p:nvSpPr>
        <p:spPr>
          <a:xfrm>
            <a:off x="7572396" y="3214686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Flecha derecha"/>
          <p:cNvSpPr/>
          <p:nvPr/>
        </p:nvSpPr>
        <p:spPr>
          <a:xfrm rot="10800000">
            <a:off x="6715140" y="471488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7000892" y="564357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Aharoni" pitchFamily="2" charset="-79"/>
                <a:cs typeface="Aharoni" pitchFamily="2" charset="-79"/>
              </a:rPr>
              <a:t>ACTIVIDADES       Y RESPONSABILIDADES</a:t>
            </a:r>
            <a:endParaRPr lang="es-EC" sz="1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478" name="AutoShape 22" descr="data:image/jpeg;base64,/9j/4AAQSkZJRgABAQAAAQABAAD/2wCEAAkGBxQSEBUUERQWFBUUFRQVFxUYFBQVFxQUFRQWGBUXGBwYHCggGBolHRQXIjEhJSkrLi4uFx8zODMsNygtLiwBCgoKDg0OGxAQGiwkHyUsLCwsLCwsLCwsLSwsLCwsLCwsLCwsLCwsLCwsLCwsLCwsLCwsLCwsLCwsLCwsLCwsLP/AABEIAMYA/gMBEQACEQEDEQH/xAAbAAADAAMBAQAAAAAAAAAAAAAABQYBAwQCB//EAEcQAAEDAgEGBw0HBAIBBQAAAAEAAgMEESEFBhIxQVETIjRhcXSzBxYXUlNUgZGSk6HS0yMyQrHB0eEUM2JygvCiJENjsuL/xAAaAQEAAwEBAQAAAAAAAAAAAAAAAwQFAgEG/8QAMBEBAAIBAwIEBQIGAwAAAAAAAAECAwQRIRIxE0FRYQUiMnGBFNEjM0KRocFSseH/2gAMAwEAAhEDEQA/APpmbWQKV1FTF1NASYISSYYySTG25PFQMu92k81p/cRfKgO92k81p/cRfKgO92k81p/cRfKgO92k81p/cRfKgO92k81p/cRfKgO92k81p/cRfKgx3u0nmtP7iL5UB3u0nmtP7iL5UHlmQaNwu2mpiNVxDEdX/FB673aTzWn9xF8qDPe7Sea0/uIvlQHe7Sea0/uIvlQY73aTzWn9xF8qA73qTzWn9xF8qBZliloqfRL6KJwN+M2niIbbfgoc2bw+dpmPZBnz+FzNZn7NNHLkuQgCGmaTsdBG0/FqiprcNvPb78Iqa/Bbjfaffg3ZkCjIuKanI5oYvlVqJieYW4mJ5h673aTzWn9xF8q9es97tJ5rT+4i+VAd7tJ5rT+4i+VAd7tJ5rT+4i+VAd7tJ5rT+4i+VAd7tJ5rT+4i+VAd7tJ5rT+4i+VAd7tJ5rT+4i+VAd7tJ5rT+4i+VAd7tJ5rT+4i+VAd7tJ5rT+4i+VAd7tJ5rT+4i+VAd7tJ5rT+4i+VBFd1jI1PHRRmOCFh4dgu2KNptwcuGA5kFpmvyGl6vB2TUDRAIBAIBAINVRO1jS55DWjEkmwCCbzsymQIQHObDLi6RguS22AB2Xug58hZaZG9kTIJGRyOs17iTpO34j8keLBHrGkgX12XqeH+5Kxp3aQJ9QUF9Vip3tCtk1eHH9VoIqrug0w/ttkk/1bYesqtb4jT+mJlUt8Vxf0RMl03dCf+Cm9p9v0XH6zNP043P6/Nb6cTT3+1B/9iPHZpEp+o1U9qQfqtZPbHB7k3JsdZDpz04hcSRYXFxsdiP0VqlPFp/FryuUpGbH/ABqRv6NMmbE0GNJMR/g7V0bvyUFtFNecNpj28kFtBNOcFpr7eTFHnY6N3B1bODcDYux0f4XMavJinpzR+fJzGtvhnp1FdvfyU9NWseLtIx51eplreN4loUvW8b1l0XUjtlAIBBi6DKAQCAQCAQQvdg5DH1hnZSoKbNfkNL1eDsmoGiAQCAQCDnrqxkLC+Rwa0bfyA3lAkylQCvhD2vewWOiwjRBcDgXA4oObJWWi5v8ATTNLZ2nQHE0hgMHEasMEHTHQiJwnrZw5zPu6msZ/qNpXGTJXHG9p2R5MtMcdV52gsyln4LltLGZD47rhn8rPvr7WnbFXf3lmZPic2nbBXf3lO1lbVVH96YtB/AzihRTiy5f5lvxCCcOfNzlv+Ic0WTo2/hud5xUlNNjr5Jcekw08t3U1oGoAehWI2jstV6a9oeoMntkdYN9Nibepd1ibJaRa3ZTZKpIqcXZDpO8eQjS9AAwCnisQsxEQaDL7R99tug3XT0wo6+OUXjcDbWNo6Qg91NIyQEPY1wO8Ary1YtG0ubVi0bTzCXrMiS0pL6Ql8et0BxsNugf0WZl0lsXz4f7fsy8mkvgnr0/Mf8f2dmR8uiVt2nEYOYcC07iF3g1fV9/RY0+trlj0n0PYKkO6dyvVvFl2JiW9dvS3LWV2U0ek7Fxwaza4/sgV5q5Ulk4Z1QWta1wtfi6J2t6BggpGOBFwbg7UHpAIBAIBBC92DkMfWGdlKgps1+Q0vV4OyagaIBAIBBrmmDGlzjYNBJJ2AIJzL8clQ2CamaJWtJdoOwBvgCQbakCtgqBURaU+lM9/Giabtjj26VsBgga5flFE10sMWnLK62kbkNuNu4YalW1Oa+OnyRvKprM18VN6V3mUNUB8z9OoeXu8X8I6As6ME3nqyzvLKrprXnrzTvLawAYDBWoiI4hbrEVjaHq693dbsXTc3b6OAvdYelSY69UpcVOufZWUdM1jbAK2uxGwqCj0lrkCcVT4pA+M2cPjzHeEH0fIeUxUQh4wOpw3OGtAwKCcy/kAuPD03EmGsfhkG5w386o6rSdfz04tH+Wdq9H1T4mLi3/bjyTlXhAQRovabPYdbXD9OdVcOeZ4niYR6bVdfy24mO8KGjrL4O9a0MeXfiWlW+7zUZIjfMJnAl7W2GOA3G28Kw7REuSOEm/p4Hvk0XEyPdgxhJxw2nn2r14r6erp6Xg6bhONqFzc3/yOy68enF0GUAgEAghe7ByGPrDOylQU2a/IaXq8HZNQNEAgEGEC/LGTRUMDHOc1twXBtuMBsKCcMtTQvELbTRyXEQJxB3b7fBBS5NybHFdzWNY9+L7Y47QL7LoOx4Fsfig+dZ0ZabNLwdOGhjDxpA0Xe4YWB8X81l5dROS/Tj7R3n1Y2bVTlydOLtHefUrBXu7rc6yPm8+dulfQbsJF9Lo5lPTFNo3WMeGbxvLfUZpTN+4Wv9OifivZwW8nU6a3lL3RUnBOc0kEg2JG+2NlYpTpjZZx4+iuxlwq7SOeaVAtqigT1TUDvMOpLZ3R7Htvbnb/ABdBeoMEIJjOfI5J/qKcWlZ94eUZtB51n6zTdX8Sn1R/lma7Szb+Lj+qO/vDlydlESMDm6jgRtadoKr4ssXru402ojJXdRZOrNIaJOOznC0cOTfiWjjydXDmzhEscD30wAecXG3GLQMSN5U6VNUGQw/RcPt46hnGl1OhkGOlid6CxydpMY2OWQPkDcTqJAwvb9UHagEAgEEL3YOQx9YZ2UqCmzX5DS9Xg7JqBogEAg1zNJaQ02JBAOux3oJVuUamiOjUgzRbJW6x0/ygZZAL5tKol1OcTC0gXYzVcHWLoHaCKz2y8caaE8Y/3XD8LfFHOdqzdZnmZ8Kn5ZOv1MzPg455859vRKwxBosFDSsVjaFfHWKV6YNMh5OM8ob+HW47mhWMVOuy1hp12fSIYw0ANFgBYDcAtBpxG3Z7R6i6t9ppB/mUGOHQa3zIOSaRAunKBjmcz/1bOYPP/if3QfRUAgwQghsv0f8AST8K0fYzGzxsa8435rrG1WLwMniV7T3+7D1eL9Nl8Wv027/dvhqS0ix5wd4U1LecLOPJ2lV0dQJGBw9PStCluqN2jS3VG5FW1X9DJxYvsHgmzBiJb3N77126c1FHU1NSypc0QMZgLjjPadYO9BWhBlAIBBC92DkMfWGdlKgps1+Q0vV4OyagaIBBgoJPOmuqIp2aL+ChcANPR0hpbdLDDYg85FqKydxu+N8IfoOcWjjga9HDEIK1jQBYYAahuQJ86ssilgLhi93FjG9x29A1qtqc/hU3jvPZU1mo8DHvHeeIfN4WHFzjdziS4nWSdazMdduZ7sbFXbme8924KVOvs0aHg4A8jjScb/j+Efr6Vo4KdNWtp6dNPufKZOEEdnXAWTB/4ZB/5DX8ECYzoPLp0Gh8yDmkkQVeYlEePMRgeI3n8Y/ogsUAgEHJlShbPE6N4wcLdB2FR5ccZKTWfNFmxVy0mlvNAZPc4B8Mn9yAkdLbrG08zSZx27wwtPaaTOO3eJUWbVbZ+gdTtXStLDbadmrpr87KYi6trqPp6KSulldJK5kcchY1jTbVtKPDDNeocJJoC8yiIjReTc2P4SeayPVCEGUAghe7ByGPrDOylQU2a/IaXq8HZNQNEAg1VUhaxxa3SIBIb4xtgEE1LnHE9pirIXx6QsQ5t29IOv0oGGa9EIojoScJG5xdHzN3dN7oHDig+WZfykaqqc6/2cd2Rjfb7zvSfgAsTLk8bLM+UdnzufL4+abeUcQ0Lp030UBkkawficB6yu8cdVohJir1XiH1KNgAAGoAAdAWtHDcjh7QCDkypQNnjLHbdR2tOwhB82ylTSQSFkgsdh2OG8ION0yDS+dA5yBm/JUkOddkV8XHW4bm/ug+j0tO2NjWMFmtFgEG5AIBBghBD56U/A1MVQ37r+I/9Ph+SyNfToyVyx9pYnxHH4eWuWPPif8ATl0zG8FuwgjoU1J7S9x5Np3X8Egc0OGogH1rQid43bMTvCey1kOPSdLw7qfT+/Z1g/n16169ceTss0dKBHDpSFzhpPtvNrknYEFgEGUAghe7ByGPrDOylQU2a/IaXq8HZNQNEAgU5xxzuhtTGzr4m9jo8yCQpoYw8CujqC8kDSJLmknAIL+ngaxgawaLWiwA2BAlz2ynwFI7RNnyERs6Xaz6BdVdZl8PFO3eeFLX5px4Z27zxD57TRaLQNyy6RtGzGx16Y2blIkO80IdKqb/AItc78gP/srOlje67oq733fQAtFqsoMIMEoEmX+Dmj0LaRBuHeKUErJQhuBA9SDXHSsa9riwOAIJadRtsQXWTcqRygBvFPimw9W9AwugygEAgECTO+i4WjlbtaNIdLVV1mPxMNo/Knr8XiYLR+f7Iygl4SBjtoGifQqelt1Y4YmHJvELfNifSpwNrSW/stHDPyvoNNbqxw2ZdpYnxF07dJsd3224DmUqdH0tFUvgfwUDBHUG41AxgHC19mC9F7SMLY2hxuQ0AneQMV4NyAQQvdg5DH1hnZSoKbNfkNL1eDsmoGiAQIMuZxcBK2FkfCPcARxg0YkgD4IOXJeUaqectc2NjI3DhG6ziLgDn1IKhB84z7q+ErWRDVCzSP8Au/V8PzWRrb9WWK+jC+I5OrNFPQqAUUIGUeqTMLjTTHxWtb6SST+SvaSO8tLQx3lbhXmi8SzBoxQcc2Ubah60CqqyjfWboFs9cg4f6q7kG8i4QeWm2rZigrshV/DQgn7w4p9GooGSAQCDXPMGNLnYBoJJ3Aa15aYiN5c2tFYmZJ4c4oJmHRJLSCNXoVamqx5a8KUa/BevdIZMoDDGWk3ubhUtNjtTeJYcV6J23P8ANeraxz2vIAdZwubC4wP6K/itETMS2dDkjaaypHlsjHAEOBBbvGI2qeJiWjExPZKsy1VwudG+KN/BNDnWOhZp1EbF69Pc38siqjLw0s0XaJBN8bA7OlA1QCCF7sHIY+sM7KVBTZr8hperwdk1A0QBQcOUslxTttKwHcdRHQUC3IuQ5KaZ2jJpQuBJaRxg7UMdqB+dSD4xW5RDqmeR1zpyOt0NOiPgFgWt1ZLW93zF7deW1/dznKLtlrL12wa9/N6l6LjuZDizHeWfkVoaPtLU+Hz8tlxdXWgR5QqsSfQOhAgq65BxwGWY2hYX84+6Ol2pBwZRpp2SmN9gRY4Ygg7kHdk+itrN0DFzLBByvcg6c1a4RTljjZrsOg6wf0QWonadTh6wg01lcyJpc9wAHPieYIJbvvc+TiABoOo4kjnQUUUwqIHW/E0tI3Ehc2jqiYc3r1VmHznIXEc9mqxv6QbFYmk43pPlL5CsTWJr6Sbuer0O4ckpRbxqLMp390bOJ+qnwebW0c8Syc1zNM6WqfpC9msbgNEE6IcVYXVFS0zI2hrGhrRsAsg3IBBC92DkMfWGdlKgps1+Q0vV4OyagaIBAIBBx5Wn0IJX+LG93qaVHlt00mfZHmt047W9Il8MGzoHrOJ/NYGPtu+YxfS9qVJuyAhu+gdzZ9uFHM0/EhaOj84aXwy31QraqouLD1q61UzlifRCDZkPN8yfaVA4utsZwvzu/ZBWRxhos0AAagBYBBJZ0NBqm21iMA+s2QaIxZBiV6DglcgWVU2i/pCDDKy21Brqawu50HPDGXOuDa21BW5n15ZLwZdpcIfUQMECvK8PA10gGou0h0Px/MrFvXo1E+75rVY+nUWj15enTKfdHWrU6Re7rFYVuZMf2T3eM+3sj+VbwRxu1tJG1N1Kp1sIBAIIXuwchj6wzspUFNmvyGl6vB2TUDRAIBAIEmeL7UFQf/jI9ZA/VV9XO2G32VNbO2nv9nx+3G9X5LFx9nz9PpbSxTbPd2NFNnu68zTa2OIE/feLn/XYFqaenTTfzlt6DDFMfX52OZp1YXi+NofURh2I09R22xCCxCDRWVIjjc92pov07ggiw8vcXu+843/hBtIQc8xQcMzkDPN3IMNU17pmklrrAhxbhYHYgb95VJ4jveP/AHQcFdmHGcYJHMPiu47f3CBLVZp1MTS4BsgGxhJd6iEHvMyEuqxgeIHF1wRbC2O43QdWe8Vqth8dnxBKytZG2assT4jXbPWfWCMSJCGKsF66S1q+kZuU/B00YOsjSPS7FX8cbVhsYa9NIg0UiQIBAIIXuwchj6wzspUFNmvyGl6vB2TUDRAIBAIEmeTb0FR/oT6iD+irauN8Fvsqa6N9Pf7PkbG8b1LGxdnz1PpdJYrLyHnQXMuj6krSWt3gAepamDJFqxHm39FqK5KRXzh1S5VIbhid29TrjpyXNpzxEbXj+UF8gT513/piRsc2/RdBNUrkHYdSBfVOsgT1NRigusyYbUocfxuc70ah+SCgQCDBQYDACTYXOvDWgjM/xaWA/wCw+IWbr45pLJ+Jx81JIpcnbWnnsVxCOIGT8mPfMxhGDnYnZojE/BS469U7JcVOq0Q+otGC0GqygEAgEEL3YOQx9YZ2UqCmzX5DS9Xg7JqBogEAgEHHlam4SCVnjxvb62lcZa9VJr6wjzU68dq+sPkGS8nyzP0I2Oc4YHYARgbk4BYWnxWtxEPmsGK+SOmscrvJuZDAAahxcfFabNHp1la1NNH9TWw/DaV5vzIyhmJE4fZOcw7jiP3Xl9JSe3CW+gxz9PCflzdqoDYxmRuq7MfhrVfwMuOd45UL6PPjt1U/waZRzUtTmVpeX2Y7QNuLhd4w1laUTvHLbrMzWJl4zfIp2cLI28jriMG40WbXHpP5L10rcj5VE4OFnN1jm3hB11lMJI3MdqcCCggp4X08mhKP9XbHDeP2Qd9PKCEBVUmmMEE0MjTGVrLX0nWDgcLbzuQfU6SnEbGsbqa0AegIN6AQCAQRfdA+/B0u/RZ2u71+7K+Jd6fdwNXMQ4hR5s0mBkO3it6NpVvBTbmV7TU2jqlQBWFoIBAIBBC92DkMfWGdlKgps1+Q0vV4OyagaIBAIBAIPDImjUAL67AC68iNnkREPS9elM2X4mSmNxNxgTbBp3FQTqKRfpV7arHF+jfk0Y4EXGN9qnWA9wAJOoC5QQWUKrhZHO3nDmGxB6oql0btJhsfXhuQPIc5cOOz1H90E9nBlJ0542DR91u7n6UCilyiWGxOCCgo68OGtB3XBQd+SMoHTEbje99E7iNiB4gygEAghs+X3qYW7mk+s/ws7Wc5KwydfO+WlWuipjI8MG3Wdw2ldUp1Ts7x0m07LmCINaGjUBYK9EbcNKI24bF69CAQCAQQvdg5DH1hnZSoKbNfkNL1eDsmoGiAQCAQCAQCD53lePRq5hvdpesLGycZ7bsDNExqLmOQstmI6ElzHsPif/lWcOfp4nsu6fUdPy27HGclaG0/FP8AcIAI3WuVfid+zSQFTWaK9HS0T20uBksRe+gdSDQ7KVsHAtO4gj80HLU1ukg95JyTLVOtE3i3xecGt9O08wQWpzOYyICJ7uEbjpE4PO4jYOhAvp5Tax1jA9IQbA8tcHDW0g+pBZQyBzQ4aiAfWg2IBAIPn2cYLsoEW+61oA33GxZ+Wszm/DKz0m2o/CsyFk3gmXd992vmG5XMdOmGhix9EGgUiVlAIBAIBBC92DkMfWGdlKgps1+Q0vV4OyagaIBAIBAIBAIIvO2n0ahr9j22PSFla2u2SLerI11enNW/rwRvlsoIiZcbRDlqMpO0Q25LASQNgJ3K7przX5bSt6fNEfLMtuR6F1VKA1pLQRpOtg0bfSr0TEr0TEvqYC9evE1Mx4s9jXDnaD+aBcc2aS9+Ajv/AK4erUgZxxBos0AAagAAB6kHooJHOCm4OfSH3ZMehw1/oUGhmIQPsgVPF4MnEYjo2hA0fKBrIHSUHoFB6QLso1UMR05NHSAwNgXW5lDly0xc2Q5cuPHzb/100NTwjA8AgOFwDrspKW6o3d0t1V6nQunYQCAQCAQQvdg5DH1hnZSoKbNfkNL1eDsmoGiAQCAQCAQCBJnVR8JASNcZ0h0bf+8yq6vH14+PJT1uLrxcd45RDhfHeqOOd6wzqz1Ru55Il27iHVkyZ8JvG4tO3ceYjauYvNZ3hNS1q8xKwybnI12Eo0Dv/Cf2V3HqYniy5TURPFj1jwRcG43hWYndYerr0ZQCBVnHT6cBO1lnD0a/ggn4Bgg6Wi1iDYjaMEGqprg3WbnecUGnJuc+jIWhpczab2APMqcarqydNI3iO8qP62LZeikbxHeTHKOcJtaIWw1nX/C9y5ck8Uh1mzX7Y4aMj5EdK7haglw1gHb/AAucOl2nrvO8ucOk2t13neVWArq89IBAIBAIBBC92DkMfWGdlKgps1+Q0vV4OyagaIBAIBAIBAIPL23FjqKD57lahMExYfukksPMdiyMlPCybeUsTJj8HJMeU9nI1mK6tHCSI5ei1cbJGQmxs6aevfFi1xbzbD6F3W1qdjxJx8qvIGVXTg6TCNG3GsQHX3XV/DktePmhcwZZyRzGxuFMnZQceVn2gef8bevD9UEfUZRjjHGcAg1j+onF4o9BnlJOI0DfjiV5M7d3kzEcyRTQaT7NkMltb7aLb7mDWRzlUMmW2aejH285/ZmZc9tRPRj4r5z6+0GlDRkkNjbc7gp8WKKRtELGLBFK9NYVeSsgBtnS8Z2xuwdO8qeKxCzWux6AunbKAQCAQCAQCCF7sHIY+sM7KVBTZr8hperwdk1A0QCAQCAQCAQYKCRy9lOCd7oHks0DZs4xa2TceZQ58MZa9MoNRgjNXpktp836smxDCNkgcLOGwqji02aPltszsWm1McW2+7oqM1Kki7ZWA7scfSu76TJt8s8pb6TNt8t+SmfhITo1DCw+N+E9B1KtNrY+Mkbe/kr+NkxcZq7e/k6aabEOY7HWNSmpeO9ZW8eSLc1k9pc4JBg9odzjAq1XNbzWYyT5mUWX4zrDm+i/5KWM1ZSReHQ3K8R/F8CvfEr6ut4a6qvhexzHOuHAg2BvYrrrh6nI6mhpTdjDLLsJ4zvWcGqC+qpXiOZ9IVcurx4+I5n0hx1MtTXGxaRHfBjb25tI7VDOLJn/AJnEen7q/hZdRzl4j0j/AGc5OzWsBwhsPFb+pVutIrG0LtMVaxtB4RFTRF2DGt1n/usqRK0ZKyqZybRSMbra9wsHjm3IGgQCAQCAQCAQCCF7sHIY+sM7KVBTZr8hperwdk1A0QCAQCAQCAQLsuOlED+AbpSEWGOoHWRzoI9uTpo3/wBI1zPt2B7y5up20A+hA0rsoPpRT0sBa54A0i82BGwa8Ln8kDnJeVDIHCWN0LmW0tL7pvta7aMEHYSyVpHFe3bqcF5MRPEvJrFo2kkrMz4Hm8ZdEf8AA4eoqrfRY7c14n2Ub/D8U813rPsXSZsVLPuSseP8gWn4KKdLlj6bf3cfpdRX6b7/AHhrOSq0fgjP/JeeFqI9Hu2rjyq9tyPWu8kz03XUYtRPnEOorq586w3szRkf/eqDbxWCy6jRzP12mT9Ha/8AMvM+3aDWgzbp4tTNI73Y/wAKxTDSn0wtYsGPFHyQbMaBgMBuClSkuUMsScMYKZgfI0aT3ONmsB6NZxQLHzvrmPppQIZ4nB+0tdo/pj+SBXVRyFzQyqdNPpABsd9FgGsu3WQfQo72F9dhfp2oPSAQCAQCAQCCF7sHIY+sM7KVBTZr8hperwdk1A0QCAQCAQCAQYsg5ZqBjpWSEcdl7OG4jEHeMUErX5LeyeSWoh/qY5MLsvpRi+Fm9FkeOrLdC10DaWF5DwBIGPdi9tzxbnbjq5keufNtkbprhrqeWEfaxgnQeLWvjqxQduQcsSPppp5SCGl+hhbBouBz6wg998ZbSxzvjF5HaOi09OOPQgcV9UY49MMdIcOK3E4oE1JnM6R5aymkJaQHYjiXNsUHvOTOB1M9jWMD7tL3Xvg0HXh6UBnDWPfRcNTvI+6641lpwcPRf4IEtdS8DTR1cEsmkdAnSfpB2lrHrQd1TBNFUCqhjMjZWN4SMawSBq9QR46skUMj6p1VKzgrs0GMvd1sMXepHp5DSMYSWNa0uNyQACSd6DegEAgEAgEAgEEL3YOQx9YZ2UqCmzX5DS9Xg7JqBogEAgEAgEAgEAgEHBlLJMU9uEbcjU4EtcOghBposhRQtkDNLSkBa57nFzsQf3QT4yVVsp3UrWMLXE/a6dsCbm4Qbc5qJ0dPTMa1zxG8F2iCcGjEoHuS8sMnLg1r2loBOk3R17kCzN5hFbV3BsXAg2wOJQc9bk6aeukc0mNjYxGHllw4EcYC/SUHXkLJEsTJYJbOiN9B18bOGOGxB5yfmm1oaJpHytYbtZqYDe+ragpAEGUAgEAgEAgEAgEAghe7ByGPrDOylQcOQe6XSx0sDDHPdkMTTZkdrtjaDb7TmQd3hSpPJ1HsRfUQHhSpPJ1HsRfUQHhSpPJ1HsRfUQHhSpPJ1HsRfUQHhSpPJ1HsRfUQHhSpPJ1HsRfUQHhSpPJ1HsRfUQHhSpPJ1HsRfUQHhSpPJ1HsRfUQHhSpPJ1HsRfUQHhSpPJ1HsRfUQHhSpPJ1HsRfUQHhSpPJ1HsRfUQHhSpPJ1HsRfUQY8KFH5Oo9iL6iA8KNJ5Oo9iL6iDPhRpPJ1HsRfUQHhSpPJ1HsRfUQHhSpPJ1HsRfUQHhSpPJ1HsRfUQHhSpPJ1HsRfUQHhSpPJ1HsRfUQHhSpPJ1HsRfUQHhSpPJ1HsRfUQHhSpPJ1HsRfUQHhSpPJ1HsRfUQHhSpPJ1HsRfUQHhSpPJ1HsRfUQHhSpPJ1HsRfUQHhSpPJ1HsRfUQSndIz9p6mkYyNkwIma7jNYBYMkGx58Z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80" name="Picture 24" descr="http://2.bp.blogspot.com/-BHvnBfLm_Vc/UJFhuD3h79I/AAAAAAAAAH8/Pjlafn-02Bg/s320/reingenier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2194575" cy="1714512"/>
          </a:xfrm>
          <a:prstGeom prst="rect">
            <a:avLst/>
          </a:prstGeom>
          <a:noFill/>
        </p:spPr>
      </p:pic>
      <p:sp>
        <p:nvSpPr>
          <p:cNvPr id="25" name="24 Flecha derecha"/>
          <p:cNvSpPr/>
          <p:nvPr/>
        </p:nvSpPr>
        <p:spPr>
          <a:xfrm rot="10800000">
            <a:off x="3214678" y="478632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482" name="AutoShape 26" descr="data:image/jpeg;base64,/9j/4AAQSkZJRgABAQAAAQABAAD/2wCEAAkGBxQSEhUUExQWFBUXFxYXFBUVFxQVFhgWFxQXFhcYFhQYHCggGBolHBQUITEhJSkrLi4uFx8zODMsNygtLisBCgoKDg0OGhAQGiwkHyQsLCwsLCwsLCwsLCwsLCwsLCwsLCwsLCwsLCwsLCwsLCwsLCwsLCwsLCwsLCwsLCwsLP/AABEIAL0BCwMBIgACEQEDEQH/xAAcAAABBQEBAQAAAAAAAAAAAAAFAgMEBgcBAAj/xABHEAABAwIEAggDBQMKBAcAAAABAgMRAAQFEiExBkETIlFhcYGRoQcysRRCUsHRI2LwFSQzU3JzgpKy4UODorMWJTRUY6PC/8QAGgEAAwEBAQEAAAAAAAAAAAAAAgMEAQAFBv/EADARAAICAQQABAQGAQUAAAAAAAABAhEDBBIhMSIyQVETYXGxBRQjgZGhQhUzUsHw/9oADAMBAAIRAxEAPwCvV2KSlU0qvNs9yjhps04aaUKJMGSFtrins071FBp9o1jBH0NzSzbUtkVIKDSnIKgY6xFQ1iidwnvFDnaZB2DJDBNJmvKrlNBFTXQaRNKFaYONnl/E0ivUpeuvrRLowTNemuV6sCFg0tJpoUtNccPoNPJNR0U+iuOHk08kU2gU+kUSAZyK5FO5aSRWmJjZptVOqFNkVxqEV7LTgTSlINBYY0BXaVlr2WtoEiq3pwJrxTrUxDGlSZZUx8VaACBBmfTQVLQ/20/c4G422HFFvIdiHW1ewM0KCu+uDi0wmCDtTTgoe85Gxpj+UlJMEZh7+tFFNgZJJBMVKYTUG2u0L2OvYdDRa0RXS4QK5J1lbA71NXgqFQSJHZJAPjFLw1mneJsUFnbqcIBV8raT95R2/WoZSlKdR7GcJWyHxXiFu3bhKmWmiIKVJzZyRyEnXzmszuOIiT1UACeck+2lRLlb90suLKnCeZmB3AchSk4K5zEV6uPHGCqTtkEpTl5VSHE4+rmgR3TUu0xhKyEkZSdp2qC5hyhoEknwqO9hjgGYoUB2wY9abtixe7JEtIpQoVg16VyhXzAaeAosBS2qdFUZKSs9S2uzkaTFdArLCOKTFcp9aZE+Rpo1rOEin7NnOtKZSmTGZZypHeT2UyKUk1z5OCuJ4eGVZQ6h3QGUEkeE/wAb0w3TKDUhusQVcElsV1zP90A+NKaFSkJpiQmToggu9g9qeAPOJ7qklNNKTRUYmMqFIIp5SaQU0LQSJ1tZsFErfUlf4Q1I9ZqGtHfPfEV4U4oaUvbTNTGAK9FLFeApu3gFsigdajrLPVFBUfP51Z7dPVHhXk6p+Irx9GeZhUdax20Scw0wety7P96Gps+2T/HYKucUIU/YZduhyqKpKlcvXSjbODuHZsgdpED3qWMAXzI8tazfFHOMn2VxFp2n0ovh18tuAOuOwyT5GizGBRyJqx4RhECQgDyoMmWLNjBof4cd6QTkUg/vCPQ86pnxcvM1wywPuIzKH7yzp7J961GztSOVZPxg3mxlQUNJbjwyCp9PXxHL2TNzW0o+5LwKxCGESNdZ8TXHbfWiV0+W0QlEnvISkee9Am8XUVgLbgE/MlWYD2rcKlkk5FOTbjSiEGWYovZtHo1IIBSqJkdnZQ9IzazoKeteIGD1cxkGPlMetVuDaE7orsqHFFgLZ9C0aBR19daIBFP/ABBbCmkKH4oHmKRmAHPyFGncUxG3bOSRzLXgmuhczlSTpPlSLhakGCIOh9RIrgn3Q+2O3Y7024iDBpvp6Q4me2iSOfDF5aU2if4j60NeUoHcjzrzV0sJmfWKNRs2XBY7qwLRgrbXoD+zUFjwkaT+tcaFCLO/Ud4PlFF8OuMx1SPWsUWbJOMbYQZRUtLdSbWynb6GnH2wj5tKojil7EMs0W+yCpFNlFTUKSrYg0hxhR+QpO0yfWulGg4sat2kT+0K4jQIy795VTC2Y2JPeYn2osbTbw7KWvDurMUnaGpICBuny1pU5NnRUYP+xz98R4CulExTRUyivAUZZw0kqzERPV8IG/nNT2cASdSr0plUgHK2UptX7TzqzMOdUVIGC26VElQ35qAqQLqyToXWRH76f1rxM/jlwelDhE614BP3yR3dWpB4GCR1IHhFW2yxZl4S24hQ8RPpUhdwhIkqSB3kCvT+BH/k/wCjyvzGS+v6M7uOFLgCRPhoTVQxwXFs5kWsoMAjqpOhrYFcUWg/46PWsM4+xtT968Q5mQFFLZG2UbR71PkwJeV/Ypx6mcn4kSrfHXUnV4n/AJaP0rSuDnumYS4opVKiDIynQxpH6VgqnlfiPrV/+G7yy051iYc0Ekj5Qanlha5sZKW9UjXLstttrXocqVKjwE1gWRdxetXDhla0lSu6Pl08CB5Vqz+PsOHoglHSHqHr5esdPlArPmcMLFwsK3Ep8MpiPDQGuyzUFx7B6XEn5u7RHxmzC9VKOn3BoD49tVtvDScqEA6EkqneTz8Ku2JBJHlQS1fCVEkEpg7bk8vKuwTlHE6Kc2OMsisnNNK6BYT8wjXnEGq/hDdxmUoK2EhBA1VzHdpzq14VdpOaZAVyide/srtmhDiiQIUDqOw1bibjDknzQUpcFd4obLn2ZAGXMoqUOQiM3lvRK0w5K2Hl5kpUgpypKvmk6wOdTcZYBgxqBoewSCR5xQptGoB5nWKFu0Lmql9SCVFJkGPCo9w6SZMkyN6M3dugGCFEkHKE5Rr2nTUUDuG1SRlOhE6ExTMXKAk6lQ4DFH8A4Xcukhxxam2z8iUwFqHaSdgYoDdWiujWQDoDyO3M79lXexxRNvatKdUQkpAEAk7aQB3UnUTcaURuJKbt9ArF+DrdsEJUsK7SrNVcv8PU0kEEKSdCY2Pf2VYrnHGn1no1KnmFAj60Hv7kQsBQOh0ns7q3A8kXbNnHG/KQcPI7qN4QoAnQnwIqt2r0H/c0ewhZzFXR50oErGo07yNRV9cg5HeJUXIPJAGUqVpr90T7k0LxO48POTQ9u+Hh3D+DUXELrbf1qxOonlfDuVhvD0jLI1kwaJ2NvD2UDfYc6F8PJKmwoyE9IElWsTofpVg4yvEWz7agsRkkbJO/dzqWUvFRS34aQ1iy8jwH7onWKc4x4pZaaDbUF4gaJg5e3Map1/f3F87+ySY0EjcAcyrlVkwbgRttOd9WdZ1CAdNN8x3V7UEo2o/IxUm2wLhGK3ryuqlKhzlMAeKprQrVbnQhDik9pCAY8p1oHc4g0z1MyE/hQgZj/lFdwTEHTmBUVDuQnTzgkU2bUFyJjeS6VImX4bbErUEiJ1MVW7nitsSGEKeI5jqo81HfyoNxqhtK0uLUpQ1PXUpYnTZJ0oEOMgEFDbWZR0zHqpA5AISNa5Znt4Rjw1Kmxm9ulOuqU7uSeqNUjuFOMWwKQYHpUJoLUZVoo6kRWjYP8MHnmW3U3DYC0hQGRRgHXea8rInKTo+ghkxYoLeAG2Y2Sn3FPdCo7pB/xKqqN3agZntGwPKkpuFfiNejxfR4d2W3+T5/4fotVVHFBlecTtCjpM+/Oli6XPzn1qA6slRJ1M0GVproOF2KDlaZ8JhLLxgn9oP9IrLq1P4NvpS1cAkDroIn+zFRZl4B+N1IYxDC1m6WpK1IOeQdBG2xiaIYha9VC1LQtYBzqCypbhJ+ZQ5Ed1QLy9Wq9dSjrdfQGSNhRTG+mQgZmG0pMAqSCCJrNRnxbFBrmvkbijNT3J+oAujKSeyhdkVHReRoyAM2bKQfvZogUQUZ0rrzZKfCpsM+FEulHlyslQGEFSlNLnN/RuAnqidBzmo2G3GZZcSCAQZChB020qfYMANnMga+lJKAgEnxPgBXpOuiOTa5ImNXjpGVtEkEElQlOm4jnrpVf+z3RM6ehq7YXizAaAct0uK1UpRcKTqSflA0FE7PHLJRCBZhSzyS4k+6orVKEETycpsz5nD7xahEFXLQz7mjNrw9dFPWyg85Sqe7Y1ZcYxRNstDibNOoKQnpYEnWZTOvLzoS/wDEhKQkhhvMc2ZHSuqKIMCSBGo1pmLPjatIVlxzuhyywF0lQdgIKT8qVSDHeKRiDLDjQadEBKYB2IIEaRUrA8dub58JZSEoH9IRnUlIHzakbkbCarONhWczMyRHYQak1cFLKmuCvSZHHG4y5E4RgbYLqi5ASlSWwCASqNNOcaUAdwvIlalGTqZMb+NEG8xCUkTlnKRodd5qHjFzlbCCoSo9piBvr4ijhd9hTcUuiHYdZQA1MirJi9sWQEqSMyjMlKgoJ2gGSI8qreDIlQKVoBBGhCye3QR5VecYtlrWC7+zOUQFAo05fNVC5n2g1lisFNP9irpuKI3trkS045GVWoTJBUBEgGK7cW7CCCtaT7+w3pfEj6ktsuPqU42ZDQSjJpEklSommTn4krQqDTxye1j9jiTqkli2QrKVlaUTmCfEnn30e/8ADB/p71wuKIkpB0AHKdPQUG4YxwuNuhgdGEAbgZjOgIjQ09irFyUIW6HQsqTkD6dBrGZKQYjX6ULlFS9ydeKLfVL9w7ecRtsNpDTEjQABKUjzkzQ67xe6eCxmSlAy5ktgfKSJBVvt4VJ49sJShsICD0Y1ToFRPWjl4VYLLhK0aw0OMoCFKabUpWZR16pVz56il5W5xTQeCcMc2pc2vuZIrHjaOLQhlKyrNqowNeemprYMAvVptG0OOALcQOsEhKZWJgxtvGtZbxBhg+eORIPeMw/KtJwwn7FPPoWz55RXaiLUbQiE90q+ZWviPgoAQAoLBCiY5Rl/WswQgMK1k+EfWtWvgp5eVRmG1n3QKzviO0yq25/nTccf00zpzcczXyOW70nMEkA6xv71uHBXESEWTCVHVKSPRahWP41ai3eLX4Utz5tpUfrTLGKKSkAHQfrXmZNym6PblijmxRT+v9EVVoAAU6glXlEUuyYlSBtqNd6M39iEKUOqOu4co2TOWBTNjbddGw6w+tenDtHiS8rZBetChGcxJEiYg8te/n50FcVJJ0Htyq6O4USys6ZkBSxJAQNNSZ7iap7xSSCmYISdYJ1SJ27+VZqvNx0Dpm2uexqp2F3akE5VESRMGKhJTJgCT2f7VYcH4PvHiClhQTPzLhA/6qlTXqVKyLjNytDiFIWpJIzSCQZ7Zq64Vg7pbSq5ddecWhS22CtUCElScwJ1UdNKL4R8PpdZduFJUGwYaAkKPLMo8h2RyojZtZr4uEz8wSOwbDz3oMkVO2h0Mm1Jepmrz6kK594OhB8O2mVYtyJ5aeNa7j3DzN0DnTlXycTAV5/iHjWK8Qqatn1tFYcKDBKBI8D2EcxWY8DXKNnn9LLNhmJnIAozRTC7RV4voxIQQQtQ+6CDrP5U/wAFcHNvMofdczJWJQhsiI/eXvPcIq9rCLdlWRIQlKTASI1jTxNWxw3yyKeo5pGav4CQsNqdCMvVkp6sA6E9xGtErHhpq2UHftLbpn5UZjM9h2G9W+9wZL7aJJCwkQoRO3Oh2G8OpahCoWkbDXXWYM8u6psunrd8zseV7kQMXw9y8CAy2VEK1M5UgZTuo1Dwj4PArK7t4ZSSejaknwU4QPYedaRZvAAACByG0eVPrercGLZEPNl3yGMLw1q2aDTDYQhOwHuSTqT3mqNx3wopay9bwFHVaDolXeDyV7VoKDUe9blJ0kwYExJjaeU01wT7Fxm10YMG3C4lpSDnKgkIMzJPsO+p/GfBD+bOywp1mBlW3ClJgahaZnQyJANAWOKrz+U0LcPRqLqWlMn5AkqCCj3386+hsNWAVAaDQj+PWseNLo34rkfNGDEsO9YFJBGikkka/h0NWHjTiH7QoTGiQNEkfU1svE/DNtfJIdTlcAhLqYC09mvMdxrC+NeFn7BwBwhaFz0bgmFRyIPyq7qTPG91npabVRWPbXIDbc18+yaPcR4qXrVho7IOnUKdweZPfVdZYURI27zFOuL0H6k1leJMbOf6Uk19C2cAsfsXz+8APRP61fLzF/tjjbOQpUwlKVEwcysoMju6vOqt8OGgbZ9R5OJA8cqT9BVhwVsfyncCP6r3bNUwX3/6PHavdfon90GeIrbpH2AebZ+i6ql3xA+0pVkpSehlISI62qwQAeyr1eom4t5/Cf8A9VmXHCQMUQNpLPn166SvF+43TRTzq1fhD15hue0Cu5f1XR7DG/5gP7lP+mlW7INn/hc+q6nYcx/5ej+5H+mmanmCIcPGV/UruGtTcR2tOf6kVUuMsOh9oR8ziB6qA/OrxhCB9qH925/qRQrjJj+c2ne+1/3E0eL/AGv/AHuHqOM/7Fa+IrSRiD+g3R7NpFVxpKYGg9KtPxKYnEbgzGqf9CarLTGg1PpXk5Wtz+p9Vp4v4UOPRfZFidv7ckqUpqSZPW5mB29wpCcQthEKanlr/vWdvq6yv7R+tWv4XYaH8RZzCUty6Z26m3uRRvTtf5sk/NwrjHE0bDuHX3ExkShChBziZSeWXf6VJt/hba5yt0qXP3Eno0A/4et71oEVw0cMTT5bZDl1LyeiX0QDw/h62thDLKEd8SrzWqT71KQmTrUpwzTJNbNJdARYtO9VK2VlcJO8/nVozVXXm4c/zfWqNPBODJ8s6miTxFfFq2ccR82Q5P7Z0T7wfKvmd5pQXCpKideZJJ95rfuJiSxBVASSoz3JNYXi+KdK9nQMoTARG+hmT3zRwikDkdmsfBe4cbS5bO6BX7VoHlsFjzJSY8avGPrzKbZGuZQKu5I1/I1TfhrcJuEtvjRxGZDgGxMDWOUgg1c7FvM8pZ1iYp744QiK9QyBoKiXbOoO1S6Q9vFBIKJxtWlPt61EiVADzqazvHZQJWMbHMtIIPMk9npXlKp18wAeysoyzB/jRhCmL1u6RoHACD2OtmfcQfI1qnCONJuW21jdbYKvFMT9ahfEvB/tVg8lIlbY6VvtlGpA8U5h51nnwVxVX2roSTlyLUnu1TP5VzOXZtlw5InYjQ0C4kwtq6Q2l6MqVZgTuFZSnQ+dFrxXRpUrVUyY3PgO6heMNlTCo1IGYDTdOtc/KFFvcqK2/wAB26m0oJKUtkpC0nMSnLoVE7azptrVZxH4eqZcUG3Q4lAzyQAUghRHSch8pgjer3hWMZ0AKdaH7qi6VE7aiI76VfYbKitzKEFKgtIWrKqUkJASd9xS/wBNwtDXLPjkov8Agy7Cceum+rMoMHKptJE92m8Ufw/icM3CnVMLWtwJKylcDQFIgFO8ULtOC1r06QTzgEgT3zScQ4KuWvlKXPA5SPEGvPjqldqR7jx4mtrj2Xq24ttHVocLwaKNFNuBQPP5SBB3FU7iwKdv23kIUpnO0kOBJic80h3g26WM6AgjKnTNrIQAe7kaCPF9heUlxpUbBSkz3yDr41RHUpxoUtLjU90X1wa+0vLZSdOq59V0StlxhrXewPoKynBeKcQEpbK3mwdQpBcB5EZjy7hViY4uug0Gl2asgSU9RLgMHkNDT554yjR56/DciyOSafIcwofzpP8AdufVFCuNFxc2nc+2f/sFGuH0sOOhSXHA70apbWhQicpPWKQDECqjx1cHp2jB6q0qmDyVP5VRh4x8kmqxtZ+vQhfEtKv5QfgEiU9n4BVZbzQNDVi+I90Pt72u+Q+raTVcaugANRXlZb3Pj1PqNM0sUOfRfZFftHsrh0B1O4B599bF8K/2ilOQISgJ0AAlRB5dwrJkMtqUrowtatTpsO3SK2z4UW3R2CVEQXFKV5A5U+yfemZVuaZ5ccm3DKPuXzPpTal1HLtI6SnSlVEKiOLXTRMUlSqQVVlWcKKqA3av23+I0aJoJfqh0nwNUaeVJoTmjymUn4s4iW7YIGhdOX/CBKvoB51j6BWg/GN+X2UfhbJ8yf8Aas9NGLZoHwcvim9Lc9VaCY5ZkxB9DW0YMqUZvxSfevnz4eP5L5sjcpWB5itGYVdWx6xcb071JJ3JkZkxv2UGTLsq1YcIbkzUJrpPM1RbDi9waLCFjtEpPqJB9qsmHYuh8KyhSSmJCo59hBINDHPGXCOeGS7ClkNzT1src1GSqE11tyE+NMi6BasfB6w9akuiUmdo50JdvQjMo7JH0qo4njrqySduQ5AVJqtbHAurbKMGklmfsi5WzoPVJnTTYyKx7hm1GH8QqaOiD0uUnbo3EdIn0iPKrVaY2AU5dCDvSeJA09cNvJTLpaCVneAFHQd/5UiP4nGWOUmqaHvQSjNRTtMtF3xCgkJQM47SY08KSvE2/lc0CtDrOh0IgajQ1RlrIMJPifyryFLCpzSr1rz/APUs6dtr6Fr0OJdL9wULW5trtfQFSijN0TgEgpIIBBOmxijdxiLz5HSuElKQOwAneAKaxTEXMhUNSkTG21BrTGEqbSsbmcw7+YoJZcmXG1FcWPajuTl3RbcGuOjMbpMEz3VYHX2yMxME1R7G4W4ARAEaSaauLlaTq80E9hMe81uCbjFwasnyxuW66LHiGMhkhKSAPvRvvM1DxJlu6ayqKQZGWSAqSeU9o5VXb8MlRcVfNA6SkJWsjuGWZqVbYem7A+yulWXdTiFIHdl5+tNjpcjppMz8xCL7RIawO3bOUjMpO4KjuddvOrLhtvbpazFtGpKYjWe3vpsYGtaRmcSFhOUrSkyfOaIfyaoAdcZdAerqeUmtWm1G5s6WsxtJWBMUwJKyFMuLakiQFKIPgJ0NVrHEuW7hb6dSkkAyVnY8lCdDVu4jxD7Ez0uizKUgfKoknlvAgGspxfEhcPOOltIzmY100jzOlPjhmlUn/A7BqW38vmS7q7bJla0qJiSTmMDvpg3Vr3elDwlH9Wn3/WlBpr8HuaJY4+rZQ80/RRILNyrOG2khBUoJEDU5jlGvnX0lhduGWW2xshCU+iQKwXgfC1uX9uShWQKKyYMdQE/XLW8LXVc6clR4UW9vI50+sUrPQ/NCgfL1qTNZk7OhySCquTTaVUoGtiY0LmgWOiFT2gexo5QzG2pSk9h+tHi8wGTymMfFtc3iP7pPuTVIq2fExybyPwoSPc1U6oJbLP8ADm0LuI26RsFFSv7KQSfyr6JIB3E1jnwPsMz77xH9G2EDxcVJ9ke9bHFKl2Oh0DrrA2F6lsA/iT1T6ilWNmlhJCZMmSVGSTAG/lU1dMOK9qVs5sbfFCw4STSrhZCR3a+1IYRp707ephvXw9aZBOTBm0kDcUH82UZ10PvrVOWc+hOg3jc91WLiZq6XbRalKSqQoq3CeUaGhnDvD7xbHSrRmBJOWTv2zUGt0c8s04K64K9LqoY41NkZthtIko8N83ryp6zdaBUQcsAjckx50D+Ibl3Z5SAksq06RKesFfhUCTHcedZ8vF1rMlxR7iSPppU0fwvN/m6KH+IYn5eS9qxptskSIBPzESR2gc6gYnxHbqPVWvNGmVOk9hkiqYHAY018frSXAN/zqqH4bijK3Yieum48Bq44kcV1QSBB56ntnyNDmnCJgx4VEzCd6U0rcHX1q2OGEFUUTSyTly2OLuFkRmV6mK5MAgz2/wAdlLUkxvz2G1W7hvA+kAhsEmCpShMeE0dxiuBbTb5A2B4E/ckJbbVlJErIISB4862LhzBUWrYQmSeZPPwp6xTkQlJJUQIk71LbV/HfROdi9pKQa846BudeQ51CuL0IIABUo/dTuB2nsoW40t1Ksy1JGoU6nLKQf+G1pE9qiP1pM5qKGQhuZRPiFjQeeyoMpRp3ZuZH0qpINaLe/DxoiWrhR7ldGT7RQx34dugnI+y4Y2nKR47ipt69z1INJJIp2aliiuIcLXLQOZsx+JJCx/0moItj2K9DWbkPSb6LX8KX3HbhSieq2hRIhI1UUgbDuNaiaz34N2sWzrsfO4E+SE/qutABqhR8TPJb8KGnhpTzapE005SbNUiOwkehrcq9Tsb9CUDTqaZpbRoIhSHSKauGsySntHvToVXjTkqdiW7R87/Ef/1yx+6n86q9aD8Z8JU1eB6Oo8kQexSdFD3mqJZ2qnXENoEqWoJSO9RgU+XZKjcPgxYdHh5cO7zqlf4UdQeUpVV8UYFR8Gw4W7DTKdm0JT6DU+s0t81yx2HvrgbUv3rwbmB5mkIGtTEpislGjYys6hFMX7qSsNKn5QrTvJA+lS2lihT3Wu1nsCB/0z+dFGKSBlJthq1YTACdu+od1gygrpGDlVzQflPh+E1Jsr1CdFEURRcJOxrE0jJJtlcvGG7ltbFwiMwhTa/qk924Ir594x4UcsHyhYJbJPRL5KT2T+IbEV9RXdsh0QtIV48vA1muJ8NG8W4y6l1DKHCWz0ilAxoCEKBjQ9wrZZVXiNx4W23H0MLCwnb3Argcnl6aVpGO/Dxm3SVqfVlTyKUk+R01oE3a2KUpUpu5UCJGqBI8BtSd6HKEitNoO8EijNjhRJGXrD8MTR3DMZw9JyItV/8AMUDPuaKX/FabbKE26AlQlKtYPpXPc+jeEO4NwqkwXkJEagQJ9eVXC0ZCUhKUhIGwAiqBb8cXLigltDYk6Qkk+5p/EsfunFBltZSQeupMJJPNIjYCl0w9tmhgRvA8ainFmsxSFiQSFHkCNwTsDWdOOpZVmUtTzo+8pRUAfOuKxqSTzJk89TU+XM4rw8noaXQrJzN0jRRd2qZlwEq+bLmJPircju2paMct0kQZHYEkR4Das2OJE7VwXyjzqN5Mj7R6S0GnXFstXEl/07iVN6JSkg5tCSTP6UBUm4/rEJ7ss1AN0TzNNKuD20G2TdlkPh447VdfUIKbuP69P+WkZH//AHA/y/70PNwe2kdN30SjL5fwDvgvf+TTeALLocPt0xqU5z4rOb8xViQKZtGcqUoGyUpSPIR+VTQmBXqRdnyklSIjwqFhznXcT3hQ89Kn3O1CLdyLgfvJI8xqKZlj4QMT5DSa8dDNeFK3pCHMkNgKFN9GUnXY+1NplJkbdlS0OhQqmLtE0k4u0Vj4jYILuwcSBLjf7RrtzJ3A8QSKzj4J4D010q4UOqwOrI3dXIHoMx8xWyr00O1NcM4E3ZtLS2I6RxbqvFXLwAAFHF7nQuS2qwi5UVdSHK82zNUukidcsYYY5muvrqUuorqaQ1fI5OlQylZqosLWrELgpeKRKcySApMBAEgdulWw9tVSztQp9yermMqVzMDQCs5CVFmtCkmTCh2wBPpRV26QkQDPcKC2ihBjQDQdwp62bzHMdqmnZRFInpdJ1PpSgYpqa82qaGmFwVP4kWma2UR4HwOlZ+UdWI20A5RWyYjaB1taDsoEfoayD+RL1SlpLC0ZDA6uqzMdQ7Zec0ccW9HfG2Ah6wGYEaEKE+FGXMK+02iwNVIOZI56bx5VdsL4AR0QS8ol47qQdEz93X5vGm7PhB23eOV5K2ucgpV+dNjilF8i5Z4TXsyjcIYarrLynqgwf3qIKsyy24SZWRKlDkTqR7moT/ETi1lu3QG0lWs9bn3QB20/eFwNKBhQjU6g99TZpcUijD5k2ALhc0wlZivOqpCTU8ej11LkeQ4alNmoNPtGhaHRkPFVJJpJ3rsVlBN2JBrk0sJpOWtBaPoNKAKQqvLVXkCvQwxrk+ayy9CPeJhNVm6dyutH/wCRI/zGPzq0Yj8tVe6SCtE8jI8RtTMvEWBi7LMKWmkNnanBUiKmOJ1pC2uY3pbYp0CnIQ+yO0cygk7k0TUoHQcqhstyoDbfXs0NOYfKpzGcu3Km4nTEZuaQ/wBD20qlRXIp75FLgbUmmHEVNFIUmurg6+QXcN9U1SuJ1fZ0i41htaCqPwqVlV7K9q0G5QMpqg/FARh7/gj/ALiaGuAlLksdkAWwU6hQkHkQdj6U8H9co5Csa+HHGT7brVqqHGlKypCtFImflV2dxrW1JhdCsalyH8RrgmqdgCnEPCKG3DppsrNC8QayBTp6Wh7OQCT1ZhPJXZPhQYumkh4miitr4MnUlyWNC423oFx3xA1ZWpKz13AUNpHzEkQpQHYAd/Ck4zjS7RtKgA4pWxVpHiB81YfxniLr904t1ZWdAJ2SImEjYCsnlW7b6hQ00/h/E9Lok4JjTSVGUqB5ExoP1oxdY0ytKkBcKI0SQedUFG9O2v8ATI8RU08KfI6E2mvqHHhTaafdGlJCNKkT4PaS8RyafRTQFOoTWMfEVoaWIpPRd9Sm7URMmgbSGRTIjrmn50ylw9lTS0DNcDYrtyBlB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84" name="AutoShape 28" descr="data:image/jpeg;base64,/9j/4AAQSkZJRgABAQAAAQABAAD/2wCEAAkGBxQSEhUUExQWFBUXFxYXFBUVFxQVFhgWFxQXFhcYFhQYHCggGBolHBQUITEhJSkrLi4uFx8zODMsNygtLisBCgoKDg0OGhAQGiwkHyQsLCwsLCwsLCwsLCwsLCwsLCwsLCwsLCwsLCwsLCwsLCwsLCwsLCwsLCwsLCwsLCwsLP/AABEIAL0BCwMBIgACEQEDEQH/xAAcAAABBQEBAQAAAAAAAAAAAAAFAgMEBgcBAAj/xABHEAABAwIEAggDBQMKBAcAAAABAgMRAAQFEiExBkETIlFhcYGRoQcysRRCUsHRI2LwFSQzU3JzgpKy4UODorMWJTRUY6PC/8QAGgEAAwEBAQEAAAAAAAAAAAAAAgMEAQAFBv/EADARAAICAQQABAQGAQUAAAAAAAABAhEDBBIhMSIyQVETYXGxBRQjgZGhQhUzUsHw/9oADAMBAAIRAxEAPwCvV2KSlU0qvNs9yjhps04aaUKJMGSFtrins071FBp9o1jBH0NzSzbUtkVIKDSnIKgY6xFQ1iidwnvFDnaZB2DJDBNJmvKrlNBFTXQaRNKFaYONnl/E0ivUpeuvrRLowTNemuV6sCFg0tJpoUtNccPoNPJNR0U+iuOHk08kU2gU+kUSAZyK5FO5aSRWmJjZptVOqFNkVxqEV7LTgTSlINBYY0BXaVlr2WtoEiq3pwJrxTrUxDGlSZZUx8VaACBBmfTQVLQ/20/c4G422HFFvIdiHW1ewM0KCu+uDi0wmCDtTTgoe85Gxpj+UlJMEZh7+tFFNgZJJBMVKYTUG2u0L2OvYdDRa0RXS4QK5J1lbA71NXgqFQSJHZJAPjFLw1mneJsUFnbqcIBV8raT95R2/WoZSlKdR7GcJWyHxXiFu3bhKmWmiIKVJzZyRyEnXzmszuOIiT1UACeck+2lRLlb90suLKnCeZmB3AchSk4K5zEV6uPHGCqTtkEpTl5VSHE4+rmgR3TUu0xhKyEkZSdp2qC5hyhoEknwqO9hjgGYoUB2wY9abtixe7JEtIpQoVg16VyhXzAaeAosBS2qdFUZKSs9S2uzkaTFdArLCOKTFcp9aZE+Rpo1rOEin7NnOtKZSmTGZZypHeT2UyKUk1z5OCuJ4eGVZQ6h3QGUEkeE/wAb0w3TKDUhusQVcElsV1zP90A+NKaFSkJpiQmToggu9g9qeAPOJ7qklNNKTRUYmMqFIIp5SaQU0LQSJ1tZsFErfUlf4Q1I9ZqGtHfPfEV4U4oaUvbTNTGAK9FLFeApu3gFsigdajrLPVFBUfP51Z7dPVHhXk6p+Irx9GeZhUdax20Scw0wety7P96Gps+2T/HYKucUIU/YZduhyqKpKlcvXSjbODuHZsgdpED3qWMAXzI8tazfFHOMn2VxFp2n0ovh18tuAOuOwyT5GizGBRyJqx4RhECQgDyoMmWLNjBof4cd6QTkUg/vCPQ86pnxcvM1wywPuIzKH7yzp7J961GztSOVZPxg3mxlQUNJbjwyCp9PXxHL2TNzW0o+5LwKxCGESNdZ8TXHbfWiV0+W0QlEnvISkee9Am8XUVgLbgE/MlWYD2rcKlkk5FOTbjSiEGWYovZtHo1IIBSqJkdnZQ9IzazoKeteIGD1cxkGPlMetVuDaE7orsqHFFgLZ9C0aBR19daIBFP/ABBbCmkKH4oHmKRmAHPyFGncUxG3bOSRzLXgmuhczlSTpPlSLhakGCIOh9RIrgn3Q+2O3Y7024iDBpvp6Q4me2iSOfDF5aU2if4j60NeUoHcjzrzV0sJmfWKNRs2XBY7qwLRgrbXoD+zUFjwkaT+tcaFCLO/Ud4PlFF8OuMx1SPWsUWbJOMbYQZRUtLdSbWynb6GnH2wj5tKojil7EMs0W+yCpFNlFTUKSrYg0hxhR+QpO0yfWulGg4sat2kT+0K4jQIy795VTC2Y2JPeYn2osbTbw7KWvDurMUnaGpICBuny1pU5NnRUYP+xz98R4CulExTRUyivAUZZw0kqzERPV8IG/nNT2cASdSr0plUgHK2UptX7TzqzMOdUVIGC26VElQ35qAqQLqyToXWRH76f1rxM/jlwelDhE614BP3yR3dWpB4GCR1IHhFW2yxZl4S24hQ8RPpUhdwhIkqSB3kCvT+BH/k/wCjyvzGS+v6M7uOFLgCRPhoTVQxwXFs5kWsoMAjqpOhrYFcUWg/46PWsM4+xtT968Q5mQFFLZG2UbR71PkwJeV/Ypx6mcn4kSrfHXUnV4n/AJaP0rSuDnumYS4opVKiDIynQxpH6VgqnlfiPrV/+G7yy051iYc0Ekj5Qanlha5sZKW9UjXLstttrXocqVKjwE1gWRdxetXDhla0lSu6Pl08CB5Vqz+PsOHoglHSHqHr5esdPlArPmcMLFwsK3Ep8MpiPDQGuyzUFx7B6XEn5u7RHxmzC9VKOn3BoD49tVtvDScqEA6EkqneTz8Ku2JBJHlQS1fCVEkEpg7bk8vKuwTlHE6Kc2OMsisnNNK6BYT8wjXnEGq/hDdxmUoK2EhBA1VzHdpzq14VdpOaZAVyide/srtmhDiiQIUDqOw1bibjDknzQUpcFd4obLn2ZAGXMoqUOQiM3lvRK0w5K2Hl5kpUgpypKvmk6wOdTcZYBgxqBoewSCR5xQptGoB5nWKFu0Lmql9SCVFJkGPCo9w6SZMkyN6M3dugGCFEkHKE5Rr2nTUUDuG1SRlOhE6ExTMXKAk6lQ4DFH8A4Xcukhxxam2z8iUwFqHaSdgYoDdWiujWQDoDyO3M79lXexxRNvatKdUQkpAEAk7aQB3UnUTcaURuJKbt9ArF+DrdsEJUsK7SrNVcv8PU0kEEKSdCY2Pf2VYrnHGn1no1KnmFAj60Hv7kQsBQOh0ns7q3A8kXbNnHG/KQcPI7qN4QoAnQnwIqt2r0H/c0ewhZzFXR50oErGo07yNRV9cg5HeJUXIPJAGUqVpr90T7k0LxO48POTQ9u+Hh3D+DUXELrbf1qxOonlfDuVhvD0jLI1kwaJ2NvD2UDfYc6F8PJKmwoyE9IElWsTofpVg4yvEWz7agsRkkbJO/dzqWUvFRS34aQ1iy8jwH7onWKc4x4pZaaDbUF4gaJg5e3Map1/f3F87+ySY0EjcAcyrlVkwbgRttOd9WdZ1CAdNN8x3V7UEo2o/IxUm2wLhGK3ryuqlKhzlMAeKprQrVbnQhDik9pCAY8p1oHc4g0z1MyE/hQgZj/lFdwTEHTmBUVDuQnTzgkU2bUFyJjeS6VImX4bbErUEiJ1MVW7nitsSGEKeI5jqo81HfyoNxqhtK0uLUpQ1PXUpYnTZJ0oEOMgEFDbWZR0zHqpA5AISNa5Znt4Rjw1Kmxm9ulOuqU7uSeqNUjuFOMWwKQYHpUJoLUZVoo6kRWjYP8MHnmW3U3DYC0hQGRRgHXea8rInKTo+ghkxYoLeAG2Y2Sn3FPdCo7pB/xKqqN3agZntGwPKkpuFfiNejxfR4d2W3+T5/4fotVVHFBlecTtCjpM+/Oli6XPzn1qA6slRJ1M0GVproOF2KDlaZ8JhLLxgn9oP9IrLq1P4NvpS1cAkDroIn+zFRZl4B+N1IYxDC1m6WpK1IOeQdBG2xiaIYha9VC1LQtYBzqCypbhJ+ZQ5Ed1QLy9Wq9dSjrdfQGSNhRTG+mQgZmG0pMAqSCCJrNRnxbFBrmvkbijNT3J+oAujKSeyhdkVHReRoyAM2bKQfvZogUQUZ0rrzZKfCpsM+FEulHlyslQGEFSlNLnN/RuAnqidBzmo2G3GZZcSCAQZChB020qfYMANnMga+lJKAgEnxPgBXpOuiOTa5ImNXjpGVtEkEElQlOm4jnrpVf+z3RM6ehq7YXizAaAct0uK1UpRcKTqSflA0FE7PHLJRCBZhSzyS4k+6orVKEETycpsz5nD7xahEFXLQz7mjNrw9dFPWyg85Sqe7Y1ZcYxRNstDibNOoKQnpYEnWZTOvLzoS/wDEhKQkhhvMc2ZHSuqKIMCSBGo1pmLPjatIVlxzuhyywF0lQdgIKT8qVSDHeKRiDLDjQadEBKYB2IIEaRUrA8dub58JZSEoH9IRnUlIHzakbkbCarONhWczMyRHYQak1cFLKmuCvSZHHG4y5E4RgbYLqi5ASlSWwCASqNNOcaUAdwvIlalGTqZMb+NEG8xCUkTlnKRodd5qHjFzlbCCoSo9piBvr4ijhd9hTcUuiHYdZQA1MirJi9sWQEqSMyjMlKgoJ2gGSI8qreDIlQKVoBBGhCye3QR5VecYtlrWC7+zOUQFAo05fNVC5n2g1lisFNP9irpuKI3trkS045GVWoTJBUBEgGK7cW7CCCtaT7+w3pfEj6ktsuPqU42ZDQSjJpEklSommTn4krQqDTxye1j9jiTqkli2QrKVlaUTmCfEnn30e/8ADB/p71wuKIkpB0AHKdPQUG4YxwuNuhgdGEAbgZjOgIjQ09irFyUIW6HQsqTkD6dBrGZKQYjX6ULlFS9ydeKLfVL9w7ecRtsNpDTEjQABKUjzkzQ67xe6eCxmSlAy5ktgfKSJBVvt4VJ49sJShsICD0Y1ToFRPWjl4VYLLhK0aw0OMoCFKabUpWZR16pVz56il5W5xTQeCcMc2pc2vuZIrHjaOLQhlKyrNqowNeemprYMAvVptG0OOALcQOsEhKZWJgxtvGtZbxBhg+eORIPeMw/KtJwwn7FPPoWz55RXaiLUbQiE90q+ZWviPgoAQAoLBCiY5Rl/WswQgMK1k+EfWtWvgp5eVRmG1n3QKzviO0yq25/nTccf00zpzcczXyOW70nMEkA6xv71uHBXESEWTCVHVKSPRahWP41ai3eLX4Utz5tpUfrTLGKKSkAHQfrXmZNym6PblijmxRT+v9EVVoAAU6glXlEUuyYlSBtqNd6M39iEKUOqOu4co2TOWBTNjbddGw6w+tenDtHiS8rZBetChGcxJEiYg8te/n50FcVJJ0Htyq6O4USys6ZkBSxJAQNNSZ7iap7xSSCmYISdYJ1SJ27+VZqvNx0Dpm2uexqp2F3akE5VESRMGKhJTJgCT2f7VYcH4PvHiClhQTPzLhA/6qlTXqVKyLjNytDiFIWpJIzSCQZ7Zq64Vg7pbSq5ddecWhS22CtUCElScwJ1UdNKL4R8PpdZduFJUGwYaAkKPLMo8h2RyojZtZr4uEz8wSOwbDz3oMkVO2h0Mm1Jepmrz6kK594OhB8O2mVYtyJ5aeNa7j3DzN0DnTlXycTAV5/iHjWK8Qqatn1tFYcKDBKBI8D2EcxWY8DXKNnn9LLNhmJnIAozRTC7RV4voxIQQQtQ+6CDrP5U/wAFcHNvMofdczJWJQhsiI/eXvPcIq9rCLdlWRIQlKTASI1jTxNWxw3yyKeo5pGav4CQsNqdCMvVkp6sA6E9xGtErHhpq2UHftLbpn5UZjM9h2G9W+9wZL7aJJCwkQoRO3Oh2G8OpahCoWkbDXXWYM8u6psunrd8zseV7kQMXw9y8CAy2VEK1M5UgZTuo1Dwj4PArK7t4ZSSejaknwU4QPYedaRZvAAACByG0eVPrercGLZEPNl3yGMLw1q2aDTDYQhOwHuSTqT3mqNx3wopay9bwFHVaDolXeDyV7VoKDUe9blJ0kwYExJjaeU01wT7Fxm10YMG3C4lpSDnKgkIMzJPsO+p/GfBD+bOywp1mBlW3ClJgahaZnQyJANAWOKrz+U0LcPRqLqWlMn5AkqCCj3386+hsNWAVAaDQj+PWseNLo34rkfNGDEsO9YFJBGikkka/h0NWHjTiH7QoTGiQNEkfU1svE/DNtfJIdTlcAhLqYC09mvMdxrC+NeFn7BwBwhaFz0bgmFRyIPyq7qTPG91npabVRWPbXIDbc18+yaPcR4qXrVho7IOnUKdweZPfVdZYURI27zFOuL0H6k1leJMbOf6Uk19C2cAsfsXz+8APRP61fLzF/tjjbOQpUwlKVEwcysoMju6vOqt8OGgbZ9R5OJA8cqT9BVhwVsfyncCP6r3bNUwX3/6PHavdfon90GeIrbpH2AebZ+i6ql3xA+0pVkpSehlISI62qwQAeyr1eom4t5/Cf8A9VmXHCQMUQNpLPn166SvF+43TRTzq1fhD15hue0Cu5f1XR7DG/5gP7lP+mlW7INn/hc+q6nYcx/5ej+5H+mmanmCIcPGV/UruGtTcR2tOf6kVUuMsOh9oR8ziB6qA/OrxhCB9qH925/qRQrjJj+c2ne+1/3E0eL/AGv/AHuHqOM/7Fa+IrSRiD+g3R7NpFVxpKYGg9KtPxKYnEbgzGqf9CarLTGg1PpXk5Wtz+p9Vp4v4UOPRfZFidv7ckqUpqSZPW5mB29wpCcQthEKanlr/vWdvq6yv7R+tWv4XYaH8RZzCUty6Z26m3uRRvTtf5sk/NwrjHE0bDuHX3ExkShChBziZSeWXf6VJt/hba5yt0qXP3Eno0A/4et71oEVw0cMTT5bZDl1LyeiX0QDw/h62thDLKEd8SrzWqT71KQmTrUpwzTJNbNJdARYtO9VK2VlcJO8/nVozVXXm4c/zfWqNPBODJ8s6miTxFfFq2ccR82Q5P7Z0T7wfKvmd5pQXCpKideZJJ95rfuJiSxBVASSoz3JNYXi+KdK9nQMoTARG+hmT3zRwikDkdmsfBe4cbS5bO6BX7VoHlsFjzJSY8avGPrzKbZGuZQKu5I1/I1TfhrcJuEtvjRxGZDgGxMDWOUgg1c7FvM8pZ1iYp744QiK9QyBoKiXbOoO1S6Q9vFBIKJxtWlPt61EiVADzqazvHZQJWMbHMtIIPMk9npXlKp18wAeysoyzB/jRhCmL1u6RoHACD2OtmfcQfI1qnCONJuW21jdbYKvFMT9ahfEvB/tVg8lIlbY6VvtlGpA8U5h51nnwVxVX2roSTlyLUnu1TP5VzOXZtlw5InYjQ0C4kwtq6Q2l6MqVZgTuFZSnQ+dFrxXRpUrVUyY3PgO6heMNlTCo1IGYDTdOtc/KFFvcqK2/wAB26m0oJKUtkpC0nMSnLoVE7azptrVZxH4eqZcUG3Q4lAzyQAUghRHSch8pgjer3hWMZ0AKdaH7qi6VE7aiI76VfYbKitzKEFKgtIWrKqUkJASd9xS/wBNwtDXLPjkov8Agy7Cceum+rMoMHKptJE92m8Ufw/icM3CnVMLWtwJKylcDQFIgFO8ULtOC1r06QTzgEgT3zScQ4KuWvlKXPA5SPEGvPjqldqR7jx4mtrj2Xq24ttHVocLwaKNFNuBQPP5SBB3FU7iwKdv23kIUpnO0kOBJic80h3g26WM6AgjKnTNrIQAe7kaCPF9heUlxpUbBSkz3yDr41RHUpxoUtLjU90X1wa+0vLZSdOq59V0StlxhrXewPoKynBeKcQEpbK3mwdQpBcB5EZjy7hViY4uug0Gl2asgSU9RLgMHkNDT554yjR56/DciyOSafIcwofzpP8AdufVFCuNFxc2nc+2f/sFGuH0sOOhSXHA70apbWhQicpPWKQDECqjx1cHp2jB6q0qmDyVP5VRh4x8kmqxtZ+vQhfEtKv5QfgEiU9n4BVZbzQNDVi+I90Pt72u+Q+raTVcaugANRXlZb3Pj1PqNM0sUOfRfZFftHsrh0B1O4B599bF8K/2ilOQISgJ0AAlRB5dwrJkMtqUrowtatTpsO3SK2z4UW3R2CVEQXFKV5A5U+yfemZVuaZ5ccm3DKPuXzPpTal1HLtI6SnSlVEKiOLXTRMUlSqQVVlWcKKqA3av23+I0aJoJfqh0nwNUaeVJoTmjymUn4s4iW7YIGhdOX/CBKvoB51j6BWg/GN+X2UfhbJ8yf8Aas9NGLZoHwcvim9Lc9VaCY5ZkxB9DW0YMqUZvxSfevnz4eP5L5sjcpWB5itGYVdWx6xcb071JJ3JkZkxv2UGTLsq1YcIbkzUJrpPM1RbDi9waLCFjtEpPqJB9qsmHYuh8KyhSSmJCo59hBINDHPGXCOeGS7ClkNzT1src1GSqE11tyE+NMi6BasfB6w9akuiUmdo50JdvQjMo7JH0qo4njrqySduQ5AVJqtbHAurbKMGklmfsi5WzoPVJnTTYyKx7hm1GH8QqaOiD0uUnbo3EdIn0iPKrVaY2AU5dCDvSeJA09cNvJTLpaCVneAFHQd/5UiP4nGWOUmqaHvQSjNRTtMtF3xCgkJQM47SY08KSvE2/lc0CtDrOh0IgajQ1RlrIMJPifyryFLCpzSr1rz/APUs6dtr6Fr0OJdL9wULW5trtfQFSijN0TgEgpIIBBOmxijdxiLz5HSuElKQOwAneAKaxTEXMhUNSkTG21BrTGEqbSsbmcw7+YoJZcmXG1FcWPajuTl3RbcGuOjMbpMEz3VYHX2yMxME1R7G4W4ARAEaSaauLlaTq80E9hMe81uCbjFwasnyxuW66LHiGMhkhKSAPvRvvM1DxJlu6ayqKQZGWSAqSeU9o5VXb8MlRcVfNA6SkJWsjuGWZqVbYem7A+yulWXdTiFIHdl5+tNjpcjppMz8xCL7RIawO3bOUjMpO4KjuddvOrLhtvbpazFtGpKYjWe3vpsYGtaRmcSFhOUrSkyfOaIfyaoAdcZdAerqeUmtWm1G5s6WsxtJWBMUwJKyFMuLakiQFKIPgJ0NVrHEuW7hb6dSkkAyVnY8lCdDVu4jxD7Ez0uizKUgfKoknlvAgGspxfEhcPOOltIzmY100jzOlPjhmlUn/A7BqW38vmS7q7bJla0qJiSTmMDvpg3Vr3elDwlH9Wn3/WlBpr8HuaJY4+rZQ80/RRILNyrOG2khBUoJEDU5jlGvnX0lhduGWW2xshCU+iQKwXgfC1uX9uShWQKKyYMdQE/XLW8LXVc6clR4UW9vI50+sUrPQ/NCgfL1qTNZk7OhySCquTTaVUoGtiY0LmgWOiFT2gexo5QzG2pSk9h+tHi8wGTymMfFtc3iP7pPuTVIq2fExybyPwoSPc1U6oJbLP8ADm0LuI26RsFFSv7KQSfyr6JIB3E1jnwPsMz77xH9G2EDxcVJ9ke9bHFKl2Oh0DrrA2F6lsA/iT1T6ilWNmlhJCZMmSVGSTAG/lU1dMOK9qVs5sbfFCw4STSrhZCR3a+1IYRp707ephvXw9aZBOTBm0kDcUH82UZ10PvrVOWc+hOg3jc91WLiZq6XbRalKSqQoq3CeUaGhnDvD7xbHSrRmBJOWTv2zUGt0c8s04K64K9LqoY41NkZthtIko8N83ryp6zdaBUQcsAjckx50D+Ibl3Z5SAksq06RKesFfhUCTHcedZ8vF1rMlxR7iSPppU0fwvN/m6KH+IYn5eS9qxptskSIBPzESR2gc6gYnxHbqPVWvNGmVOk9hkiqYHAY018frSXAN/zqqH4bijK3Yieum48Bq44kcV1QSBB56ntnyNDmnCJgx4VEzCd6U0rcHX1q2OGEFUUTSyTly2OLuFkRmV6mK5MAgz2/wAdlLUkxvz2G1W7hvA+kAhsEmCpShMeE0dxiuBbTb5A2B4E/ckJbbVlJErIISB4862LhzBUWrYQmSeZPPwp6xTkQlJJUQIk71LbV/HfROdi9pKQa846BudeQ51CuL0IIABUo/dTuB2nsoW40t1Ksy1JGoU6nLKQf+G1pE9qiP1pM5qKGQhuZRPiFjQeeyoMpRp3ZuZH0qpINaLe/DxoiWrhR7ldGT7RQx34dugnI+y4Y2nKR47ipt69z1INJJIp2aliiuIcLXLQOZsx+JJCx/0moItj2K9DWbkPSb6LX8KX3HbhSieq2hRIhI1UUgbDuNaiaz34N2sWzrsfO4E+SE/qutABqhR8TPJb8KGnhpTzapE005SbNUiOwkehrcq9Tsb9CUDTqaZpbRoIhSHSKauGsySntHvToVXjTkqdiW7R87/Ef/1yx+6n86q9aD8Z8JU1eB6Oo8kQexSdFD3mqJZ2qnXENoEqWoJSO9RgU+XZKjcPgxYdHh5cO7zqlf4UdQeUpVV8UYFR8Gw4W7DTKdm0JT6DU+s0t81yx2HvrgbUv3rwbmB5mkIGtTEpislGjYys6hFMX7qSsNKn5QrTvJA+lS2lihT3Wu1nsCB/0z+dFGKSBlJthq1YTACdu+od1gygrpGDlVzQflPh+E1Jsr1CdFEURRcJOxrE0jJJtlcvGG7ltbFwiMwhTa/qk924Ir594x4UcsHyhYJbJPRL5KT2T+IbEV9RXdsh0QtIV48vA1muJ8NG8W4y6l1DKHCWz0ilAxoCEKBjQ9wrZZVXiNx4W23H0MLCwnb3Argcnl6aVpGO/Dxm3SVqfVlTyKUk+R01oE3a2KUpUpu5UCJGqBI8BtSd6HKEitNoO8EijNjhRJGXrD8MTR3DMZw9JyItV/8AMUDPuaKX/FabbKE26AlQlKtYPpXPc+jeEO4NwqkwXkJEagQJ9eVXC0ZCUhKUhIGwAiqBb8cXLigltDYk6Qkk+5p/EsfunFBltZSQeupMJJPNIjYCl0w9tmhgRvA8ainFmsxSFiQSFHkCNwTsDWdOOpZVmUtTzo+8pRUAfOuKxqSTzJk89TU+XM4rw8noaXQrJzN0jRRd2qZlwEq+bLmJPircju2paMct0kQZHYEkR4Das2OJE7VwXyjzqN5Mj7R6S0GnXFstXEl/07iVN6JSkg5tCSTP6UBUm4/rEJ7ss1AN0TzNNKuD20G2TdlkPh447VdfUIKbuP69P+WkZH//AHA/y/70PNwe2kdN30SjL5fwDvgvf+TTeALLocPt0xqU5z4rOb8xViQKZtGcqUoGyUpSPIR+VTQmBXqRdnyklSIjwqFhznXcT3hQ89Kn3O1CLdyLgfvJI8xqKZlj4QMT5DSa8dDNeFK3pCHMkNgKFN9GUnXY+1NplJkbdlS0OhQqmLtE0k4u0Vj4jYILuwcSBLjf7RrtzJ3A8QSKzj4J4D010q4UOqwOrI3dXIHoMx8xWyr00O1NcM4E3ZtLS2I6RxbqvFXLwAAFHF7nQuS2qwi5UVdSHK82zNUukidcsYYY5muvrqUuorqaQ1fI5OlQylZqosLWrELgpeKRKcySApMBAEgdulWw9tVSztQp9yermMqVzMDQCs5CVFmtCkmTCh2wBPpRV26QkQDPcKC2ihBjQDQdwp62bzHMdqmnZRFInpdJ1PpSgYpqa82qaGmFwVP4kWma2UR4HwOlZ+UdWI20A5RWyYjaB1taDsoEfoayD+RL1SlpLC0ZDA6uqzMdQ7Zec0ccW9HfG2Ah6wGYEaEKE+FGXMK+02iwNVIOZI56bx5VdsL4AR0QS8ol47qQdEz93X5vGm7PhB23eOV5K2ucgpV+dNjilF8i5Z4TXsyjcIYarrLynqgwf3qIKsyy24SZWRKlDkTqR7moT/ETi1lu3QG0lWs9bn3QB20/eFwNKBhQjU6g99TZpcUijD5k2ALhc0wlZivOqpCTU8ej11LkeQ4alNmoNPtGhaHRkPFVJJpJ3rsVlBN2JBrk0sJpOWtBaPoNKAKQqvLVXkCvQwxrk+ayy9CPeJhNVm6dyutH/wCRI/zGPzq0Yj8tVe6SCtE8jI8RtTMvEWBi7LMKWmkNnanBUiKmOJ1pC2uY3pbYp0CnIQ+yO0cygk7k0TUoHQcqhstyoDbfXs0NOYfKpzGcu3Km4nTEZuaQ/wBD20qlRXIp75FLgbUmmHEVNFIUmurg6+QXcN9U1SuJ1fZ0i41htaCqPwqVlV7K9q0G5QMpqg/FARh7/gj/ALiaGuAlLksdkAWwU6hQkHkQdj6U8H9co5Csa+HHGT7brVqqHGlKypCtFImflV2dxrW1JhdCsalyH8RrgmqdgCnEPCKG3DppsrNC8QayBTp6Wh7OQCT1ZhPJXZPhQYumkh4miitr4MnUlyWNC423oFx3xA1ZWpKz13AUNpHzEkQpQHYAd/Ck4zjS7RtKgA4pWxVpHiB81YfxniLr904t1ZWdAJ2SImEjYCsnlW7b6hQ00/h/E9Lok4JjTSVGUqB5ExoP1oxdY0ytKkBcKI0SQedUFG9O2v8ATI8RU08KfI6E2mvqHHhTaafdGlJCNKkT4PaS8RyafRTQFOoTWMfEVoaWIpPRd9Sm7URMmgbSGRTIjrmn50ylw9lTS0DNcDYrtyBlB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86" name="Picture 30" descr="http://www.blogdecruceros.com.ar/wp-content/uploads/2009/12/servicio-msc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286256"/>
            <a:ext cx="2219071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158908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C" dirty="0" smtClean="0">
                <a:latin typeface="Aharoni" pitchFamily="2" charset="-79"/>
                <a:cs typeface="Aharoni" pitchFamily="2" charset="-79"/>
              </a:rPr>
              <a:t>Realizar un diseño de procesos bajo notación </a:t>
            </a:r>
            <a:r>
              <a:rPr lang="es-EC" dirty="0" err="1" smtClean="0">
                <a:latin typeface="Aharoni" pitchFamily="2" charset="-79"/>
                <a:cs typeface="Aharoni" pitchFamily="2" charset="-79"/>
              </a:rPr>
              <a:t>BPMN</a:t>
            </a:r>
            <a:r>
              <a:rPr lang="es-EC" dirty="0" smtClean="0">
                <a:latin typeface="Aharoni" pitchFamily="2" charset="-79"/>
                <a:cs typeface="Aharoni" pitchFamily="2" charset="-79"/>
              </a:rPr>
              <a:t> e implementar un sistema de medición de los procesos del CROE.  </a:t>
            </a:r>
            <a:endParaRPr lang="es-EC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2857496"/>
            <a:ext cx="8358246" cy="37856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C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Realizar un levantamiento de procesos en el CROE </a:t>
            </a:r>
          </a:p>
          <a:p>
            <a:pPr>
              <a:buFont typeface="Wingdings" pitchFamily="2" charset="2"/>
              <a:buChar char="ü"/>
            </a:pPr>
            <a:endParaRPr lang="es-EC" sz="24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es-EC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Diseñar los procesos mediante la </a:t>
            </a:r>
            <a:r>
              <a:rPr lang="es-EC" sz="2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BPMN</a:t>
            </a:r>
            <a:endParaRPr lang="es-EC" sz="24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endParaRPr lang="es-EC" sz="24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es-EC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Realizar la documentación de los procesos diseñados</a:t>
            </a:r>
          </a:p>
          <a:p>
            <a:pPr>
              <a:buFont typeface="Wingdings" pitchFamily="2" charset="2"/>
              <a:buChar char="ü"/>
            </a:pPr>
            <a:endParaRPr lang="es-EC" sz="24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es-EC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Proponer indicadores de los procesos diseñados </a:t>
            </a:r>
          </a:p>
          <a:p>
            <a:pPr>
              <a:buFont typeface="Wingdings" pitchFamily="2" charset="2"/>
              <a:buChar char="ü"/>
            </a:pPr>
            <a:endParaRPr lang="es-EC" sz="24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es-EC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Realizar una prueba piloto de medición de los procesos diseñados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haroni" pitchFamily="2" charset="-79"/>
                <a:cs typeface="Aharoni" pitchFamily="2" charset="-79"/>
              </a:rPr>
              <a:t>Marco teórico</a:t>
            </a:r>
            <a:endParaRPr lang="es-EC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3481382" cy="444660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C" dirty="0" smtClean="0">
                <a:latin typeface="Aharoni" pitchFamily="2" charset="-79"/>
                <a:cs typeface="Aharoni" pitchFamily="2" charset="-79"/>
              </a:rPr>
              <a:t>Diseño de procesos</a:t>
            </a:r>
          </a:p>
          <a:p>
            <a:pPr>
              <a:buFont typeface="Wingdings" pitchFamily="2" charset="2"/>
              <a:buChar char="Ø"/>
            </a:pPr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s-EC" dirty="0" err="1" smtClean="0">
                <a:latin typeface="Aharoni" pitchFamily="2" charset="-79"/>
                <a:cs typeface="Aharoni" pitchFamily="2" charset="-79"/>
              </a:rPr>
              <a:t>BPM</a:t>
            </a:r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s-EC" dirty="0" err="1" smtClean="0">
                <a:latin typeface="Aharoni" pitchFamily="2" charset="-79"/>
                <a:cs typeface="Aharoni" pitchFamily="2" charset="-79"/>
              </a:rPr>
              <a:t>BPMN</a:t>
            </a:r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s-EC" dirty="0" smtClean="0">
                <a:latin typeface="Aharoni" pitchFamily="2" charset="-79"/>
                <a:cs typeface="Aharoni" pitchFamily="2" charset="-79"/>
              </a:rPr>
              <a:t>Indicadores</a:t>
            </a:r>
            <a:endParaRPr lang="es-EC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4000496" y="1214422"/>
            <a:ext cx="4500594" cy="1643074"/>
            <a:chOff x="4071934" y="1285860"/>
            <a:chExt cx="4286280" cy="1857373"/>
          </a:xfrm>
        </p:grpSpPr>
        <p:pic>
          <p:nvPicPr>
            <p:cNvPr id="17410" name="Picture 2" descr="https://encrypted-tbn0.gstatic.com/images?q=tbn:ANd9GcQzj7FQ8-9XfuDhve0ibMe1AgAuEdB66QylwPbQxOGH8GAREmf9zQ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1934" y="1428736"/>
              <a:ext cx="1714497" cy="1714497"/>
            </a:xfrm>
            <a:prstGeom prst="rect">
              <a:avLst/>
            </a:prstGeom>
            <a:noFill/>
          </p:spPr>
        </p:pic>
        <p:sp>
          <p:nvSpPr>
            <p:cNvPr id="5" name="4 CuadroTexto"/>
            <p:cNvSpPr txBox="1"/>
            <p:nvPr/>
          </p:nvSpPr>
          <p:spPr>
            <a:xfrm>
              <a:off x="6000760" y="2285992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 smtClean="0"/>
                <a:t>Necesidades de los Clientes</a:t>
              </a:r>
              <a:endParaRPr lang="es-EC" sz="1400" dirty="0"/>
            </a:p>
          </p:txBody>
        </p:sp>
        <p:cxnSp>
          <p:nvCxnSpPr>
            <p:cNvPr id="7" name="6 Conector recto de flecha"/>
            <p:cNvCxnSpPr/>
            <p:nvPr/>
          </p:nvCxnSpPr>
          <p:spPr>
            <a:xfrm rot="10800000">
              <a:off x="5143504" y="2357432"/>
              <a:ext cx="857256" cy="714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6215074" y="1285860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Organización</a:t>
              </a:r>
              <a:endParaRPr lang="es-EC" dirty="0"/>
            </a:p>
          </p:txBody>
        </p:sp>
        <p:cxnSp>
          <p:nvCxnSpPr>
            <p:cNvPr id="10" name="9 Conector recto de flecha"/>
            <p:cNvCxnSpPr>
              <a:stCxn id="8" idx="1"/>
            </p:cNvCxnSpPr>
            <p:nvPr/>
          </p:nvCxnSpPr>
          <p:spPr>
            <a:xfrm rot="10800000" flipV="1">
              <a:off x="5072066" y="1470526"/>
              <a:ext cx="1143008" cy="31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2" name="Picture 4" descr="https://encrypted-tbn0.gstatic.com/images?q=tbn:ANd9GcSsoei02PP37nLtuoQqyjuyUi9NoT2HhrH5yH7I-nnwLvbuXnBaNo7Hq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28934"/>
            <a:ext cx="2456452" cy="785818"/>
          </a:xfrm>
          <a:prstGeom prst="rect">
            <a:avLst/>
          </a:prstGeom>
          <a:noFill/>
        </p:spPr>
      </p:pic>
      <p:pic>
        <p:nvPicPr>
          <p:cNvPr id="17414" name="Picture 6" descr="https://encrypted-tbn1.gstatic.com/images?q=tbn:ANd9GcQ13q2xwZLf_OPg_RvNyHniKgW3dtb9ywEUuzhqrPT-fdjzopi-wxTj6u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857628"/>
            <a:ext cx="2786082" cy="1049246"/>
          </a:xfrm>
          <a:prstGeom prst="rect">
            <a:avLst/>
          </a:prstGeom>
          <a:noFill/>
        </p:spPr>
      </p:pic>
      <p:pic>
        <p:nvPicPr>
          <p:cNvPr id="17416" name="Picture 8" descr="https://encrypted-tbn2.gstatic.com/images?q=tbn:ANd9GcQQ_4IgqRQCgmJylLmnnYrU9WxX8ATUMAz1H3H3JYGQDQrz171Gh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214950"/>
            <a:ext cx="1356285" cy="133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38200"/>
          </a:xfrm>
        </p:spPr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pic>
        <p:nvPicPr>
          <p:cNvPr id="16388" name="Picture 4" descr="http://joseserranogestaltcoach.files.wordpress.com/2013/04/camino-de-la-vida-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006896" cy="1643074"/>
          </a:xfrm>
          <a:prstGeom prst="rect">
            <a:avLst/>
          </a:prstGeom>
          <a:noFill/>
        </p:spPr>
      </p:pic>
      <p:sp>
        <p:nvSpPr>
          <p:cNvPr id="10" name="9 Flecha derecha"/>
          <p:cNvSpPr/>
          <p:nvPr/>
        </p:nvSpPr>
        <p:spPr>
          <a:xfrm>
            <a:off x="2071670" y="3214686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390" name="Picture 6" descr="https://encrypted-tbn0.gstatic.com/images?q=tbn:ANd9GcRrDk1b6cS0yw0_LNRbNdb3ngFz3m01KQfuzgfeJ9hRSC0lYWso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786058"/>
            <a:ext cx="1812094" cy="1357322"/>
          </a:xfrm>
          <a:prstGeom prst="rect">
            <a:avLst/>
          </a:prstGeom>
          <a:noFill/>
        </p:spPr>
      </p:pic>
      <p:sp>
        <p:nvSpPr>
          <p:cNvPr id="14" name="13 Flecha derecha"/>
          <p:cNvSpPr/>
          <p:nvPr/>
        </p:nvSpPr>
        <p:spPr>
          <a:xfrm rot="10800000">
            <a:off x="6357950" y="3214686"/>
            <a:ext cx="64294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394" name="AutoShape 10" descr="data:image/jpeg;base64,/9j/4AAQSkZJRgABAQAAAQABAAD/2wCEAAkGBxQTEhUUExQWFhQWFxwXFxcYFR8WHRobGBgcGhcfIBweHiggGhslGxwcITEtJSkrLi4uHB8zODMsNygtLi0BCgoKDg0OGxAQGywkICYsLCwsLDQ0NCw0LzQsLCwsLCwsNywuNCwsLC0sMiwsLCwsLSwsLCwsLCw0LCwsLC0sLP/AABEIAOsA1gMBEQACEQEDEQH/xAAcAAEAAgMBAQEAAAAAAAAAAAAABgcDBAUIAgH/xABPEAACAQMCAwQGBQYMAwYHAAABAgMABBEFIQYSMQcTQVEiMmFxgZEUQlKhsSNicoLBwggVFyQzQ1SSk6Ky0RZT0iVjc4Ph4jU2RGR1s8P/xAAbAQEAAgMBAQAAAAAAAAAAAAAABAUBAgMGB//EAEERAQABAwEDBwkGAwcFAAAAAAABAgMEEQUhMRITQVGRodEUMmFxgbHB4fAGFSIjM1KCsvEkNDVCU2JyQ0SSwtL/2gAMAwEAAhEDEQA/ALxoFAoFAoKZueK9QurmU2bSFBkqiKDhAQAcEdTsfjVTN+7XXPN6voNvZWz8XHojKinXpmZ6ePX0ME3EurxZLmZcbHmgGPmUxWJvZFPHXsdKNm7Iu7qIpn1VfNlTi7V3GVEhHmtsD+5WfKMieHuaTsjZFE6Vae2r5s8d7rrnYT7+cSqPvUAVmKsqetzqs7Cojfye2Z+L4nm1wHf6R+qoI/yjFJnK9LNFGwpjdyPbM/FrT69rCZ5jcKB1Jh2Hx5K1m7kRx17HajA2Nc83kT/F83R4L4zvp7yGJ5OdGJ5h3ajYKTnIAIx1rexkXarkUzKJtbY2DYxK7tFOkxw3z1+mVuVaPClAoFAoFAoFAoFAoFAoFAoFAoFAoNHXLju7ad+vJE7fJCa0uTpRM+hJw7fOZFujrqiO2UD7FrYd3cSeJZU/ugn978KhYEbpl6b7W3Jmu3b9Ez27vgsqrB5AoFAoNHXbju7aZ/sxO23sU1pcnSiZ9CTh2+cyLdHXVEd6A9jOnpyzTkZfmEYPkMBjj3kj5CoWBRGk1ex6j7V5FfKos9GnK9vDu+KzKsHjigUCgUCgUCgUCgUCgUCgUCgUCg17+9jhjaWZ1jjX1ndgqjJwMk+0gfGghOvcb2d3p939FnWQqOQrurekyrnlYAld+o2rhkzpaqWuw7fLz7UenXsiZZux+ErYsT9aZiPgqL+INcsGPy/an/amuKsyI6qYjvmfinFTHmygUCg4XHL4sLk/92R89v21xyJ/Kq9Sy2PTrnWo/wB0Ks0HtBi0qwJ5BNO9yfyIlEbBO7X0zsx5cgjpua4YMflz6/BafaqrXMpj/ZHvqd/hDtrtbqTu7hPojHJVmkDxkAZ3cheVuuMjB88kCprzKWTcf6Yoyb63wPsyBj8lyTQcy57W9JT/AOq5v0YpD+7Qazds2lD+uc+6F/2ig3LPtW0qTpdqpzjDo6feVx99Bkl7UtJXObxDjyR2/Bd6Dk3nbRpygmLv58DJ7uEgD3lyuBQTjQtUW6t4p0BVZUDBW6rnqD7QdqDfoFAoFAoFAoFAoI/xbxnaacnNcy4Yj0Yl9KR/cvgPacD20FR8aa7qurWM8sdt9H05FEhDevMqsGyCRuBgP6IA9E+kxwKCqNBQmdMAnGSceAxjJ8hkgfGuGV+lUtthxrn2vXPul6m7LY8adEftM5/zkfsrTDj8qHb7R1a59cdUU+6JS2pSjKBQKCP8f/8Aw+5/QH+oVwyf0qlrsT+/2vX8JeY+MLDlSGff8o0kfs/JCNvf/W/hXLB/Tn1+Cw+1MaZtP/CPfUkPYfwjHfXUrXEYkghj3U5wXc4QbewOfgKmPNL1/k+0z+w2/wDhig2LbgvT4yCllbAjoe5XPzxQZbzhSxlGJLS3YDpmFdvuoNL+T7TP7Db/AOGKDLbcDadGwZbK3DDoe6U4+YoHGsCppd8EVVAtJ8BQAB+SbwFB19LcmGIscsY1JPmSoz99BtUCgUCgUCgUH4zADJ2A6mgq/iTtLknlNnosf0ic7NPjMcY8SCdjj7R9Hp62aDa4P7LI4n+lag/0y8YhmL+kiN7AfXI8z0wMAYoLFZARggEEYIxtjyx5UEM4/wBJgh0+6aGGONnMZcoioWxKmMkDeo2X+jPs966+z3+IW/4v5Zb/AGarjTbfPk5+crkVnE/Rj66Wu35idoXNPR/LCTVIU5QKBQR/j4f9n3P6H7wrhk/pVLTYv9/tev4KI1qYT6fBYRIZbuW9aRFXqqiJUyfIMSeu3oMT0rjg/pz6/BZfar++U/8ACP5ql39nXB6aZaCEHmkY88z/AGnIxt5KBsPn41NeZSigUCgUCgj3aHLy6XfH/wC2lH96Mr+2g7Gm/wBDH+gv+kUGzQKBQKBQKBQVTxHqM+s3kumWrGG0tzi9nx6TEMV7tR5Egjfryk9Bhgq/jTig28r2WmM1vaQnkJjPI80ibPI7jDNvsN8YAOBQfXCHazfWkiiWVriDPpRyHmbH5rnLAj2nFB6S4c1yK9t47iAkxyDbIwQQcMCPMEEUGnxxpslxZSxRDLtykAnGeV1Y7nboDXHIomu3NMLPY+Tbxsyi7cnSmNdfbEwrrTtf1W0QQC3JVPRAaBmwPYVwD796gU3b9uOTp3PWX8DZWZXz03N8750qiPfw7mzb67rVwxWONk/8kIB+s4/bW0XcmudIju8XGvB2Jj08quqJ/i119lLfXQ9bcqzXSqR4d5j5qq8p+Oa35rJnfykac7YdETTFqZ9nxmdYfOr8JarnMd60u+cd60R+WeX76V49/oq17mcXa2ytNK7EU+yKvn3OG0+tQZz9J9p5e9Hzww+VcNcmnr96yijYl/TTkfy+DhcSdol8qNbSsWdxyGMxAMebpn0cjORjxNdbfP3daauHSg5sbL2fNN2zGtfGmIqmY9c7+HvTjsa4Ka3ja8u0xdzbKG6xR4G2Pqsx6+wAeeZ1qmKadIjSHlc27cu3ZruVcqqePVHoj1ej5rOroiFAoFAoFBFe1NsaTe/+CR8yBQSSyXEaDyVR9woM1AoFAoFAoFBW3Y1dITqcfMO+GoTOw+tynAUnxI5g3xz50HnfiRcXdyDsRPJkf+Y1BzaCa8Idol3Y2slrbAFpZAyORzlCRysFToWJC4znx2Odgufsi4cv4FkuL+4lZph6MDyM/Jk5LMCSA5wNh0HXyAWPQKBQKCru0ztYjtAbeyKzXR2LD0ki9+PWf2eHj5ENPsl7P5A51LUQzXTtzRrJuyZ+u4P9YfAH1R7egW7QKBQKBQKBQQbtscjRrrH/AHQ+c8YNBOEGAB5UH7QKBQKBQKBQVT2k8OzWdx/HOnDEqD+dRYJWRNssQOowPS6dA2xBJCkeNtRhurp7mAFBPiSSMjeOU/0gyNnBYFw2BkNuAQaDgUEj7OXcapZcnX6TGDtn0S4D/wCTNB7AoFAoODxdxda6dF3lw+CfUjXd3Pkq/tOAPOgoLibtJ1HVZBb2ytFHIwVYoj6T82wDybZ+HKuOucZraKKqomYjhxYmYhZ3Zr2VQ2HLcXXLLddR4pEfDlz1f849PDzOrKzAaD5My/aHzrOkmrXk1SBfWmiHvkUftreLNyeFM9jXlR1sLa7ajGbiHfp+VX/etvJ70/5J7JOXT1ugjAgEEEHcEb5rjMabpbP2gUCgqT+ELfXMdqka8htZyEkyp5g6MJEw2cYPKfD6p89sxGonPZ/qNzcWMM93yCSUd4AilQEb+j6k7lcN8RWBIqBQKBQKBQKD8IoPOnbB2ZG0Zru0XNqxy6D+pJ8h/wAsn+706YoK90Dh+e8ZktlV5FHN3fOqsw3yVDEc2Mbgb7jbrgLd7LOy2e1u47q9ZIjGCY4RIGYsQVHNjICgEnYnJx7cheDMAMk4FBHtW460+2UmW7h2+qriRtjjHKmTnPsoKy4m7eh6SWNuSeglm2+IjU7+zLD2jwoIHw9wrqOuXBmdmKk/lLmXPKBk5Cj6xG+FXAG2eUHNBN+0Lgu20yzt1t1JkaQ88reu5Cef1RnoBsPfvV9sH9SuPRHvQ8zhHrTLtE4Nu74Wwikj5YkIdZHYZfb0tlOTgEb/ALa5bOz7OPNc1xOszu06u1tfs1XNNJRFeyvUgMCWEDyE0gHy7urGds4kzrNM9keLhGLcjdq+Yux+9J9KS2A8Tzux+XdjPzrM7cx4jdFXd4sRh19bqxdixx6V4AfZBkffIKjzt+Oi33/Jv5FP7nzd9jDBGMd2rOB6KtDyAnyLBzj5Gs0bepmY5VGkevX4MThT+5sdj+vSpLJp8+QU5jGG6oyHEie7xHlhvZWm2MaiqiMm308fTrwlvi3J1m3UtevPJqpeKeLtSkv5bWwBHc+CorMwAXmYlwQBzMAMY8K9Fi4OJRj03cjp9M/BCuXbs1zTR0NRNQ4jH1ZD74of2Cuk2tldcdstNclocRNrV5A9vcWztG2MgQAEFWBBBHQ5HyzWk4uzJjdXp7W3OZHU6icQa8AALXAAwALfYAdB1p5Lsz9/ec5kdTHJqfETbhJFHkIYh/qBNbxa2VG6ZifbLHKyZc5OMtUsblPpjOQcFo5FXdCcEry4w2xxjx612nAw8m1PMxHomNePp1ac9dt1fjXoDXk1k/aBQKBQKD4nhV1KOAysCGUjIIOxBHiMUHmvtS7O5dMl+lWhf6KWBVlJDQOTsCRvy59VvcDvgsEF13XJ7uXvrh+eTlVebABwgwOnj7aDY1Tiy9uIkhmuZXjQcoQttgdObHrn2tk0G3ovAWo3X9DaSlftOO6X4M/KD08M/fQXBwP2JQw8st+wnk6iJc90vvOxkPyHsNBbcMSooVFCqBgKowAPIAdBQVz2sAS3Om22Ae8nyw/N5kXf2YLfI1d7J/BavXeqnxlEyd9VNPpWTVIllAoFAoKg4pX6Hr8E42SYoT5el+Sfx9zfGvSYs8/s6q30xr4wgXPwX4nrW/Xm09VfARL67qD+AEqn/GQD/Qa9Bn6U7PtU+qe6fFCszreqlalefTSgUCgqvt4twY7V/EO6fBlU/u/fXoNg1firp9EShZsbolaa9BXn5TX7QKBQKBQKDHcQLIrI6hkYFWVhkEHYgg9RQeb+2Xs7j0/kuLcnuJZChQ7923LzKAfEEB+vTHjQVpBMyMroSrKQykdQQcgj2g0HsjhLWheWcFyuB3sYYgHIDDZxn2OCPhQdegUFZmQ3XEYxulpGc+WeU5+PPIB+rV7pzOzN/Gufj4R3onnZHqWZVEllAoFAoKx7dbT+bwTj1o5Cvwdeb8UFXmxLvJqrp47tez+qJl06xE+lCtB7RtQuNTEv0d5gkTctpG3JyI3JlxkZd8YPTfm2wKpao0lKiUp7Fp3mutRmdOTmdTyk7gvJK2D7RirfaNdc49qK6dOr1REb5R7EU8urSdVtVTJJQKBQVh23biyT7UrfuD9tX2w93OT6I+KHl7+TCzhVCmP2gUCgUCgUCghHbNp3faRc9OaMLKM/mMC3h15OYD30HlOg9C/wctZ57Se2Y5MMgdfYko6D9dWP61Bb1BhvbkRRvI3qorOfcoJP3CtqKJrqimOncxM6Rqr3seIkS7u5CO9mnIYk9ABz4+bn5CrnbGtM0WaeFNPy+CLi74mqemVirMp6MD8apeTKXq+s1gftAoFBAu2lf+zvdMn4MKt9iz/afZKNl/ptvhuwgFna3xjHfxWQTnGxKCMEg/a9XbPTfHU1FyqNcuqmOmqe+XS3OluPU4fYVbHuLmU9XlVf7i5/F6sdvV/mUUR0R7/6OGHG6ZWdVCmFAoFBVnbWfymnj8+T/VDV/sTzLvqj/wBkLL86n66lp1QJpQKBQKBQKBQV526a0INLkjyRJcMsSY8uYNJ8OQFf1hQeX6C2/wCDfdYvp48evb82fLkkX/q+6g9EUGnrNn31vNEDgyRugP6SkftrrZr5u5TX1TEta41pmFCaR2b39wSDEIQvVpsoCfIAAk/LHtr117auNajztfUrKMa5PodmLsbuvGa3B9nMf3RUadvWeimru8XSMOvpl9nscuh0ngz4euPv5ax9+2Z40z3E4dXW1LPs/wBS7+aFLhV7pIiT30iqe859gQucgKM+8Vy+9saa5mqmdNI03Rx36/Bt5NciN0tl+F9dt/6OWVwCf6O6LD38rkZ+VdYzNnXfOpiPXT4NZtX6eEtaTiHXYPX+kYG55rdXGPfyHHzrpGLs25w5Pbp8WJuZEObxLx3dXUBt7hYwOYPkIyN6PTq2MfCu2Ns2zZuc5bmerraXL9dccmYT27uZIeGxzgq5iWPH5rycq598ZHzqooooubU/DvjXX2xGvvSpmYx96DcLdodxZQiCKOFkBJ3VuYljk5KsMnw6eAq2ytl2sivnKpmJ+vQi28iqiOTEJZF2uzEb2BJ8xI2P/wBdV07Eo1/V7vmkeV1ftfLdrdx/YP8AO3/RWfuS1/q+7xPK6v2sX8s0gPpWi/4xH7lbfcNM8Lnd82vls/tbEXbQv1rQ/CYH8UFaTsCror7vm2jNjphF+PeM47+a2dEdEhyTz4ySzKTjBPgtT8DAqxqK4qmJmr5+LjevxXMadC/ga8es37QKBQKBQKBQUV/CZY81iMbYmOfPJiyPhgfOgpGgtr+Dhak388ngluV/vyIR/pNB6JoFAoFBjnkKqzBSxAJCjqcDOBnbJoKw4M7TorvUXhjt5wZyvLkL6Hdoecv6Ww2FZ0Fp1gKDFKE+ty59uP21tHK6GNzD9PhLd33kZY9E51JON/VzmtubuRHK0nTrOVHBnEC/ZHyFacqes0ZBWGSgxtCp6qPkKzyp6zRrTaTA+7wRMfzo1P4iulN65TwqntazTTPQ1JuFbJjlrSAn/wAJf9q6RmZEcK6u2WvNUdUOrFKrZ5WBxscHOKixVE8JbRVE8JfdZbFAoFAoFAoPOH8IfWO91BIAcrbxDPseX0m8fshPKgr1tAuhjNtPuAR+RfcEZB6dCN6CbdiPFYsb4wy4WK55Y2J2KOpPdk56DLFT7wfCg9N0HzISAcdcbVmOIpbT+1+6QkTwxSb/AFSYm8ds+kPur1FzYdmrzKpjv8FdTmVRxh3h2y2/9mm+af71D+4bv7473XyyjqZo+2O08YLke5Yz/wD0FazsK/0VU9/gz5ZR6UC0Tiq2stRvbyC2dxPjug7iPu+clp845+sgUjHhttW1vYd2atK6oiOuN/gxVmU6bodiTtT1Cc4t4EHTZI3mb8cb+6pkbGxbca3Kp9sxH12uflVyqfwwyw2XEF56zyxKfFmW3x49EAf7q1m5syxwiJn/AMvfuIpyK+O5gk7JdQc5eaAnzaWRj8zHW8baxqd1NNXZHi1nEuT0w0tN4dax1m0gd1duZHJUYHpc22/urpdyoycK5ciNOMe4ptzbuxEyvuvIrIoFBiuLlIxzOwUeZOK1qrppjWqdGtddNEa1Toj99xlCu0StK3hgco+/c/AVCubQtxuojWVdd2pbjdRHKn6+uDmvfahcAqsZjRts8vJt+kxz8q4Tcyru6I0js96NN7NvxpTTpE+z3/Bm4LlWF5YJDyyl+ngcDwPia2wZi3VVbq46t9nVU2qqrVW6rVMatFyUCgUCgUCg89jRfpnFcqSrzokplcN05Y4xyZHiC3IMb7HxGaD0JQUV2+8Eog/jGBeUlwtwANst6snsJOx8yQeuchYvZVxP9P0+ORjmaP8AJTfpoBhv1lKt5ZJHhQTCgpexsEh4hkgdFeKYuOVlDAiWPvBsfztvnXp7lyq5s2LlM6TTp3Tp7lfTTFORMdErIl4J09utpD8EC/hiqSNoZMf9Se1MmzR1NeXs905hj6Kg9zMv4NW8bTyo/wA8tZx7c9DcseD7GLBS1hBHQlAx+bZNcq87Ir86uW0WqI4Q7UcYUYUAAdABgVGmZnfLo+qwFBUvFP8A8x2vui/F69Fi/wCGV+34IVz9elbVedTXK1niK3tZIUncR9+WWNm2XmXBwT9XOds7be7Iaev8Rd23cwjnnO2Bvyk/ifZ86hZGXyJ5FG+pX5WbyJ5u3vq9zV07hh5GEl45dvBM5HxP7BXO3h1Vzyr06z1ONnAqrnl5E6z1fXwSO1so4xiNFX3ACp1FumjzY0WVFqi3GlMRDYrd0cDibh8TjvI/RmXoenNjoM+B8jUPKxec/FT5yvzcPno5VO6qO9r6DxMD+RufQlX0ctsCfb5NXPHzI8y5ulzxc+J/Lvbqo+u1J6sFo1tRvkgieaVuWONSztgnCjcnA3O3lQZba4WRVdGV0YZVlIYEHoQRsRQZKBQKCodMTu+LrjnIHewZQZ9b8lHt78Ix9woLeoNLW9MS5t5YJBlJUKH2ZHUe0Hce6gpTsBL2+o31k/VVPNg+jzQS92f9dBfFBUHGn5LiG0cH1zBn9aQxn7vxr0mF+PZtyJ6OV7tUC9uv06ehb9ebTygUCgUCgpbj+0mk4gt1inMJKRAOEDlTl98HY1c2Ld6cKqqmvSmNd2nGfrRGrqpi7ETG9Ln4FvJD+W1i8IGdogkHXz5evyqmSUJ437M7+Q20CXk14rO5zP0hACgsXyTgjbHj4CsxOgkGmcNS6PyMjmdfrO3tABGN+Ubbb1VZPOWbvOxEafX1qpcuLuPei9TEacP6+KxtM1BJ4w6HY9R4g+IPtqwtXablPKpWtm9Teoiqlt10dSgUFddpN+rqEtQhuA4BkYeiq/WBxux91VmVdx6qtKt8x0x7lPm3sWurk1RMzHTHuYtF0fW2gRRe28CnJ2ty7gHps5x7QNutTMaNLccfan4dOlqNNYj08XP4u4d1iOzuS+prcQ9w/eI1sqsw5TzBeUHBPgc13SWXsi4JvbaHnubiWJGB7u1VjhOYqSzDornHQdMnO5IrMi1awFAoKf7YI2s9R07VBkIjrDKeuFDMxHQ+tG0g+FBb6nO43BoP2gqPS7MwcWT4Poz25kwPIqmQf10J+VBblBTvGhMnENqoGeRrcfASd4fuJ+VelwtKdm1z18r3aIF7ffp9i4q80nlAoFAoFBUfEzg8R2wH1e6B9+GP4EV6PGjTZlft+CFcn+0QtyvOJpQfE0SupVgCpGCD41iqmKo0lrVTFUaTwQqdDp1yGXJt5Oo6+8e8dR7KqqonEu6x5s/XcpaonBvax5k/Xcm0bhgCDkEZB8welWsTExrC7iYmNYfrMAMk4A6k7VmZ04kzEb5Q7V9dkuH+j2gJB2ZxtkeOD9VfbVXeyar083Z7VPkZdd+rmrHtn64Q7OhcPR24BIDyeLkdP0fIVKx8Wi1HXPWmYuFRZjWd9XX4OzUpNKBQKBQKDh8baCL6xntjjLp6BPg6+lGf7wGfZmg4vZFxAbrT0WTIntj9HlDetlBhSc75K4z7Q1BNqCsp0xxWhP1rHI+bD9hoLNoKfRg/E5ydlY4/Vtunzr0k607K3dP/ANIH/c/XUt5pABkkAeZNeciJlPan8bwf8+L/ABF/3rpzNz9s9jXlU9bWuOJ7NNnuoB75V/3renEv1cKJ7JYm5RHTDD/xhYf2y3/xV/3rbyHJ/wBOrsljnaOuH6OLrH+2W/8Air/vTyHJ/wBOrsk52jrhguOOdPTrdxH9Fuf/AE5renZ2VVwon3e9ib1uOlWMd0tzxFHLGeZHlVkYAgMscOMjP6B+INXs0TZ2bNFXGInX2z80OJ5WRrC8K8qsSgUGjrWnLcRNGdid1Pkw6GuN+1F2iaZcMmxF63NE+xE9D4l+jK9vOGLR+qB1wc4B8hkHB9/lVfYyps0zRcid3DwVWNmzj0zbuxO7h4A+k6g3/Lgz8P8A3t91Y/Oy56qfrtY/PzZ6qPrtnuS3S9MjgTljGPM+JPtNWVqzTajSlb2MeizTyaIbtdXYoFAoFAoFAoKdi1AaXxJLG3o2+oBW8gsjHAP+IHB8ufPhQXFQViZhNxWAu/0ax5X8MFjzD37TL086CzqCqOMOy+4ubuWeGWHllbm5XLKR6IB6KwO4z4V6HD2vatWabdcTrHVp4wg3sWqurlRLijso1FxyvLByjoGlcj4DkOKlffWLTviJ7I8XPyS5PS6Fv2LyH17pB+jEW/FhXGrb9PRRPb8m/kU/udODsatwPTuJifEqqqPkQfxqPVt67ruojvbxh09Msv8AI5a/8+f/ACf9FY+/b37ae/xPIqOuXw3Y3beFxN8Qh/drMbeu/tjvPI6Ot8xdjUH1rmYn2Kq/iDSdvXeiiO8jCp60y4f4Vt7RI1ReZogwSR8FwHYswyAMDJO3tPmarcjMu36pmqdInTWI4btyRRapoiIh3KiOhQKBQV1qVsJOJY0YBk/i3mdTuDidwpI8wSK0rt0V+dGrncs0XPPiJWIqgDAGAPAVvEaN4jTdD9oyUCgUCgUCgprtg4z1G3vo7awdgO5V2CQiRixaQHqp25Qp2oODb6jxS0bSkyRxqCzNMtvb8oGckiUKQBjO/hvQaFvwBq+pXMVxeYkicqWm+kRMpjBGQndMwGRnHKMZoPRl5PyRu+C3IpbA6nlGcD20FG9kHEsVzrF5dTskU1wgWJC/gWXKAn1mwifI4HhQXxQKBQKBQKBQKBQKBQKBQVvpU/ecUXeAcQ2Kxk+1mikGPg33UFkUCgUCgUCgUHI17iKC15VkLNLJtHDGpklkPjyoN8DxJwB4mg0Eu9TlOUgt7aMjbvnaaT3lI8IPdzn30HM1PgGS9dTqN480S7/RoU+jxEjpnDMzfFs+RHSg6OucMzd1Eun3JszAMRxhQ0LDydcZPvztknBNBp2fGE9umNUtZYnUkGaCNp4GUfXynM0fuYftACAcVcH6ZqzNNpd1Ct03ptCW5RIT1PI2GRyeuBjPUAnNBDrfibXNNlWFmuAxblSKZDKHPTCcwPNuw9Q+I9lB6I4Mu7yW1R76JYZyTlF+z9UkZPKT5Z2oO5QKBQKBQYorlGZlV1LJ6yhgSuemR1HxoMtAoFAoMdwhZWUMVJBAYdQSNiM7ZHWgojsvgv312576VuePmF23Ko7zkPJGvTYEgMMdVU1mdNBfdYCgUCgUCgi3aTxUdNsnnVOaQkRxjBKh2BwWx0UYJ9uw8aDhdi0Ects180xuLu4YieRzlk5TtEB9VQCGwNjkeAAAWNQKBQKDg6/wZY3gP0i2jdj9cLyP1z664br7aCP/APC2o2e+n3vfRg5Fte5kA9iyj0l2yAOnnQZuF+0aO4umsZ4JLe8UkGPHeISoycOo2GN8sAMEbnNBOKDFc3KRqXkdUUdWZgoHvJ2oOFJxnbH+h725z0+jwvMpx19NR3fzag59zrmqSbW2nLEM+vdTqPLfkiLHz8aDUfQ9auE5Z7+C3Vhhhawktg9cSOcqceI3oNPRLOy0GYxv3wS6Ck3krc6F1Leg5AAib0iQcYIO5yDQTfVdetraMSzzxxxkZVmcel4+j9rbyzQR+PjiScZsbC5uF6iV8W0ZGCRytJ6TeHRfGg1Z+0OS2UPqOn3FrEWC96GSdATnHNyHK9PI0Ez07UIp41lhkWSNhlWU5B/9aDZoNO10uKOWaZEAknKmVvFu7XlTPuH4mg3KBQKBQKBQYL20SVGjlRXjYYZWAYEe0Ggrduza5sZjPo1yIlb17acs8TYPTO56Zxn0h9reg35OLtWiOJdGZx4NDcq4PmccpIHvoNa57WRCM3Om38IBwzGIco8/SJAO29BI+HOPrC9wILhOc/1b/k393K3rfDNBJqBQYrq5WNGkkYKiKWZicAKoySfYBQVj2eiINe63dMIkuXYQtIccsCnY+9uVQB+YMZzQdsavfakubEfRLVhtdTJzSSA+MUJ2C4+s53zsPGg6Ol8D28biWYyXc43Ety/elSTk8in0IxnpygYwN9qCT0CgUGC+so5o2ilRXjcYZWGQR7qCrZuzcafdC7trdb6BRj6NK3NJCObm5oS55WwdwG38jk5oJzw9xlaXbGOOTknHrQSr3Uq+YKNucezIoO5PArqUdQysMMrAMCD1BB2IoIZPwGbZ2m0qb6LId2gbL20h/OTqh8Mp0HQUC17QBC4h1SFrKUnCyH07eT2rKNhsM4bGPE0Eyt7hJFDIyup6MpDA+4jY0GWgUCgUCgUCgUCg/CKCLcTdnmn3oJlgVZCD+Vi/JuCfHI2Y/pA0HDXTtW0wfzdxqVqv9TM3JOo8lk3Dj3+4LQdXh/tJsrkmN3NtOuzQ3I7pgfLfY/PPmBQcziC+GsTjT7V+a0jYNfzIfRIB9GBG6EsdyR0A69RQSTirg+2v7ZbWUMsaENH3Z5ShVSq42IwFJGCCKCF2mqXmhFYbxWutNGFiuUXLwL0VZFHVRsPd0J9UBZlhexzRrLE6yRuMqynII99BsUCgUCg0Na1mC0iMtxKscY8WPX2AdWPsGTQVBxw82ud2LHTpl5HBW9lxB6OSDjO7J9bY52G2dqC4NDs3ht4YpJDK8cao0hzl2VQCxySdzvuaDeoMN5aJKhjlRXRhhlZQwI9oOxoKu4v4G/i+OW90y7ay5AZHiLFoXx5Kc+kegBDA7AYoO72ScV3Wo2rS3MSIFbkSRQV7zA9M8p2GNhkHBPMMDFBOqBQKBQKBQKBQKBQKCO8XcFWmopi4jHPjCyr6Mi+5vEew5HsoM/B3Dcen2qW0W4XJZ8YLserH29B7gKDt0EG7Y7ojT+4U4e7mitlP6bZbw+ypHh1oORrWlSaGwvLBWexwBd2oJPKBt3yZ6HHrfftuoWLpOpRXMKTwuHikXmVh5fsIOxB3BBFBt0H4zADJ2A6mgr7iLtLUB006MXTqQjTk8ttGzsFTml2DkswwFO+etBGOzRVvb+4Grq8mowNmOKbHdom39HH6uQ2DncEFCM7mgumg5mv6/b2cXe3EgReijqzH7KqN2b2Cghv/ABTrF0f5npogjPqy3j8px5mIEMCfZzDofGg2IeFtVmwbvVTGPGO0hVMHBG0jDm+YoN2Ps2sSB34mumH1rm4klO3TbmCjr5UEpsrRIkWOJFSNBhVUYAHsAoM9AoFAoFAoFAoFAoFAoFAoK97YvV03/wDJwfg9BYLqCCCMg7EHfIoK1ksZ9EuHktYZJ9MmPNJBEOZ7eQ9WRepQ7beHswMhu3XaMZW7rTbO4upvEvG0EcZIzh2cDBHlsD4GgQ8E3N4Q+rXXeL1+iW+Y4B7GPrSfH5mg2e0nRUGjXMMCCNY4xIixqFA7plk2HT6tBwOL9KluoLLWrAfzuGJJSnXvIyvMy/nMMsMeILDrig/f5ZoZ0ijsoJJL2YqixOOVEY7Esw6qOu3h1xQSjh3g/kk+lXsn0q9O4kI9CEfZhTogHn1PXbNBK6BQKBQKBQKBQKBQKBQKBQKBQKBQQTj+8h+n6VDOyLGZ3ny5wvNFHiIZz153GPPFBO6BQKBQfMsYYFWGQQQQfEHY0EH7Kj3EdzpzH07GdlXJ3MMp72FviGb5UEts9It4mZ4oIo3YksyRqpYnOSSBknc/Og3aBQKBQKBQKBQKBQKBQKBQKBQKBQKCM8d8FW+pwiObKumTFKvrIT12+spwMj2eBwaCGafwJrVlH3dnqiNGMcqTR7ADwHMJOQexdqDfkXiVAMHT5D7OYH7wooNZ9R4nTf6LaSD7KsBn5yCg2U471SDBvNHl5cek1u4l8ceoM/ItQdTTO1XTZTytMYH8UnQxkZ9p9H76DhcR8RQW+sWN3FNG8N3G1tMUkVlwGBic48QzjfyBoLToFAoFAoFAoFAoFAoFAoFAoFAoFAoFAoFAoFAoNLUdJgnGJ4YpR5PGr+GPEbUFccbdnmnRmOSO2CM0iA8skijeRAcKHwuxPQCgtNRgUH7QKBQKBQKBQKBQ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396" name="AutoShape 12" descr="data:image/jpeg;base64,/9j/4AAQSkZJRgABAQAAAQABAAD/2wCEAAkGBxQSEhUUEhIVEhUUFBQUFRQUFRQUFhUWFBQWFxQWFBQaHSggGBolHBQVIjEhJSktLi4uFx8zODMsNygtLisBCgoKDg0OGBAQFywcHxwsLCwsKywsLCwsLCwsLCwsLCwsLCwtLCwsLCwsLCwsLCwsLCssLCwsLCwsLCwsLCwsLP/AABEIAKsBJgMBIgACEQEDEQH/xAAcAAACAwEBAQEAAAAAAAAAAAAABQMEBgIHAQj/xABNEAACAQMBBAYFBQoMBgMAAAABAgMABBEhBRIxQQYTUWFxkRQiMoGhIzNyscEHFUJSU2KCkrLCFkNUY2Rzg5Ois9HSJFWFw9PwNKO0/8QAGAEBAQEBAQAAAAAAAAAAAAAAAAMCAQT/xAAhEQEBAAMAAgICAwAAAAAAAAAAAQIRIQMxEkEycRMiYf/aAAwDAQACEQMRAD8A9wooooCiiigQdKJt2M+FeIbVmy58a9k6Z/NmvFLz2z41i+2osbNjya3ex7fQVmNhQcDWztJlUVPJbCGccFSbgFKptshagG2gedcbN3NQPWchtoZZZ2kTfPWKASz6DqYjhdfVGSTgdtSvsy3H8WP1pPr3qBlcJSy4jNQPs+2/Ip44OfPOarSbHtG428J7yik+Zo5ap7Sh0qns2TDjxq3d7AtsaW0I/s0/0pJFsuEPjqY+P4qitRLJ710bl3oh4U4rDfcxh3FuAo3U9J9QDgALeBWAHL11f41uarEhRRRXQUUUUBRRRQFFFFAUUVzLIFUsxwFBJPYAMk0EF9fpEBvk5Y4VVDO7nsVFBJ+yqZvLl/m7ZUH9IlCHxCxh/iQe6jYEJKCeQfKzAOxPFUb1kiHYqqQMDick6k01oE03p+VKeiEZ9ZG65SFwclZRnJzjTcHHjUhe8x83bZ7Otl19/V6eVNaKBQ+15I/n7WRV5yQkXCL4quJfJCNKY2l0kqB43WRGGVZCGUjuIqakV9aiC4ilhwhuJernjHszZjYiTHKVerHrc1BBzhSoPaKKKAooooCiiigKKKKDMdLGG4RXkl9ZgvpXrPS6LKmvMLiM79St6tJ/VHDP1eAKZC7OKpehEsDT+DZ4K61m2O4ykF5dmqUVyc1oL3ZopUbHFOHX3ZO0cPMD+UX/ACY6t3G0x21H0b2T1kk+eUijzhjI+uuNvbPETe0PMV3Ua7pF6STXUd1g8aqxjI0I86+i2PGnGd0we701pdbpvSDHbXUkZxTLo9AN8Z+NdkZyazoZfSwxuFsppl9In+Uie2x863FHlVh2cK0Vz0laNGd7G7VEUszYgO6qjJOBLk6DlXzoWmIZD23Nzg9oEzDPwx7qv9I1BtLgHgYJv8tqqkvxtkAjmAfOuqr7ObMUZPExoT+qKsUBRRRQFFFFAUUUUBXE8QdWVtQwKnwIwa7ooEHR7aHVqlpcHcnjUIpbRZ1TRZIXOjkgAsvtKTqMYJf1Be2ccylJY0lQ4JV1DLkcDg86XrsPc+ZuLiEfi74lT3CYPgdykCgb0UrGzp+d5J7o7cfuGq1jEZnmU3Nwepk6phmKMEmKOTIMaKw0lHPlQN7q6SNd6Rgo4anieQA5nuFUrSJpZBNIpRUyIY2GGG8MGWQcmIyAvFVJzqxCz2uy4ozvKmXxjrHLSSY7Osclsd2auUBRRRQFFFFAUUUUBRRRQJ9uxbymvP72xAbNelbRTKmsRtCIlqlnOr+O80VBMVdhl0qGWPFcxip1SO5481W9GBOKsO1cwnBya41o32f0fhdGEkSSB2V2V1DgsqhVODpkACkvSHovbL83awJ9GGNfqWnVptpRpVbal+GFa3xzTz7aWxYQoPUxZ6yEZ6tM4MqAjOOYOKZfeWL8ko8BgeVSbX+b/tIf85KahabrnxhVD0fgPGGPx3BnzptsXotbPIN62hf6caP+0DXbzLGu82cZA9VWckngAqgk+4Ux6PbZjDZ6q7b6NldkefV4rWO08pI32zbNIY1jjRY0XgqgKBk5OAO8mqnSq8jhtJ3mcInVOpZjgZdSqjPaSQB41VHSyEfxN6P+n3x+IixVLbu1oLu2lt3gvd2aNkJ9AuyRvDRsdXxBwfdVkDzo9cLJbQsrBh1ajeHAlRutjuyDTCspsbblvbQRQLDfbsMaRAnZ99qEULk4iPHFXf4WQ8ob0/8AT74fExUD6ik9p0jikkSPq7iNnJCmW2niUkKWxvsgXO6rHGeVOKAoopffbahiJVmZnABMcUck8gB4ExxqzAHXUjlQMKKrWN4JV3gkiDOgkRo2Omc7raj3gVZoCiiigKKKWz7TO8UgiaZlOHbeCRocZ3Wc8W4aKDjnigZGsn9z+5mlF488PUu12Q3Hdd4oIYHaMHUIepGNTxPZq0629dsCOC3XdzvszXDFs+z1a7gAxrvbx8K7FhcHBa8IPMRwxKh/Rfeb/FQNaKUG3vFORcQSD8V4HQnxkWU4/Vrg7dMX/wAyI24/Kq3W240z6026DGNOMiqOWTQOqK+KwIyDkHUEcCO6vtAUUUUBRRRQFFFFBDdLkVmpLb1jWpcZFKbiDDVnJqVktqR4NUC1P9uWumazLtUsovheJVbJq4YAVpO0hHCvo2ky1NRzNAVNQyk1Fc7QJqBbutaNV1tUfIOeY3WHirqR8RTpBmkG2Jv+FmI4rE7DxQbw+IrQ2ozjvoyl9H3pIV/OeQ+CIV+uVfKtpsKDdpBbWmJ4D2pOvu+Sb61FavZ64qsiOVMqKKKokKKKKBTtv52zPZdH42twPtptSnbp9e07PShk9nyE27/iwPfTagW7UmYukEZ3WlDMzjikSFQ5X88l1UdmSdd3Bt2VmkK7sahRnJxxJPFmY6sx5k5JpZdzCO+hLnAmhkiQngZFZZNzP4xQOQOfVnsp1QFFFFAUUUUFDb18be1nmAyYYJZQDwJjRm18ql2XaCGJEGuBkk8WZiWdz3sxYnvJr5tewW4glgYkLNFJExHECRCpI9xqnsHa3WgxTAR3MQAli7caCWP8aJuIYduDgggA3ooooCgiiorm4WNS7sFVRksdAKBNYw+jXXUR6QTRPMkY4QyRuiyBB+DGwkU7o0BVse1o+pXs+BpJTcyKUJj6uKM+0kZYMzSdjsQvq8gg55ppQFFFFAUUUUBRVPa191Ee/je9eJAM4yZZUjX4uKoyffDJ3fRCMnBPXqcZ0BGuuOdA6qtcx0pV9pEnKWSjkesuHJ8V6tceZoMO0fytl4dRcftdd9lB3tOPKGsBeDDGthfR7Q3SCLJu/Nwnww311hdpR3W8cm2U9wmb6yKlnFcKsxpmuZrbuqlaTzI6CUxMrkqDGrqQ26WGQWIxhT8K0ELA1HS0rPy23dXC2op9dRqaXPHjwru2rSza2I4JWYFlEbbwHHdIwT7gc+6nnQyTroYXwRvRqcNjOgxnTtxn30lW5kkTW2DJIvAyqMo44MMaEg6irmz9qyxlVW0bCgABZYcADQAZIrUStek3OxjKI2jnkt3j3sNGsTZDgBlZZEYY0HDB764h2Xdrwvgfp20R/ZZaqbM27cldNnyH+3tv99Xfvzc/8tn/AL20x/m1eIVJ97bvj6d7jbxbvkDn41S2413bQSTm7VurXeI9GUDiOPr8Nc1Y+/8AOOOy7v8ARexYfG4B+FI+mfX39o8H3vvoS26yyK1iSpU51UXQ3gRkEZ511xovRr4cLm2b6VtIPqnr4Fv+G9aH87dmH/17x/aqlD0haFI1ewvY03oousla1fBkkSJS5W4Zj6zgk4J41p6BDLZXcjw9abcJHKsjbnW7x3VYAAHTUsPCn1FFBW2js+OeMxyrvocHGSCCpyrKwwVYEAhgQQQCKWei3kIxFLHdLyW6JidRnh18aNvAD8ZMnGrHjTyigTnas6+3YytrjMMkEgHed9kbHgDXT7ZYai0uMYJLN1CKuBn1i8oIHeAasXe1o4zhie8jgKxX3X+lUMNi8AO/JdRMq7p9lG03z9QHPXsrm47qnHQ/p5b7RkmijykkJ9lip6xM4Lxke0udPeO2tUTX5V6AbRS2vUmcsAodcrxG+uMnuGda9ju9rIyEqQxwCpHOs5Z6bw8fyegyXka8XXzz9VLtoei3ACy7rY9lvWRkJ0ykgwyHvBBrzd9tlcV2+3Disfyqfwf69Fj2fcR/M3W+h4LcoJd0diyoVYj6W8deNSdXeflLbw6mX6+tqh0EvGltiW/BkZR4YB+00v6cyXBu9mRQkxo10XklwSmY4nZImAI3t4CTTlgHlVZdzaGU1dNBu3Z0LQJ+cFkc+5SRjzNSQ7KUMHkZ53U5VpCCFPIpGoCKdTqFz31forrgooooCiiigKKKKBR0m+biHI3VqD7p0YfFRTekfTGYJbrIxCiO5tGLHQKvpUQZmPIAE61P/Caz/llv/fR/60DWvhNKP4U2WcemW+f66P8A1qO46SWo43dv/fR/7qC9fyjdNefbX1c1o7za8TqTHLG/0HVvqNZa4feJqWauEK7z24R/Ok+UMlRX3SS2gcRyTKHLBd3UlScY38aKNRqakvfnYP6x/wDJkqWewid1keNWdPZcj1h76xxT9IbnpFbopYzxkKMkK6scdyg5NRXm1o3tpZInV1EUhypzwQnBHI91TXtlHIpVkBB4gernBzgkYOKV7TtEjtpliRUBikGEAXJKEDhz1rnDpksugA5ADyGKcbJsyxyap7L2eWIyK2VnZ7oGlaxxZzyMNlPu6U9Vs1nlGKaWE2dKtEavUUUV1wm6Wrm3AHH0my//AGQGnNJ+lZxAp7Lmz+N3CPtpxQFFFFAVW2lc9XE79g08TwqyTWM6U7V6zKD2BzHMj7KzllqN4Y/KsztbaRKE545NeNdI79ppmLEnBKjPIA4wK9N2lLoTXk18cSOOxm+uoeL3V/P+MiKN91s9gz8K9btOjt5DZxyN1eDGrAdZ6zbwyqhcatrwrzLZuxpJiPV3VP4R0yO4ca9y2Hcs435iGYAKvJUUDAVByGlbzsvGPF8p2KOyejDMoa5Yg8dxMafSJ4nwrna+w9z1kbeHNTx9x51objaKikm0doqdAdandRbtbnoHBuWcf55d/NiB8AK66Tn5WwHbfD4Wl037tHQ3aSy26qMBogFIHZyIrnpJrc7OH9MkY+6xuh+8K9GPqPJl7rQUUUVpkUUUUBRRRQFFFfCaAYZ0Ooqu1tH+TT9Vf9K7aSqtzNu0EjwJjVEx2bq/6UmuY4gfVijHgij7KuNe5FINq3W6DWbWpCHpLaW76Nbwse0xRk+eKTQ7Bt8fMRjwXGPDHCmJBdsmrHV1G5bXmOiqHZkSMGVMEZx6znGRg4BOOBPnVveqSRKUmadmfcEW6rlBvl8ndxk6DA1yPdXPbq+1SQ7MEoKsuVYYI7QeIqrawXTfgwH9OQfu0+sYrteCWo8XmP7laxxYyyLNv7ItbW3yysjSMsUbh5sK7+zvMGwo0OprQw7AtXUMqMVYBl+VuMEEZB3S/ZUG09m3NxEY5UtGQlSUJn1KMGHrY01A5Vaae9H8RbN4XEq/9k1VJ8PRu25RsPCWYfU9dw9HrcH2HHeJ7gHzD5r5Z7RlMqxT2/Us6OyskqzIerK7wJ3VIPrgjTkaYzuFUseCgsfADJ+quuJbfoxA38ZdHuN7dke4dZVDpJsGK3tZ5Rc3iGOKR1zfXZG8EJXAMmuo4VHsvbl1uqxsGYMoYCO4hY4YZAPWbmutSdJiL+0ktprK7j6wDUJC5RlIZWVlkK5BHbXXDbZvR9U3GFzdPu4JDXMkqEjiDvE5GRTys/Y7WSGNI47S7VY1CBeobQKMDXgfdUi9K7fXK3KkfgtZ3gOnJfkvW/RzmgeUUos+ktvIyoHZHc7qpLDNA5OCcbsqKeR8qb0FLbWfR5d3j1bEe4Zrym7vyRXsMibwIPMEeYxXiO0bco7ofwWZfI4qPlnp6PBfcJtuX+6p11rroP0KSRTc3K5LsTEh4Bc6Ow5k8u6m/R3o0lxIXkGY0I0Ou83IeHbW3vCiJgADA41jGcWy1bGQvNlqp00xX1b0RrxwBXO2toBRrx7BxJ7BVbYtkXcSTDIzlU5Dx7azfbRhY2E10c6xRfjH2mH5gPDxNaW3gjgXdRcDmeJPex51Xa/x4Cl97tQAca1yMdpjsvaCw3SsoCq53HHAEHnjtBwa1O2Rm7se6SdvK3cfvV5U9wXOa1nRna7TXVrE+SY1uGUn8XcRcHzrfjy+kfLj9x6JRRRVkBRRRQFFFFAE1Vlkrq5lxVfNBHNdbtLZbgvoKZNbBqjSy3TXK6VmMrWe2i5dsVsr6H1TWZt7XLnNTzV8fUdvZYFcSW9O2iqKW30qSzPzRUl2avyYbjvtJJ7nkZl+BA91aHah3I5HPBEdj+ipP2V1sLY2Y410O7GinUHUKAa1Jtm3Q2OmlNc4NXo9mhBVSdeyqSaRt3V2JsiusVBZtV0JWmSW4P8Ax0C/0a7f3iS0X6nNSdI5dy0uHH4MEzeUbGurqP8A423P8xdr5tbH92uulMGbK674JR5qQK64aWVruqFH4IC+Qx9lMYhivpAGfE1E0ldFrrK6DVRGTU8dcFHpH7MHb6Vb4PZiQE+YBHvptSPpPB1iRJvtHm5hwyHDDDE+qcHXQ18OwJPwNoXa+Jt3/aiNdcPa8p6UQAXU3e5PnrW3+8Vx/wAzuf7uz/8ADWB6XbHljuSGu5331DBisCk8j7MYHEVPyelfFf7Idn7WMGV4qTk+PDjXG1ukK7uRx5KNcnlSSbZrs2718pz29X/sqe36NqNTNLnmcp9qmpSW/b0719O9lWfWHrZdTyHIeFMZLkIOQpVPbFBgTzfrJ9W7SOWUs+OvlYZ1OU8hhaN2tDd7TwMk4/8Aeyk331DPrw7+dWLTYBlOTJKEzpkrn9mmNz0ZhC46yXzjP7lc0xuoYLpTwNWLDaRhvbaReKLMxHavqKw9+9StOjBX5u5kHcRGR+zU0GzZI3DyOX3VZRhQB6xXJOPoik4xlN8e+WlysqK6HKsMg/8AvOpq896B7YKOIWyUkPq8fVfljuOMeVehV6McvlNvNlj8boUUUVpkUUUUCy5bWuk4VXd8mpojXR3G+DVk1UlFSwvkUH2RQRik09tunNN8618uYN4VjObjeGWqSb+tSEZFczRYNdwioyL2q7WKuCHUMrAgqwBBB4gg8RUf8HrH+SQZ7REin4AUwkNU726SJC8jbqrjXiSScKqgasxJACjUkgCqyaRyu0EmwLL+SQ++NT5541S/gxbE+rAqDsQug8lIqWK3uJ/WaR7RMndjRIjKVGQDLI2+Fzx3VAI7asDovG3tyXTnt9LuU+EbqPhWmGYtbKRb028fpUICNIXE0kkRj3xuupl3xva7vV6a5PACtdb7JuOW0Jj3PDatjwIjX45rlOiUA1DXSnkRfXp+BlI8xUgs7uDWGcXS/krkKj400S4jXjx9tTn8YUEtlsaYTrLNcrMI0kRFEAib5Qpku4chvY4BRxpnf2SzRtExYK4AJU7rDBBBB8QKqbL2us+8ArRyJgSQyACSMnhvAEgqcHDKSpwcGrtxdLGjSOcKgyTgk+AA1JPAAcSQK64WtsWTlfXf60B+uKlPSmKeztJrj066bq0JAEVo2DwVnAhzuAkZPIa03NrezqT1y2WR6qJGk8i9hkkf1M8MqqkDUBjxoHRuRgyzbQuplYYKlbWNccwRHCMg0HNlsueRFddpXO66hl3oLNTgjIyDBkeBqx967sezflv622hY+7c3B8KP4O9l3eD+3z8CpFcfe69i1ivPSP5u7jjGe5ZYFQr4lXoAbIuWkiMt1HJHFJ1m6LcxuxCOqjfEpGMtn2eXvp0dKVWXSBS4huI2tZm0VZMGOU4J+QmHqycCd3RsDJUU4YUArVkPugWu8YWxk+uv7J1PZxrVPpWY6czfJxa/hNnv0FZznG8PyY30YLqD63by8BVG62hughhj4g+FXnl0pbPb9YTngOPf3VD9PVKz93cPOcDKpn3mmeydmqupFddQFOByr6bgjQVn039HLXIUYFUJ73OlUXmJpZLMQQc8Kb2ztpbWXFWElpJbyseyr0bNzwPfXHKd214UIZdCCCO4jUV6Zsm+E8SSDTeGo7GGjDzFeNSXBxxr0v7nsTCzBb8N3dfo6KP2SffVfFeo+WcaaiiiroCiiigzm/rVqNqqRHJq2FrosjUVENDX2Nq6agkOutSK2lVo3qbNcFG8XWoQMVYuDk1CErOm9ompdBbCS6cud4wCMxIfZQSK2Zd3m5KuuTwCaYy2XSRVT2lYlmWSKTqpkBUNu76OpwTHKmRvLkA6EMDwIyQes7MI4cVJvAUh+/EyaXFq/P5S2zPGezKYEqnu3SB29vS9I7f8Iyr9K2uVx4kx4rrh1v19FKk6S2nAXCE/ijeLfqgZ+FSrt+I/Nx3Ep5BLacZ/SdVUeJIFB92taASW8yjEizLFkYy8U2VkjJ/FHqyeMQ76n2qV661V9EaRyM8GlSMmJD/jYDtjHZXFuskjrLMAgTJigBDbhYFd+Vxo0m6WGF9Ubx1bQi3f2yTxtHKu8jYyMlSCDlWVgcqwIBDA5BAIoL5NANZ2C+ubfEc0Ul2g0S4h6suVHD0iIlSH/OQEHjheFTDpPFzjuVPYbS5z8EIrof5o3qzj9LIBxE6fStbkf9uvsXSONvYjuZOzdtZxn9JlAHvIFcDraFlHPG0cqB0biD3agg8QQcEEaggEVQ6OzPuSRyOZGgmeHrGGGdQqvGzdrbkiAnmQTzqKO6upgNy39FB4vctG7j6EULspPi4x2HhTKytBEgUEtqWZmOWdmOWZiNMk9gA5AAACgmNZTp7F8irdj/WK1JNLdv2XX28icyuV+kuo+qmU3HZdV5eXyKjd8D1ahXv41KorzWvTKpMhPdXEUWMsfdTQQZ8OdQ3MfkOFYa3spmbFQ21vvHJq00eTV22hAAoK8VoV9kjH4p+w1OGHNcHzHnUjCo2Wu6ctT7L2c1xKkScXPHko5se4Cva7W3WNFRRhUUKB3AYFZf7nux+qh65h68vDujHAe86+Va2r+PHUefPLdFFFFUYFFFFBl7RtaZUpsuNM810dV2DUWa6FB0wrh5sCu6pXHGuUdiSgz1Aa4FcdTmbNfVNcIKlFB2tSCTFQ0V1xP6Se0+dcmcmoKljFBImtS5xXIrmQ0HMs1QGWopjXCGgmD61YS6xVSiPjXHTOG5Jq1mqsA0rtmrTjqRsUvubxhwFXwahlQY4UHlO24OrnfsJ3h+lrUVuM8eFOemagSr9H7azqmvLnyvTh2Q03s6DhVG+blVqHhVKbjWGhFHUhOK5U1FO1acEj1c2Bs83NwkXInLHsQasfs8SKWMa3n3KYhmdsesAig9x3iR5geVaxm6xlePQUUAAAYAGAOwDhX2iivQgKKKKAo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" name="17 Flecha derecha"/>
          <p:cNvSpPr/>
          <p:nvPr/>
        </p:nvSpPr>
        <p:spPr>
          <a:xfrm rot="5400000">
            <a:off x="4179091" y="2035959"/>
            <a:ext cx="42862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400" name="Picture 16" descr="https://encrypted-tbn2.gstatic.com/images?q=tbn:ANd9GcQe8CIPU0j1nlc5SUV_rAh1hVfPlMg0AmZzKYjR0pnuBOdTwwlj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7" y="1071546"/>
            <a:ext cx="1309819" cy="981101"/>
          </a:xfrm>
          <a:prstGeom prst="rect">
            <a:avLst/>
          </a:prstGeom>
          <a:noFill/>
        </p:spPr>
      </p:pic>
      <p:pic>
        <p:nvPicPr>
          <p:cNvPr id="16402" name="Picture 18" descr="https://encrypted-tbn3.gstatic.com/images?q=tbn:ANd9GcQ4jGSrT_N0SmgTxhdR-oYUrH8ty1CSE1ogTaKZnh6-GElO0L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071546"/>
            <a:ext cx="1333477" cy="1000108"/>
          </a:xfrm>
          <a:prstGeom prst="rect">
            <a:avLst/>
          </a:prstGeom>
          <a:noFill/>
        </p:spPr>
      </p:pic>
      <p:grpSp>
        <p:nvGrpSpPr>
          <p:cNvPr id="24" name="23 Grupo"/>
          <p:cNvGrpSpPr/>
          <p:nvPr/>
        </p:nvGrpSpPr>
        <p:grpSpPr>
          <a:xfrm>
            <a:off x="2714612" y="2500306"/>
            <a:ext cx="3643338" cy="2500330"/>
            <a:chOff x="2714612" y="2357430"/>
            <a:chExt cx="3429024" cy="2500330"/>
          </a:xfrm>
        </p:grpSpPr>
        <p:sp>
          <p:nvSpPr>
            <p:cNvPr id="5" name="4 Rectángulo"/>
            <p:cNvSpPr/>
            <p:nvPr/>
          </p:nvSpPr>
          <p:spPr>
            <a:xfrm>
              <a:off x="2714612" y="2357430"/>
              <a:ext cx="3429024" cy="2500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Picture 2" descr="large%20gears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57686" y="2628066"/>
              <a:ext cx="1538665" cy="1943942"/>
            </a:xfrm>
            <a:prstGeom prst="rect">
              <a:avLst/>
            </a:prstGeom>
            <a:noFill/>
          </p:spPr>
        </p:pic>
        <p:pic>
          <p:nvPicPr>
            <p:cNvPr id="16398" name="Picture 14" descr="http://www.cionetsolutions.com/images/gestion_pro/mape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2428868"/>
              <a:ext cx="1496273" cy="872826"/>
            </a:xfrm>
            <a:prstGeom prst="rect">
              <a:avLst/>
            </a:prstGeom>
            <a:noFill/>
          </p:spPr>
        </p:pic>
        <p:pic>
          <p:nvPicPr>
            <p:cNvPr id="23" name="Picture 8" descr="https://encrypted-tbn0.gstatic.com/images?q=tbn:ANd9GcRa_t0qhUEg9mnp-ENmZzdEmklFlgmDU18DXBOdi0-quo5PRpsH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57488" y="3357562"/>
              <a:ext cx="1357322" cy="1280937"/>
            </a:xfrm>
            <a:prstGeom prst="rect">
              <a:avLst/>
            </a:prstGeom>
            <a:noFill/>
          </p:spPr>
        </p:pic>
      </p:grpSp>
      <p:sp>
        <p:nvSpPr>
          <p:cNvPr id="16404" name="AutoShape 20" descr="data:image/jpeg;base64,/9j/4AAQSkZJRgABAQAAAQABAAD/2wCEAAkGBxQTEhUUExQVFRQWFhoYGBcYFxgeFhwcFBwcGxocFx4dHiggHh8lHhccIjEhJSkrLi4wIB8zODMsNygtLiwBCgoKDg0OGhAQGy4kICQuLCwsLy00LCwsLCwsLCwsLCwsLCwsLCwsLCwsLCwsLCwsLCwsLCwsLCwsLCwsLCwsLP/AABEIAMsA+AMBIgACEQEDEQH/xAAcAAACAgMBAQAAAAAAAAAAAAAABgUHAQMEAgj/xABDEAACAQIEBQIDBgMFBgYDAAABAgMAEQQSITEFBhMiQVFhMnGBBxQjQpGhUpKxYnKiwdEVJDPC8PEWVJSjw9JDU4L/xAAaAQEAAwEBAQAAAAAAAAAAAAAAAQIDBAUG/8QALBEAAgIBBAECBQQDAQAAAAAAAAECEQMEEiExQRNRBRRhcYEiodHwkeHxI//aAAwDAQACEQMRAD8AvC1ZooqAFFFFAFFFFAFFFFAFFFFAFFFFAFFFFAa551RSzEKoFyToAB61CLzfhWPa0jKP/wAiwzGL5hwmUj3BtS9z5I8sxgZkihjh+8dTKzOSpK2zKewA5bAgl9hsaMNicZli/DnjjCfilvu5kOi5BCgayG+YWa+nqaq5UTQ84TFpIoeNldWFwykEEexFb6rXh8jYbias4P44C9NQM4zNlWWQKMtyT3ldBufNWVVlyQFFFFAFFFFAFFFFAFFFFAFFFFAFYtWaKAKKKKkBRRRQBRRRQBRRRQBRRRQBRRRQBRRWCaADUXxjj0OHRneRe3TIGXOSSAFAvuSQPrWvm/FNHg52jOWTpkI3o79qn+YikIKi4iTDQrh4uiqAs2HR5ZWKgu5djqQWW5IJuwJ3qasHNxzmm8+KzxR9N4Iw4E9pPwy5VomC5SVzbC+o0JrTh+JYWeS7YjF4xUysnwZAdbnLmU3uvxFQdDYjep4Qve+dP/Tw/wCQrVPhJH+P7rKPAkwaH9w4NQ8LZKkuLDlLi/8AvLSzLMsSxrGkr6gnEOZGZ7E5EJChbEhQDci4vZSmqi6/TzhAEREJMccshw0qRsqTxmGS6p2yaMh3FvFqsTlPFl4SjEl4JHgYnc9I2Vj7lMp+tQk48Mgm6Kxei9SDNFFFAFFFFAFFFFAFFFFAFFFFAFFFFAFFFFAFFFFAFFFFAFFYJpbbm2P/AGgcBkl6gjDmQKemLi4BO40/N8N7i96AYpJQoJJAA1JOgFvU1BcY5xwsGGbFGQSQq4jzQ2k7ibZe02veuThnK8uTFxYzEvi4cSTlVlysiMCCtwbefAA097VK8E5ew+FhEEMSrGDmynuu38RLXudBrQHDzJzJJBhExGGwz4suVyxx5s1nBIbRWNvXTzS/x/n2XKUw8LK9rPIwYhWAGZUVVNyCSMzAAEbHUVYQWlOTkdDJI/3idQ7s+UdOwLm5sShO58mpVeSsrrgrxuLmQRpLHPmkxEYaSWTEWX8aMIBmIRrqrEnKoBZQBpWyKPr40uSy5pcVIpQ2PYyxoQf7oHsfepzj/KoZ/u2HnlaQZZJGcr04wDdL5UuXLLcC+gFz4urTJPgceOs0co6ZYqidIEzfEYwxsTdAWAsL30Bq8Er4CvyNn3CTxiZfqsR/+OuXHwzAxr94OWSQI1o0DBSGJsw2Pba9vNc45sX/APRP/wC1/wDeuPiPNK9jdKUdNs9maIBiFYKCc5I1a+gO1q0aZJK8XUKjqgVQmElAGygzNHHGCfGubX517fi0sMWLlhxEDNiQkoAzAwGaIJHIrto6tkBF1UFtL1GScD4hLE5kRSs2SRhG4V7RjNHGCw2Um+WwLNud648JwWQxpKkOLyMA6t0oZNxvZQzA+1hWTjud2Ucq8DpyhLjn4dI6YlcViGdhE0qNGFC2Uh1yhrggtYjW41qRfH8Shgw18PHiZ3a2Iyv00QMdMu9wARc+1/Ncf2aRy/7yXL5C6WDxNGc4TvazAbjKNABdTTzaqvsvF2rITi3NeFwskcU8yRySaqp9CbAm2wJ0BNTYNR/FOCwYgoZokkMbB0LKCVZdiP12qN+54/8A2h1Oun3HpgdHIM+fXza411zX20t5qCRjoqN4ZxzD4h5EhmjkeJssiqwJU+/1uPpUlQBRRRQBRRRQBRRRQBRRRQBRRRQBXJi+IJHbMdW+FQCWNt8qjU1jimL6UbPa5GgHqzHKo+pIFcuBweS7Mc0rfG//ACr/AAqPC/1NzWeSe1EogeJ/aBHFKYmglDAXJZo1GwI2Y75hvascO+0WBzlkhxEDafGgI7s3lGJ/IfFIvO2KReIzZ0L5gQLGxHTRCbHf9KgsJKHa0aEgA/FYkWttbX835f0NU3y9jSMYP7lt8W4fNjJsHisFjckSP3qDmjdDq1gNCxtl7tgb6EatiRC5awuRYnzYbD5a1THJHFHwjJZ1MdgsqaglV0LqNiV30tpofFrqQ6VrFp9Gbi12eqKKKsQFYas0UBVuJw0jY7FIqMt5xK15mRjG0IRSqo40LwkK5N72FrXqbHK8Ukdpeq1/HWmIAOwIaRhmA0NtL7U0cQ4Nh5yDNDHIV2LopIvva4rhPJuA/wDKQfyD/KpAoyfZpgr3X7wvylNv0II/UV1YLk1IiDHMwtteDCEg+oJhv+9TPFeB4DDxmSUmCNbDMJ5o0F9B8LgVjAcDhmjWXD4vFdNhdGWcspG2nUDX2pYITipmizZ8XiioaIdsUCk3uWVWCAnQalRddbZjoJ37NyDw3Dm98ys+9yOpI7WJsDcXtsNq2vyqrqVlxGJlRhZlaRVVgdwemqmxHvU/FEFAAFgBYD5VAPVqzRRQBRRRQCvxjl5ooMQeGrFh8VKc2fIvcQbm9wQCddbEXJNqOF8xrE+HweMmjOPkQFljVspIBO9rC4B9L2NqZmqt+eOaeg8r4eKMTQhY3xMiAlc5XsQbkDOCSTYX2NQ2l2WjFy6LJBrNUxw/7RZ0lzdYzxhrP1VjjSw36b2U3Hpr8hvThgObMbiY+ph+HgJurzYhURl9VspPj0qSKdWOxNF6TsRzNNLCOlGEcjvfMCinYiNtmt/FbKP7W1cfBOYMQWdWnw8uTwpzMP71gtv3+VCB+opQk53SNyk0ZFhcst8oHuWsB+vra9qY+F8QWeNZEDhW2zqVP6HX60B2UUUUAV4dq90q/aNMy4TQkBpFVyPCG5Nz4BsF+tQ3SsmKt0KfHOapcQ34bGOEMCgW2dshzKzE+4BCj63rbw3neWMqJykiEgZyMrgeT26NYa7DS9Ks2IFiqEM9tFFj5A19BcgX99vFTfD+WlkxMciiR4Y7dViUEZFrlhJu1ibZVHgg2uK85SlN23wejmjixx2pci/zqvU4oqgjumcA2uLaeLi+i1y8Ri6KwMpKv0kYkZu5m8EFrW02+dSPFJ4psTPKsh1lLRuqsQe97EWG23ofQ1C8UWVljJ70XKFIFiVS/iwJPgg2bTY710St0vBywSXJ5PFs5PVAF9A6KQL7XYE9wHqLEeDX0XwwHox33yLf52FUdyhghiHw8AIIOXPtcKvc9/3H1q+k2rpWNQ6MZZHPszRRRUlQorFF6AzRWmVyNQL+3n6Vrw+MVwbE9u4III+dU9SKltfZNC39okj9BUTAffwz90ZNlXILqzaa67Uw8GwqxQRoqLGFUDIo7V0uQPYG9JfNGLwfEYUV8RjIEDFg8UcqhtLdx6ZVl801cI4zhnVUjxEchUAfEM5sLaje/wBKuQS9FYvWaAKKKKAKKKKA1YliEYqLkAkD1I8VUPDIOvinxU3SBuZCpLEA5VQdp7QFNjvfbariY0o8wj8dYYkhR3jaQyMpLaMF7QrLrqCST9DXPqJKEHJukjTG6ZAYfBNJ05UMJC5nuqsEJdrnqKSc2l97fKoZ8TMIemqWwvVYZEISSZmkIuxs11YgkKCNBqTatvGcbIHeH/c3lQDNI7GJlzAEXzIwYkG/afGtq2YPBFsBACtkicyNNHIzq69wNmWMeGOot9d6z089yUr4L5FHwjz99hU2lwr5vV2SQ7W/MxP6fpWrhnEHDNHhsPGp+KyRlFC+GkJt58DeurBLBEcghSVALs7Jd9bk3uPAHmmPCYOOKN2hiC59SB5sNLDx8h6mu2LUlaOKU6bQkSJixKs7PE7xnMEOqaD0tbbS5O9XFwfHCeGOUCwdQ1vS+4+hquoMoUC9wfyi9r/L29/SnPkWMjBRX8l2H913Zl/Yis4ybM8GWU27J+iiirnUBpW+0DHlMK0SG0s4KLrY2Iu7D00BF/UipvjOM6MLyAXKroPUnRR+pFVJi+J5pGeaRWZSVzZbOdRmJFyQoI0GgCgnzVMjqLYXZ7xsgeCOWJDE+GlWwUWZFJC3XQbKwbTS6nenbEc3YfREWSRn7VUKFLE3/jKnbUm2gFJccjdZUTL3o2fOpZSq7Ai4ubt+5rvODY5buuVSDkESBCRtcXJt7XrzdPps8Htirjd3fP2NsuXG+X2IvBH7GGQrldh6/v8A6aVIYXFkL0zGpLM1lZ9wxJH5SPlcitckX400hQOpkbMNhdnfuAvYbD22vYajRiJ/gZs4UJcgMReyHNcK24K2sa78+TclGuhgg4u0+xu5PURYyF79kl11OoMo7dfNzYevzqyp+OYdJhA80azMAVjZgGIJIFgd9RVH4OYIvWjQhMgIIcXzKwKnc6gj51dGN5ew+IeKeaFGmjKsjlRnBXUC+5AJ2OlThbrkjNtv9JMg1ml3h/AposXPiPvcskUqnLh31SN7ixQ30Fha1vJ3rj4NxjHxxTycRw6KIhmToEu0g1JstydNB7+lamQ2mtE2GB8kH1BtUXhOZ4Hgjnz9JJGKp1vwiWBIy2fz2n51IM0p2VB82J/oKyyNVTVko0yJMvwsHHowsf1FcXHscY8FiJWXI4ifT3tZf3Irskjn3MiKPZdv1NQPPAIwaxFs5mmjS+1wWDH6WWufAm8vUq+vX8lpdeBWfHNBFHF13ijiw4L5QCSxyqqgHTUhj423qLPEJXUGfDpKh2LACT2IsDa/uR41rp4lhxN1yrAyrMoEV7SNFGtjkHnVmOnpS/N3MqRJKWsymJS5IbS2tgTf1b32tXXvk51H35vpf9ODPkyJ0hl4XxkplMGIlgB+FJrvA3iyltvS1/pThw/nMrZcZGIr6CZLtCb7X8p//WnvSRwuBmw64a4EKMzzyA6MzNmaNG/hU6FqxjuJ9QdKDsgAylxpmHlU9F9/Ov1vG5do6ot0i5YpAwBBBB1BGx+Ver0i/ZdipDDJEwYwxt+FIdiD8Sj1sfTTWmtzMWIGQLfQm5NvlWeWfp+G/sXSs771xcY4tFhomlndY413Y/0A3JPgCojmzmReHQCaZZJbuECxKL3a9tzYbeupsK4E5fmxrT/fXSXBS5GghCFXTLZgxPxK2pUjz7XtVk7VkGzEc1TNPCMPhzNhpsM8q4gfCGUXUMNwNgQdbsLbGlngXM2DxSNfEsmIlA6hdhHLfwsZOiqLkAKTa53JJLNzHxJuHxRw4TDKFIbKQj9FMtrAiNScxv5tsTc+aZThs2IQxthpmlJLCToMQM1yygBAyjU238VzarTLUR2uTX2LKTjyPPGuE8Oiw8h68UUhiKHEM4eYhhZrEsSWYXW411qyOAIThIA47jBHmBHnILgivn7HYLoJkfCGCQpdpWw7gajVVuDr4vcCri+z/mZsSnSlCmaONCXQhkcWtc2+FrjVffS/iNLpngTi5uX3Em5K6NfEuU3TP93s6N+RiAy+ytsV9j+tdMDTBQDhpg1tQAtr+xzW/elHmThvEDi5Y0GJkg6vVWxYr3AbMx8XK5Qbaba154hgOISTvB/vTQHE/F3ZQHbRg2+UIb2HaLW3roUtr6LR0MHzuXK/v5HKHgDyteYCKM7oCDI/9liNAp8gEk+tNUSgAACwGgA20qpuOcA4i2IlSNZng6yut5BlPhSMzXso0Iv4FhVqYGVmQMyNGTurFSw9jlJH6E1bc32RLDHGlTTs6KKKKkocHGsF1oJIr2zLYG17HdTb2IFVdj4WimZJFys4zFT6iytlOzqRYg/3h7VcFq0YnCJIMrorr6MAR+9VlHdGh5sqDgUSiaUC+ZFTLqSAsm4A9LpUw2IUEAsL+l7t9ANTTsvK+DDFhhoQToTkXUDYH9a7sNgIoxaONEH9lQP6VpCW2KRnLHbspnh3AMRJiM0mHxAhKyEjJIuZmPbsVOxOtcPFOATiRgmExKILonbI+YWKgtZDYHxqSNjptY46LcYP4uLMyR/8OzDCDttr4LWa/wA6dQtc/ore52/t4N1kaVFW8m8qTSiM4iJookykq/xPl1C5d1W4F82+otrerTWi1ZrVKigVgig1zY7HJChkkYKq7k/9b+1SCP5l5Xw2OjEeJTMqnMtiVIJBBIIPkGpdRYAelV3xT7S9SIIhbbNIdf5R/rUNNzpM/wAeIm/uwpGg/ma7ftWbyxR2R0GeSui0MbnZ1TIGiYEOSdhY+/r/ANCl/nOeBFgiaKSQ3LRrE+R0EYAzDUbXAA96rvGcaz+cQfd8Sx/YC1cEONZWzqTfbXu03sb76j51X5iFm6+EaiStUTmM4kC+VY3kQA5lxSoJAQdArKLnTyQa3w4tXUouIkw6kd8cjAgr+bpuTcafwnztXKOLRyoqOiKV2JzZbbaMO6M++orix0HdkjIPaGbMQcpOwuO1tPOlbpQyLo87Jinje2apm7G40Sjpx/h4dNAuxkt6+i+1R0+IJtGi3LdqqBvfYWtr+lcjw9Jg1wSCDqoK3HqCbEe1P/I3G8K7Zp1wkMw0QrH02N9zc9v6G9aukrRVImeT+CTYGAtI0js1vwE1VLnx7+pFh/WmWSF2OZJbD0ABFeBB1HWUl0y5hkutm3AJtfQ3vv8Aw32r1/s0KbxkofbVT8wa4dSpSri/zTLRaMnCOfidW2OsY8ajzXVGjDcg/S3+dao5HGji/uu31G4rpU1OOMfF/khsMtZtWaK3IPLIDvrXBxaAdCUB+iDG/wCINCnae/S229SNc+PAMbhlzgq10tfMLHtt5vtagID7PJUbAx9PFPjFBYddwQzG5uDck6XtvTNal3kWSRsOerg1wJzm0K2tbSzaAC5pjoDFqzRRQBRRRQBRRRQHhnA3Ncz8UhG8sY+br/rSd9oqAy4cEAjJLvt8UX+tVbOmaWSNUv3i34mS13Y7e+U3NYyy06o09P8ATust9eNH7+wbiGF+7hNMOMue9viMl/Xx6UwQcaw7sESeJmJsAHUm/pod/avnrCvmy/gkqHAvmvYF+n3epDam2+/pTRwJgMSgC7YxSPQASDS23gfKp9T6EKKZdgrNcsGMU6bH3rpvWikn0UqjJrlx2BSZDHKodDup201H/euqipAkY77N8O3/AA3kj9jZ1/xd370u4/7NZUtklje5AHbIpudvhzgD32q2L1H8XwjyJeJ+nKuqNut/Rx5U7Eb+mtRSNfXye5SHEeByQ6tlIz5CY5EcBrXsbWsba1xjCt/a/S/9L044jEYdUkw2Jw0uGlDiQ9Jrrm2zR52sEIuLDS3m9RnGcWkr5YEKrqAoC5iTbLomnbrYkkm5ua3hgUvAevnDyv3/AJIDpMD5/lb/AErKH5a/2W1/bWpfHTMWRWRIzqMqixAUW7vB120uKmuFN94iEIlkjmK9qFFWNsgvkVgcwuFOunmolpIx8tGi+Lykuk/v/sTeqo82+S/9q2R5mKqquxb4QF+I+gF9amMILOxBKsUIuMuqtcNcEEaC361rXAr0yI5O5bWJ9b3XbVfnU/JQT8kL4zmaTikvwie5YwvFI2CxARruY5nGXL65Bdl38AVZmDxavdQ6M62DhGByn09R9ar/AJc4wUxKdYB+raMSEDqIxGilh8SnLbyQQNSK7sdgZOHwz4yCM4mY3PTtkVUd+o5yi7G31Pp5rOUNvDOeWX1HuHygCl7B82QAxR4h48PiJED9FnGYBtgToL+2+hphBqoM1gms1hqAjsRxyBGKF+4aEAMSP0HvUfxnjitBKsDkTGNhGSrgByLKScp2JB2NQXFMKGmmBvcyEXF76gH/AJqjsE0DlhG2Yo1mszb++tiNN9t6+dz/ABnJCc4xjxF+x2Q0qkkxk5W4wYsLGuLmMs6g9SQK1jqTocq7Cw2FSv8A4ih2u/8AI3+lI8pgVxEzAO+ylzc7+L+bn515xzQRayNlzEmxZrn1sBqbX9NKxXxrUNpKHL64fP7lvloJNt9D6nHoSQLsCxCi6MNWNh49TUmDSBwfI7w9NgyGRSCDcHKSdDr5Bp+UV7Hw7Vz1ONymqp0c+bGoSpM9UUUV6BiFa5HsL1srlx/w/UVEnSJXZWPNfHetKr9OTJGsik9jfEyflViwHZ6eaScTwiRp3kKrka/bJodXLAlTbwf3pp4tzVFAq4VkWRpZ3U3ZbRjqKAzAg75j6bGo+fnieDNHDBhgFdwr5ZGZhnaxIXKBf51j6d8mjnS2shzwtVZdYkZZFYDOv5TfLYMTr2+KnOF4vLICLOyyCYqBLqMw8mMD4jbf+lL83EppZxiZ8ozSIGKoyr22F/ibwNr0wQq+dMoOTNGS2lvjFxYm+oY7DwK6PQhstszWSSfBZ2Flzoj2tmUNb0zAG30vUrgMRftPjalx+IJh8MjvfSNQFGrMco0X3+eg82rEPMAjmRJo3jZwStish7d7rHdh+lt64VkUZU2bSVxGrG4xIY2klcJGouzMbKB6k0vY7m9VlwqRQyzxYrUTxDNEouBdrXPn2/rWrgHLUJbEzDES4iHG3vHI2aMakHLpceVtpYaeKYuFcMiw8axQoI412VdhfU/qda7TAVl4TxDFwYiHGyrh80n4T4RiJMgOz3vuPe9NuEw3TjRLswVQt2N2Nha5PrpXRRQCLzD9n6yv1YHKvr2OzGO5/hN7p9Lj2pTxnL2MhPdFKbfmjIcfQgZv2q5bV4mhDAqdQRY1rDNKHRnPFGfaKFEgDsArM/5gyMWuRrnvbbfxtUjwrGGL8RbmUKVQtbKmYWLb3ZrXtsBc3venDmTl+DDhDFhcTLnfKRA/wg7s176b1u4j9ncLqOlI6MP4znQ+l1Ntvat1qItU0YvBK+GkIS5HjyglmB2FiMpFrkjuv4+pqQ4bhmDGXL8AW4OoAzX7tfJtp/0JQfZ/iFYEFHI2PUKD+UR/sSRXdh+SsSx/EliiHnJmd/pcAD9Ku88WjOOmcXxyQWCiafFwQqNRKJnA2VYzfX56AVbwFRPAOXocIhWIHM2ruxvIx/tG37bVL1yZJ75WdkI7VRE8R5ew00qTSwRvLGbq5UFh438/WlKXG4vhMc8+MmkxkLTDIEQZkVzdmfbLbYKNPlfSw68lazLHLgeIJKoZTqQGKnR1zAEB13U67GtuKxCopd2CqouWJsB8zSvi+RoRjHx8VxiijWDNeLqMuUOwtfQaWBt7Xpdg4FxGTh8q8QmUPFJnS9mJSIG7OU+LNe6i1xYedBD6JXLPPFuN4WaWZM7ZZmyAgMpJZVXQ7jUVwcD4KsMjO0qsYwVAXTKvkygHf2+HS9taVfvMMckbKWVgASpHcGNlzhr5ToSNvnXVy9yizHOxIVr3c2uQd8o3N/VtPnXganBGEcknk2qXf1Z6cJSS2x6JfiPLvWlMiSRiOcq1jfMbAZsuljotx6a1KcwYBGyyGUQlAVBaxWzWNjcjXt0sf1qJ47wt4zE8bIqQWEC91wR3MTpbUDX2HvUurmfpzxFcyB1Ktt3Zc2Ui9j2jWx0JrihOaeHL6lQVrdXX9RhPDjUZpRty5aJPlTBIjYdI3zqHZw1wc1xIxOmm7HarCWkLlTDGOaMEgszyu2UWUFlOij0+e970+iva+F08cpKW65Pn3MM3DSquFx7GaKKK9MxCtcqXBBrZWDQFN47D2xUobw8nT/mIdh7jtHyt60YFIjiVabRQWiBzBQMydQtfcG6Ab7EV2TcIkxGJxJlZlhjxMvSCsbsWy5m9ABqPe3trw8Rwn3VWljJdWU5S2pDgk77kMNffLb0ry8meKy7Yvn2OvFki47Jf5EbnbGSTTM3TdIEZkizdQ5gv5mLnUnf2Fh4vUnyPLi0TIFJw0rXFyMqshDZwN7Ei2mh38V7xEjS2zuzeRrYD5Aaf1rykzRAFGftNwudsp1uQQSRY6+PN/FepLBm9PxZyQz6f1K5oceJY6/dPlEQjyAi+RbmzZrn8wCi/t71nhM3UlilCvJJkKhnOTqvdsnSLWV8qFtCQbG+pvUpFwtIowZTE+IcgqHGZRYjsjU30AuM1r3102GnmzmLDLHJEr55kIKKgzZJIyGTMfhUhgDvfevP+U3x/9Xz/ACdubLDb+nhDny3hGjR8wKhpWdUJBKh+43I01Ys1vF7VM1E8t8XGLw6ThGTNm7WtcFWKnbTxUsK7ccFCKivBxXYUUVzY7FCNCx12AA3JOgA9yauDprFL+L4tNFGzuI3AF8ozKbnQKDqDcmwuBfSo/CcZnQ3ZlkvqVIsNfCMNgPFwalJsHJ9q7YcQwfeZsRCOuMrQWuWsdHvpltr9KeIPhHn39ajcBxaOZghUh7E5WAN7b2OxtcfrUrtUAzWKWuZeaRhzkjXqy2vlvoL/AAg2uSx8KBc+1LmD50xRs7rF/aiAZbeq5iSQw9xv4rOWWMXTNI4pS6LJorj4Xj1miWVPhb13BBsQfcEEV2VoZhRRWKAzXDxpL4eYesTj/Ca7b1hqA+Z54FOS4LZRdCDqL2083GvpTjxPjUuDeOOdVbNCr5vxQe7xYED5iwtUNx1FXETCP4Vlmyn5M231v+1P/wBo/Buth4Jz/wASMBD6Wly3/wAQH71zwxYpyvLG0jfUb9q2OmxHxnOKupUwI4toS0tr/I39vNOv2bwQYnDEWlDRuQ+rBDmJK5babWuPH7mLH2cOqZnsSASSJLba6DKacfs7wKxYNCLjqEyam57jZfA/KBWssellHZDHXnpUc0FmjzKSZLYLgsUb51zFgCAWYmwa17X+VSQovQKQxxgqiqX0Ltt9maKKKuQFeWFeqKApmHAYrBY54lSd8M8jXIR2UCS5VwbHUXAb1sb1KccwkrYBQIZWa0alEjYtoQrWFr6am/pVoEUZa4smihPIsnlOyIrafPB4Di7kPh8QLH4cj2111K3B39a8zcvT5TbDTg+oikv7+PS+9fRIFFq62m3bZz/L/quyupuWRhg2KQ4qXERxtYs7uz2QqEy7DUrsPHzvWseFkVljdXEz65WUiRs2twp7jt6V9H2qEl5UwrYz76Y74gKAGJNhYWBC7ZraX9KSjZrnx+qkujm+zyBkwESurIwMnawIIvI24OvmmalXgXFcc+OxMU+GWPDJYxSgnW9gANLOTZidsug13qfwXEYps3Skjkykq2Rg1ipsQbHQgirJUXitqo66X+ZlYZHzAIO3exVpCFDi9gbAkakWBJ1pgrxKgIsdvNCRK4k5JjiLZumA7t/E2yX/AHf2staa0yYZ4GaNo7k3kJjKlbOxtocpA0sBrotejhJpkCxI6GVQRI6kIqtuxO17bDckjxW0WkiDu5NgMkz4jUIoMUfo1yCx/wAI/X21m+aOLjDQPJu9iEG92tpp6aE/IGuzhmCWGJI0+FFAHv6k+5OtQPMHCpZ8bhHyXgiLMxzD4jY6qd9VX9fFYydkoXcBy24kjaYsszh2VgFPxDUPqe4Xvp5J10Arr4/w4GEuqkTLlUNfuexAs+nd5GxIps46sAiL4ghUQE57kFbi11YG4JvbTelTl3i8Dy4eJSAS8rAWAzEZghNtCzKxYkX131Nq5cmJ7kaLKl9zVypxGSDEiCUMivpkJuFdwrKR6XzEG3mrFU0n86cvvKRPBrKgHbexIS5XIdwwJJ9/pUnyvzEmKjB0SUC7xZrst72PrlNtD8xuK3gtvBE3u5J6sGvJel9+ah9+GDGHxBOXM0ojPRUH4bt6GxF/UVcoLPH/ALQ3DtHhoxoxUO12LFb/AAIBtpuT9KZOUOPPiEtKjLKgGc2AW7E2y2JOwpLHLCRzO7TSOBKcpyoLFidSLbAtb5g6DYTGF41DhYJFTIuIzfiZ/wA1hpJfQWI2BI3tvvx4tQpZHG+jWWzbx2JfMXDoY8TIiNK6q7A3ZVF2Nyq2U6Le1z6eKeeDcQw8nDpGn6pjRrMryM7XGUqsbWB1uthpqbVXLjETyyS9KaTOQWMLYdRnPxZlcEqSMp9N96YuB8wiHCiGSPJNFKWsWDhtGzF2WylgSNtPhtsamO9SlXP0OjLPDLHGMU9w7RcYklVSFVY5EayuGLZQB8RDC1823j1NcmG5kVMPKkURibD5URbExNmIUdM/mW+h8jz6VwJw5el1Oo56a27WAVuna5FhYBiuu9wNb1p4bx+DDySxT6oqukYyqQ9pL5VUaEnMo28GssMNVGbc5Jp/sYygkiL43zZjRMMswjDXIRUBGUWtfMCQxJtv4qyeWMe8+GilkUKzrcgbbkAj2IFx86rHD8MLy5nWMgalWB7NcwiBvYg3NxbS+nirZ4bMrxIyABWUEAbAEbCtdPk3Skr6GZJOkqOqiiiuswCiiigCiiigCiiigCiiigPJWlnlnkjDYGeeaAMDNbtJJCi9yFv4LG+vypoooBM4MeJYaDFy4xhiXXM0EcQFyACcosinUkCxBOldGA41LicAs0kT4d3cKYyWDgdUJfUAi419qaiK1YiBXUq4DKdwfagFrHcLQhnEbO+QgfiS62uQD37XP70qYbiU2HY9aOdYsrBADIuXLopHcFtYbX0qS54MMM+Hykgg96ITcqWS1wDr5H1Pzrn5T4jh+jlxPVJLaMzSMhGVdLqxHrvprVKTkuSbpGcdzaMR0sMoK5lHUd7auqkgZb9y5hc+u1t69rxzERPFEspZyVUIVDXB9zlNwATp6U0yx4fGhSkobJ/AQTtbUHbQnxXZw3g0MF+mgBJuW3Yk76nX6bVzzw5XmU1Ol5ReM47aorb7ROJTO0UUgyKoMlrEZiTlUm5O1m0v5pd4RgCyYiVXyyYZesoAFza7KQRroVsfmNKcvtcwRBgnU/xRG+38Q222al3lnhsssWJaN4yzYd4xEG/EuzCxcHRR26XOt6nJLbKrOD5LO83rONw679kWbxfF4hsF1cEqSTsqMgf4SGtm0uNbEm16iJ+CY9sJD93eDBYsyZ8SURTG1w2a3aSSTY2uPIvTFytAI8JCgbMEjC3tbVdDp4sbi3tUtXUdYv47lSGbEw4qUyGaEALkdlS4vqVB9z9DY3qetXqigEfj/K+JkZhE6GJyWILMj3YkkEi9xr4tvWnhvIciyo8syFFbM0aoTmI1szOdRt+Wn21ZrCOnxxluSIoqjjf2Nxyyu6SKqt8KurFl20zKwzAAWF/3rvj+zx4MMkGHEL5mvO8mZWyqbqIctwupN73vfW/iyKK3fJZOhB/8HYvKUGKXIb9tmy2YliPlrbfb9K5uG/Z7L1ZZJpVUlrwiPuyXvcnMqi9zfY/sKsesWqKRZ5JPgrJ/ssYsb4gFTucjZvf89r+9WNgcMI40RdFRQo+Si1dFFSZ0FFFFCQooooAooooAooooAooooAooooArDVmigK/5nwDnEu7RdRSFKtpawFsuumhv+oqJPDLm6wurGxujAHQWtodBarVoqU6KONiTynwJ+oJpSy9JiI1ta4ZbG5sL/EfHgVJ878SMGHuMQMOzMArZM5Pkqo9befFMlcXE+HRTgLKiuo1APg7XHpuaMtXFFC8S4liZms8xdAwN2dvf8tyB5804fZ7wMzJJIJCneEawv2rZxl1sLltb3/yp2HJ+C/8ALp+/+tTOCwUcS5IkVFH5VFhrvVJQi+WiceTLGLhu49jzwzBLDEsSXyoLC5ufmT5JNdVFFW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406" name="AutoShape 22" descr="data:image/jpeg;base64,/9j/4AAQSkZJRgABAQAAAQABAAD/2wCEAAkGBxQTEhUUExQVFRQWFhoYGBcYFxgeFhwcFBwcGxocFx4dHiggHh8lHhccIjEhJSkrLi4wIB8zODMsNygtLiwBCgoKDg0OGhAQGy4kICQuLCwsLy00LCwsLCwsLCwsLCwsLCwsLCwsLCwsLCwsLCwsLCwsLCwsLCwsLCwsLCwsLP/AABEIAMsA+AMBIgACEQEDEQH/xAAcAAACAgMBAQAAAAAAAAAAAAAABgUHAQMEAgj/xABDEAACAQIEBQIDBgMFBgYDAAABAgMAEQQSITEFBhMiQVFhMnGBBxQjQpGhUpKxYnKiwdEVJDPC8PEWVJSjw9JDU4L/xAAaAQEAAwEBAQAAAAAAAAAAAAAAAQIDBAUG/8QALBEAAgIBBAECBQQDAQAAAAAAAAECEQMEEiExQRNRBRRhcYEiodHwkeHxI//aAAwDAQACEQMRAD8AvC1ZooqAFFFFAFFFFAFFFFAFFFFAFFFFAFFFFAa551RSzEKoFyToAB61CLzfhWPa0jKP/wAiwzGL5hwmUj3BtS9z5I8sxgZkihjh+8dTKzOSpK2zKewA5bAgl9hsaMNicZli/DnjjCfilvu5kOi5BCgayG+YWa+nqaq5UTQ84TFpIoeNldWFwykEEexFb6rXh8jYbias4P44C9NQM4zNlWWQKMtyT3ldBufNWVVlyQFFFFAFFFFAFFFFAFFFFAFFFFAFYtWaKAKKKKkBRRRQBRRRQBRRRQBRRRQBRRRQBRRWCaADUXxjj0OHRneRe3TIGXOSSAFAvuSQPrWvm/FNHg52jOWTpkI3o79qn+YikIKi4iTDQrh4uiqAs2HR5ZWKgu5djqQWW5IJuwJ3qasHNxzmm8+KzxR9N4Iw4E9pPwy5VomC5SVzbC+o0JrTh+JYWeS7YjF4xUysnwZAdbnLmU3uvxFQdDYjep4Qve+dP/Tw/wCQrVPhJH+P7rKPAkwaH9w4NQ8LZKkuLDlLi/8AvLSzLMsSxrGkr6gnEOZGZ7E5EJChbEhQDci4vZSmqi6/TzhAEREJMccshw0qRsqTxmGS6p2yaMh3FvFqsTlPFl4SjEl4JHgYnc9I2Vj7lMp+tQk48Mgm6Kxei9SDNFFFAFFFFAFFFFAFFFFAFFFFAFFFFAFFFFAFFFFAFFFFAFFYJpbbm2P/AGgcBkl6gjDmQKemLi4BO40/N8N7i96AYpJQoJJAA1JOgFvU1BcY5xwsGGbFGQSQq4jzQ2k7ibZe02veuThnK8uTFxYzEvi4cSTlVlysiMCCtwbefAA097VK8E5ew+FhEEMSrGDmynuu38RLXudBrQHDzJzJJBhExGGwz4suVyxx5s1nBIbRWNvXTzS/x/n2XKUw8LK9rPIwYhWAGZUVVNyCSMzAAEbHUVYQWlOTkdDJI/3idQ7s+UdOwLm5sShO58mpVeSsrrgrxuLmQRpLHPmkxEYaSWTEWX8aMIBmIRrqrEnKoBZQBpWyKPr40uSy5pcVIpQ2PYyxoQf7oHsfepzj/KoZ/u2HnlaQZZJGcr04wDdL5UuXLLcC+gFz4urTJPgceOs0co6ZYqidIEzfEYwxsTdAWAsL30Bq8Er4CvyNn3CTxiZfqsR/+OuXHwzAxr94OWSQI1o0DBSGJsw2Pba9vNc45sX/APRP/wC1/wDeuPiPNK9jdKUdNs9maIBiFYKCc5I1a+gO1q0aZJK8XUKjqgVQmElAGygzNHHGCfGubX517fi0sMWLlhxEDNiQkoAzAwGaIJHIrto6tkBF1UFtL1GScD4hLE5kRSs2SRhG4V7RjNHGCw2Um+WwLNud648JwWQxpKkOLyMA6t0oZNxvZQzA+1hWTjud2Ucq8DpyhLjn4dI6YlcViGdhE0qNGFC2Uh1yhrggtYjW41qRfH8Shgw18PHiZ3a2Iyv00QMdMu9wARc+1/Ncf2aRy/7yXL5C6WDxNGc4TvazAbjKNABdTTzaqvsvF2rITi3NeFwskcU8yRySaqp9CbAm2wJ0BNTYNR/FOCwYgoZokkMbB0LKCVZdiP12qN+54/8A2h1Oun3HpgdHIM+fXza411zX20t5qCRjoqN4ZxzD4h5EhmjkeJssiqwJU+/1uPpUlQBRRRQBRRRQBRRRQBRRRQBRRRQBXJi+IJHbMdW+FQCWNt8qjU1jimL6UbPa5GgHqzHKo+pIFcuBweS7Mc0rfG//ACr/AAqPC/1NzWeSe1EogeJ/aBHFKYmglDAXJZo1GwI2Y75hvascO+0WBzlkhxEDafGgI7s3lGJ/IfFIvO2KReIzZ0L5gQLGxHTRCbHf9KgsJKHa0aEgA/FYkWttbX835f0NU3y9jSMYP7lt8W4fNjJsHisFjckSP3qDmjdDq1gNCxtl7tgb6EatiRC5awuRYnzYbD5a1THJHFHwjJZ1MdgsqaglV0LqNiV30tpofFrqQ6VrFp9Gbi12eqKKKsQFYas0UBVuJw0jY7FIqMt5xK15mRjG0IRSqo40LwkK5N72FrXqbHK8Ukdpeq1/HWmIAOwIaRhmA0NtL7U0cQ4Nh5yDNDHIV2LopIvva4rhPJuA/wDKQfyD/KpAoyfZpgr3X7wvylNv0II/UV1YLk1IiDHMwtteDCEg+oJhv+9TPFeB4DDxmSUmCNbDMJ5o0F9B8LgVjAcDhmjWXD4vFdNhdGWcspG2nUDX2pYITipmizZ8XiioaIdsUCk3uWVWCAnQalRddbZjoJ37NyDw3Dm98ys+9yOpI7WJsDcXtsNq2vyqrqVlxGJlRhZlaRVVgdwemqmxHvU/FEFAAFgBYD5VAPVqzRRQBRRRQCvxjl5ooMQeGrFh8VKc2fIvcQbm9wQCddbEXJNqOF8xrE+HweMmjOPkQFljVspIBO9rC4B9L2NqZmqt+eOaeg8r4eKMTQhY3xMiAlc5XsQbkDOCSTYX2NQ2l2WjFy6LJBrNUxw/7RZ0lzdYzxhrP1VjjSw36b2U3Hpr8hvThgObMbiY+ph+HgJurzYhURl9VspPj0qSKdWOxNF6TsRzNNLCOlGEcjvfMCinYiNtmt/FbKP7W1cfBOYMQWdWnw8uTwpzMP71gtv3+VCB+opQk53SNyk0ZFhcst8oHuWsB+vra9qY+F8QWeNZEDhW2zqVP6HX60B2UUUUAV4dq90q/aNMy4TQkBpFVyPCG5Nz4BsF+tQ3SsmKt0KfHOapcQ34bGOEMCgW2dshzKzE+4BCj63rbw3neWMqJykiEgZyMrgeT26NYa7DS9Ks2IFiqEM9tFFj5A19BcgX99vFTfD+WlkxMciiR4Y7dViUEZFrlhJu1ibZVHgg2uK85SlN23wejmjixx2pci/zqvU4oqgjumcA2uLaeLi+i1y8Ri6KwMpKv0kYkZu5m8EFrW02+dSPFJ4psTPKsh1lLRuqsQe97EWG23ofQ1C8UWVljJ70XKFIFiVS/iwJPgg2bTY710St0vBywSXJ5PFs5PVAF9A6KQL7XYE9wHqLEeDX0XwwHox33yLf52FUdyhghiHw8AIIOXPtcKvc9/3H1q+k2rpWNQ6MZZHPszRRRUlQorFF6AzRWmVyNQL+3n6Vrw+MVwbE9u4III+dU9SKltfZNC39okj9BUTAffwz90ZNlXILqzaa67Uw8GwqxQRoqLGFUDIo7V0uQPYG9JfNGLwfEYUV8RjIEDFg8UcqhtLdx6ZVl801cI4zhnVUjxEchUAfEM5sLaje/wBKuQS9FYvWaAKKKKAKKKKA1YliEYqLkAkD1I8VUPDIOvinxU3SBuZCpLEA5VQdp7QFNjvfbariY0o8wj8dYYkhR3jaQyMpLaMF7QrLrqCST9DXPqJKEHJukjTG6ZAYfBNJ05UMJC5nuqsEJdrnqKSc2l97fKoZ8TMIemqWwvVYZEISSZmkIuxs11YgkKCNBqTatvGcbIHeH/c3lQDNI7GJlzAEXzIwYkG/afGtq2YPBFsBACtkicyNNHIzq69wNmWMeGOot9d6z089yUr4L5FHwjz99hU2lwr5vV2SQ7W/MxP6fpWrhnEHDNHhsPGp+KyRlFC+GkJt58DeurBLBEcghSVALs7Jd9bk3uPAHmmPCYOOKN2hiC59SB5sNLDx8h6mu2LUlaOKU6bQkSJixKs7PE7xnMEOqaD0tbbS5O9XFwfHCeGOUCwdQ1vS+4+hquoMoUC9wfyi9r/L29/SnPkWMjBRX8l2H913Zl/Yis4ybM8GWU27J+iiirnUBpW+0DHlMK0SG0s4KLrY2Iu7D00BF/UipvjOM6MLyAXKroPUnRR+pFVJi+J5pGeaRWZSVzZbOdRmJFyQoI0GgCgnzVMjqLYXZ7xsgeCOWJDE+GlWwUWZFJC3XQbKwbTS6nenbEc3YfREWSRn7VUKFLE3/jKnbUm2gFJccjdZUTL3o2fOpZSq7Ai4ubt+5rvODY5buuVSDkESBCRtcXJt7XrzdPps8Htirjd3fP2NsuXG+X2IvBH7GGQrldh6/v8A6aVIYXFkL0zGpLM1lZ9wxJH5SPlcitckX400hQOpkbMNhdnfuAvYbD22vYajRiJ/gZs4UJcgMReyHNcK24K2sa78+TclGuhgg4u0+xu5PURYyF79kl11OoMo7dfNzYevzqyp+OYdJhA80azMAVjZgGIJIFgd9RVH4OYIvWjQhMgIIcXzKwKnc6gj51dGN5ew+IeKeaFGmjKsjlRnBXUC+5AJ2OlThbrkjNtv9JMg1ml3h/AposXPiPvcskUqnLh31SN7ixQ30Fha1vJ3rj4NxjHxxTycRw6KIhmToEu0g1JstydNB7+lamQ2mtE2GB8kH1BtUXhOZ4Hgjnz9JJGKp1vwiWBIy2fz2n51IM0p2VB82J/oKyyNVTVko0yJMvwsHHowsf1FcXHscY8FiJWXI4ifT3tZf3Irskjn3MiKPZdv1NQPPAIwaxFs5mmjS+1wWDH6WWufAm8vUq+vX8lpdeBWfHNBFHF13ijiw4L5QCSxyqqgHTUhj423qLPEJXUGfDpKh2LACT2IsDa/uR41rp4lhxN1yrAyrMoEV7SNFGtjkHnVmOnpS/N3MqRJKWsymJS5IbS2tgTf1b32tXXvk51H35vpf9ODPkyJ0hl4XxkplMGIlgB+FJrvA3iyltvS1/pThw/nMrZcZGIr6CZLtCb7X8p//WnvSRwuBmw64a4EKMzzyA6MzNmaNG/hU6FqxjuJ9QdKDsgAylxpmHlU9F9/Ov1vG5do6ot0i5YpAwBBBB1BGx+Ver0i/ZdipDDJEwYwxt+FIdiD8Sj1sfTTWmtzMWIGQLfQm5NvlWeWfp+G/sXSs771xcY4tFhomlndY413Y/0A3JPgCojmzmReHQCaZZJbuECxKL3a9tzYbeupsK4E5fmxrT/fXSXBS5GghCFXTLZgxPxK2pUjz7XtVk7VkGzEc1TNPCMPhzNhpsM8q4gfCGUXUMNwNgQdbsLbGlngXM2DxSNfEsmIlA6hdhHLfwsZOiqLkAKTa53JJLNzHxJuHxRw4TDKFIbKQj9FMtrAiNScxv5tsTc+aZThs2IQxthpmlJLCToMQM1yygBAyjU238VzarTLUR2uTX2LKTjyPPGuE8Oiw8h68UUhiKHEM4eYhhZrEsSWYXW411qyOAIThIA47jBHmBHnILgivn7HYLoJkfCGCQpdpWw7gajVVuDr4vcCri+z/mZsSnSlCmaONCXQhkcWtc2+FrjVffS/iNLpngTi5uX3Em5K6NfEuU3TP93s6N+RiAy+ytsV9j+tdMDTBQDhpg1tQAtr+xzW/elHmThvEDi5Y0GJkg6vVWxYr3AbMx8XK5Qbaba154hgOISTvB/vTQHE/F3ZQHbRg2+UIb2HaLW3roUtr6LR0MHzuXK/v5HKHgDyteYCKM7oCDI/9liNAp8gEk+tNUSgAACwGgA20qpuOcA4i2IlSNZng6yut5BlPhSMzXso0Iv4FhVqYGVmQMyNGTurFSw9jlJH6E1bc32RLDHGlTTs6KKKKkocHGsF1oJIr2zLYG17HdTb2IFVdj4WimZJFys4zFT6iytlOzqRYg/3h7VcFq0YnCJIMrorr6MAR+9VlHdGh5sqDgUSiaUC+ZFTLqSAsm4A9LpUw2IUEAsL+l7t9ANTTsvK+DDFhhoQToTkXUDYH9a7sNgIoxaONEH9lQP6VpCW2KRnLHbspnh3AMRJiM0mHxAhKyEjJIuZmPbsVOxOtcPFOATiRgmExKILonbI+YWKgtZDYHxqSNjptY46LcYP4uLMyR/8OzDCDttr4LWa/wA6dQtc/ore52/t4N1kaVFW8m8qTSiM4iJookykq/xPl1C5d1W4F82+otrerTWi1ZrVKigVgig1zY7HJChkkYKq7k/9b+1SCP5l5Xw2OjEeJTMqnMtiVIJBBIIPkGpdRYAelV3xT7S9SIIhbbNIdf5R/rUNNzpM/wAeIm/uwpGg/ma7ftWbyxR2R0GeSui0MbnZ1TIGiYEOSdhY+/r/ANCl/nOeBFgiaKSQ3LRrE+R0EYAzDUbXAA96rvGcaz+cQfd8Sx/YC1cEONZWzqTfbXu03sb76j51X5iFm6+EaiStUTmM4kC+VY3kQA5lxSoJAQdArKLnTyQa3w4tXUouIkw6kd8cjAgr+bpuTcafwnztXKOLRyoqOiKV2JzZbbaMO6M++orix0HdkjIPaGbMQcpOwuO1tPOlbpQyLo87Jinje2apm7G40Sjpx/h4dNAuxkt6+i+1R0+IJtGi3LdqqBvfYWtr+lcjw9Jg1wSCDqoK3HqCbEe1P/I3G8K7Zp1wkMw0QrH02N9zc9v6G9aukrRVImeT+CTYGAtI0js1vwE1VLnx7+pFh/WmWSF2OZJbD0ABFeBB1HWUl0y5hkutm3AJtfQ3vv8Aw32r1/s0KbxkofbVT8wa4dSpSri/zTLRaMnCOfidW2OsY8ajzXVGjDcg/S3+dao5HGji/uu31G4rpU1OOMfF/khsMtZtWaK3IPLIDvrXBxaAdCUB+iDG/wCINCnae/S229SNc+PAMbhlzgq10tfMLHtt5vtagID7PJUbAx9PFPjFBYddwQzG5uDck6XtvTNal3kWSRsOerg1wJzm0K2tbSzaAC5pjoDFqzRRQBRRRQBRRRQHhnA3Ncz8UhG8sY+br/rSd9oqAy4cEAjJLvt8UX+tVbOmaWSNUv3i34mS13Y7e+U3NYyy06o09P8ATust9eNH7+wbiGF+7hNMOMue9viMl/Xx6UwQcaw7sESeJmJsAHUm/pod/avnrCvmy/gkqHAvmvYF+n3epDam2+/pTRwJgMSgC7YxSPQASDS23gfKp9T6EKKZdgrNcsGMU6bH3rpvWikn0UqjJrlx2BSZDHKodDup201H/euqipAkY77N8O3/AA3kj9jZ1/xd370u4/7NZUtklje5AHbIpudvhzgD32q2L1H8XwjyJeJ+nKuqNut/Rx5U7Eb+mtRSNfXye5SHEeByQ6tlIz5CY5EcBrXsbWsba1xjCt/a/S/9L044jEYdUkw2Jw0uGlDiQ9Jrrm2zR52sEIuLDS3m9RnGcWkr5YEKrqAoC5iTbLomnbrYkkm5ua3hgUvAevnDyv3/AJIDpMD5/lb/AErKH5a/2W1/bWpfHTMWRWRIzqMqixAUW7vB120uKmuFN94iEIlkjmK9qFFWNsgvkVgcwuFOunmolpIx8tGi+Lykuk/v/sTeqo82+S/9q2R5mKqquxb4QF+I+gF9amMILOxBKsUIuMuqtcNcEEaC361rXAr0yI5O5bWJ9b3XbVfnU/JQT8kL4zmaTikvwie5YwvFI2CxARruY5nGXL65Bdl38AVZmDxavdQ6M62DhGByn09R9ar/AJc4wUxKdYB+raMSEDqIxGilh8SnLbyQQNSK7sdgZOHwz4yCM4mY3PTtkVUd+o5yi7G31Pp5rOUNvDOeWX1HuHygCl7B82QAxR4h48PiJED9FnGYBtgToL+2+hphBqoM1gms1hqAjsRxyBGKF+4aEAMSP0HvUfxnjitBKsDkTGNhGSrgByLKScp2JB2NQXFMKGmmBvcyEXF76gH/AJqjsE0DlhG2Yo1mszb++tiNN9t6+dz/ABnJCc4xjxF+x2Q0qkkxk5W4wYsLGuLmMs6g9SQK1jqTocq7Cw2FSv8A4ih2u/8AI3+lI8pgVxEzAO+ylzc7+L+bn515xzQRayNlzEmxZrn1sBqbX9NKxXxrUNpKHL64fP7lvloJNt9D6nHoSQLsCxCi6MNWNh49TUmDSBwfI7w9NgyGRSCDcHKSdDr5Bp+UV7Hw7Vz1ONymqp0c+bGoSpM9UUUV6BiFa5HsL1srlx/w/UVEnSJXZWPNfHetKr9OTJGsik9jfEyflViwHZ6eaScTwiRp3kKrka/bJodXLAlTbwf3pp4tzVFAq4VkWRpZ3U3ZbRjqKAzAg75j6bGo+fnieDNHDBhgFdwr5ZGZhnaxIXKBf51j6d8mjnS2shzwtVZdYkZZFYDOv5TfLYMTr2+KnOF4vLICLOyyCYqBLqMw8mMD4jbf+lL83EppZxiZ8ozSIGKoyr22F/ibwNr0wQq+dMoOTNGS2lvjFxYm+oY7DwK6PQhstszWSSfBZ2Flzoj2tmUNb0zAG30vUrgMRftPjalx+IJh8MjvfSNQFGrMco0X3+eg82rEPMAjmRJo3jZwStish7d7rHdh+lt64VkUZU2bSVxGrG4xIY2klcJGouzMbKB6k0vY7m9VlwqRQyzxYrUTxDNEouBdrXPn2/rWrgHLUJbEzDES4iHG3vHI2aMakHLpceVtpYaeKYuFcMiw8axQoI412VdhfU/qda7TAVl4TxDFwYiHGyrh80n4T4RiJMgOz3vuPe9NuEw3TjRLswVQt2N2Nha5PrpXRRQCLzD9n6yv1YHKvr2OzGO5/hN7p9Lj2pTxnL2MhPdFKbfmjIcfQgZv2q5bV4mhDAqdQRY1rDNKHRnPFGfaKFEgDsArM/5gyMWuRrnvbbfxtUjwrGGL8RbmUKVQtbKmYWLb3ZrXtsBc3venDmTl+DDhDFhcTLnfKRA/wg7s176b1u4j9ncLqOlI6MP4znQ+l1Ntvat1qItU0YvBK+GkIS5HjyglmB2FiMpFrkjuv4+pqQ4bhmDGXL8AW4OoAzX7tfJtp/0JQfZ/iFYEFHI2PUKD+UR/sSRXdh+SsSx/EliiHnJmd/pcAD9Ku88WjOOmcXxyQWCiafFwQqNRKJnA2VYzfX56AVbwFRPAOXocIhWIHM2ruxvIx/tG37bVL1yZJ75WdkI7VRE8R5ew00qTSwRvLGbq5UFh438/WlKXG4vhMc8+MmkxkLTDIEQZkVzdmfbLbYKNPlfSw68lazLHLgeIJKoZTqQGKnR1zAEB13U67GtuKxCopd2CqouWJsB8zSvi+RoRjHx8VxiijWDNeLqMuUOwtfQaWBt7Xpdg4FxGTh8q8QmUPFJnS9mJSIG7OU+LNe6i1xYedBD6JXLPPFuN4WaWZM7ZZmyAgMpJZVXQ7jUVwcD4KsMjO0qsYwVAXTKvkygHf2+HS9taVfvMMckbKWVgASpHcGNlzhr5ToSNvnXVy9yizHOxIVr3c2uQd8o3N/VtPnXganBGEcknk2qXf1Z6cJSS2x6JfiPLvWlMiSRiOcq1jfMbAZsuljotx6a1KcwYBGyyGUQlAVBaxWzWNjcjXt0sf1qJ47wt4zE8bIqQWEC91wR3MTpbUDX2HvUurmfpzxFcyB1Ktt3Zc2Ui9j2jWx0JrihOaeHL6lQVrdXX9RhPDjUZpRty5aJPlTBIjYdI3zqHZw1wc1xIxOmm7HarCWkLlTDGOaMEgszyu2UWUFlOij0+e970+iva+F08cpKW65Pn3MM3DSquFx7GaKKK9MxCtcqXBBrZWDQFN47D2xUobw8nT/mIdh7jtHyt60YFIjiVabRQWiBzBQMydQtfcG6Ab7EV2TcIkxGJxJlZlhjxMvSCsbsWy5m9ABqPe3trw8Rwn3VWljJdWU5S2pDgk77kMNffLb0ry8meKy7Yvn2OvFki47Jf5EbnbGSTTM3TdIEZkizdQ5gv5mLnUnf2Fh4vUnyPLi0TIFJw0rXFyMqshDZwN7Ei2mh38V7xEjS2zuzeRrYD5Aaf1rykzRAFGftNwudsp1uQQSRY6+PN/FepLBm9PxZyQz6f1K5oceJY6/dPlEQjyAi+RbmzZrn8wCi/t71nhM3UlilCvJJkKhnOTqvdsnSLWV8qFtCQbG+pvUpFwtIowZTE+IcgqHGZRYjsjU30AuM1r3102GnmzmLDLHJEr55kIKKgzZJIyGTMfhUhgDvfevP+U3x/9Xz/ACdubLDb+nhDny3hGjR8wKhpWdUJBKh+43I01Ys1vF7VM1E8t8XGLw6ThGTNm7WtcFWKnbTxUsK7ccFCKivBxXYUUVzY7FCNCx12AA3JOgA9yauDprFL+L4tNFGzuI3AF8ozKbnQKDqDcmwuBfSo/CcZnQ3ZlkvqVIsNfCMNgPFwalJsHJ9q7YcQwfeZsRCOuMrQWuWsdHvpltr9KeIPhHn39ajcBxaOZghUh7E5WAN7b2OxtcfrUrtUAzWKWuZeaRhzkjXqy2vlvoL/AAg2uSx8KBc+1LmD50xRs7rF/aiAZbeq5iSQw9xv4rOWWMXTNI4pS6LJorj4Xj1miWVPhb13BBsQfcEEV2VoZhRRWKAzXDxpL4eYesTj/Ca7b1hqA+Z54FOS4LZRdCDqL2083GvpTjxPjUuDeOOdVbNCr5vxQe7xYED5iwtUNx1FXETCP4Vlmyn5M231v+1P/wBo/Buth4Jz/wASMBD6Wly3/wAQH71zwxYpyvLG0jfUb9q2OmxHxnOKupUwI4toS0tr/I39vNOv2bwQYnDEWlDRuQ+rBDmJK5babWuPH7mLH2cOqZnsSASSJLba6DKacfs7wKxYNCLjqEyam57jZfA/KBWssellHZDHXnpUc0FmjzKSZLYLgsUb51zFgCAWYmwa17X+VSQovQKQxxgqiqX0Ltt9maKKKuQFeWFeqKApmHAYrBY54lSd8M8jXIR2UCS5VwbHUXAb1sb1KccwkrYBQIZWa0alEjYtoQrWFr6am/pVoEUZa4smihPIsnlOyIrafPB4Di7kPh8QLH4cj2111K3B39a8zcvT5TbDTg+oikv7+PS+9fRIFFq62m3bZz/L/quyupuWRhg2KQ4qXERxtYs7uz2QqEy7DUrsPHzvWseFkVljdXEz65WUiRs2twp7jt6V9H2qEl5UwrYz76Y74gKAGJNhYWBC7ZraX9KSjZrnx+qkujm+zyBkwESurIwMnawIIvI24OvmmalXgXFcc+OxMU+GWPDJYxSgnW9gANLOTZidsug13qfwXEYps3Skjkykq2Rg1ipsQbHQgirJUXitqo66X+ZlYZHzAIO3exVpCFDi9gbAkakWBJ1pgrxKgIsdvNCRK4k5JjiLZumA7t/E2yX/AHf2staa0yYZ4GaNo7k3kJjKlbOxtocpA0sBrotejhJpkCxI6GVQRI6kIqtuxO17bDckjxW0WkiDu5NgMkz4jUIoMUfo1yCx/wAI/X21m+aOLjDQPJu9iEG92tpp6aE/IGuzhmCWGJI0+FFAHv6k+5OtQPMHCpZ8bhHyXgiLMxzD4jY6qd9VX9fFYydkoXcBy24kjaYsszh2VgFPxDUPqe4Xvp5J10Arr4/w4GEuqkTLlUNfuexAs+nd5GxIps46sAiL4ghUQE57kFbi11YG4JvbTelTl3i8Dy4eJSAS8rAWAzEZghNtCzKxYkX131Nq5cmJ7kaLKl9zVypxGSDEiCUMivpkJuFdwrKR6XzEG3mrFU0n86cvvKRPBrKgHbexIS5XIdwwJJ9/pUnyvzEmKjB0SUC7xZrst72PrlNtD8xuK3gtvBE3u5J6sGvJel9+ah9+GDGHxBOXM0ojPRUH4bt6GxF/UVcoLPH/ALQ3DtHhoxoxUO12LFb/AAIBtpuT9KZOUOPPiEtKjLKgGc2AW7E2y2JOwpLHLCRzO7TSOBKcpyoLFidSLbAtb5g6DYTGF41DhYJFTIuIzfiZ/wA1hpJfQWI2BI3tvvx4tQpZHG+jWWzbx2JfMXDoY8TIiNK6q7A3ZVF2Nyq2U6Le1z6eKeeDcQw8nDpGn6pjRrMryM7XGUqsbWB1uthpqbVXLjETyyS9KaTOQWMLYdRnPxZlcEqSMp9N96YuB8wiHCiGSPJNFKWsWDhtGzF2WylgSNtPhtsamO9SlXP0OjLPDLHGMU9w7RcYklVSFVY5EayuGLZQB8RDC1823j1NcmG5kVMPKkURibD5URbExNmIUdM/mW+h8jz6VwJw5el1Oo56a27WAVuna5FhYBiuu9wNb1p4bx+DDySxT6oqukYyqQ9pL5VUaEnMo28GssMNVGbc5Jp/sYygkiL43zZjRMMswjDXIRUBGUWtfMCQxJtv4qyeWMe8+GilkUKzrcgbbkAj2IFx86rHD8MLy5nWMgalWB7NcwiBvYg3NxbS+nirZ4bMrxIyABWUEAbAEbCtdPk3Skr6GZJOkqOqiiiuswCiiigCiiigCiiigCiiigPJWlnlnkjDYGeeaAMDNbtJJCi9yFv4LG+vypoooBM4MeJYaDFy4xhiXXM0EcQFyACcosinUkCxBOldGA41LicAs0kT4d3cKYyWDgdUJfUAi419qaiK1YiBXUq4DKdwfagFrHcLQhnEbO+QgfiS62uQD37XP70qYbiU2HY9aOdYsrBADIuXLopHcFtYbX0qS54MMM+Hykgg96ITcqWS1wDr5H1Pzrn5T4jh+jlxPVJLaMzSMhGVdLqxHrvprVKTkuSbpGcdzaMR0sMoK5lHUd7auqkgZb9y5hc+u1t69rxzERPFEspZyVUIVDXB9zlNwATp6U0yx4fGhSkobJ/AQTtbUHbQnxXZw3g0MF+mgBJuW3Yk76nX6bVzzw5XmU1Ol5ReM47aorb7ROJTO0UUgyKoMlrEZiTlUm5O1m0v5pd4RgCyYiVXyyYZesoAFza7KQRroVsfmNKcvtcwRBgnU/xRG+38Q222al3lnhsssWJaN4yzYd4xEG/EuzCxcHRR26XOt6nJLbKrOD5LO83rONw679kWbxfF4hsF1cEqSTsqMgf4SGtm0uNbEm16iJ+CY9sJD93eDBYsyZ8SURTG1w2a3aSSTY2uPIvTFytAI8JCgbMEjC3tbVdDp4sbi3tUtXUdYv47lSGbEw4qUyGaEALkdlS4vqVB9z9DY3qetXqigEfj/K+JkZhE6GJyWILMj3YkkEi9xr4tvWnhvIciyo8syFFbM0aoTmI1szOdRt+Wn21ZrCOnxxluSIoqjjf2Nxyyu6SKqt8KurFl20zKwzAAWF/3rvj+zx4MMkGHEL5mvO8mZWyqbqIctwupN73vfW/iyKK3fJZOhB/8HYvKUGKXIb9tmy2YliPlrbfb9K5uG/Z7L1ZZJpVUlrwiPuyXvcnMqi9zfY/sKsesWqKRZ5JPgrJ/ssYsb4gFTucjZvf89r+9WNgcMI40RdFRQo+Si1dFFSZ0FFFFCQooooAooooAooooAooooAooooArDVmigK/5nwDnEu7RdRSFKtpawFsuumhv+oqJPDLm6wurGxujAHQWtodBarVoqU6KONiTynwJ+oJpSy9JiI1ta4ZbG5sL/EfHgVJ878SMGHuMQMOzMArZM5Pkqo9befFMlcXE+HRTgLKiuo1APg7XHpuaMtXFFC8S4liZms8xdAwN2dvf8tyB5804fZ7wMzJJIJCneEawv2rZxl1sLltb3/yp2HJ+C/8ALp+/+tTOCwUcS5IkVFH5VFhrvVJQi+WiceTLGLhu49jzwzBLDEsSXyoLC5ufmT5JNdVFFW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408" name="Picture 24" descr="http://tecnologiainformaticaeducacion.wikispaces.com/file/view/imagenHome.jpg/270875976/338x276/imagenHom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5500702"/>
            <a:ext cx="2286016" cy="1143008"/>
          </a:xfrm>
          <a:prstGeom prst="rect">
            <a:avLst/>
          </a:prstGeom>
          <a:noFill/>
        </p:spPr>
      </p:pic>
      <p:sp>
        <p:nvSpPr>
          <p:cNvPr id="28" name="27 Flecha derecha"/>
          <p:cNvSpPr/>
          <p:nvPr/>
        </p:nvSpPr>
        <p:spPr>
          <a:xfrm rot="16200000">
            <a:off x="4429124" y="5000636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Cadena de valor</a:t>
            </a:r>
            <a:endParaRPr lang="es-ES" dirty="0"/>
          </a:p>
        </p:txBody>
      </p:sp>
      <p:pic>
        <p:nvPicPr>
          <p:cNvPr id="4" name="3 Marcador de contenido" descr="D:\MIS DOCUMENTOS\1. MAESTRIA\15. TESIS\TESIS\PROYECTO 2\IMÁGENES\cadena de valor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7"/>
          <a:stretch/>
        </p:blipFill>
        <p:spPr bwMode="auto">
          <a:xfrm>
            <a:off x="323528" y="1268760"/>
            <a:ext cx="8496944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D:\MIS DOCUMENTOS\1. MAESTRIA\15. TESIS\TESIS\PROYECTO 2\IMÁGENES\mapa proceso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613437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0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10981" t="21484" r="31369" b="16015"/>
          <a:stretch>
            <a:fillRect/>
          </a:stretch>
        </p:blipFill>
        <p:spPr bwMode="auto">
          <a:xfrm>
            <a:off x="-36512" y="1052736"/>
            <a:ext cx="9207639" cy="56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22511" t="15625" r="38506" b="5580"/>
          <a:stretch>
            <a:fillRect/>
          </a:stretch>
        </p:blipFill>
        <p:spPr bwMode="auto">
          <a:xfrm>
            <a:off x="424849" y="181549"/>
            <a:ext cx="7920880" cy="656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22511" t="15039" r="37957" b="6836"/>
          <a:stretch>
            <a:fillRect/>
          </a:stretch>
        </p:blipFill>
        <p:spPr bwMode="auto">
          <a:xfrm>
            <a:off x="3055844" y="16191"/>
            <a:ext cx="6052660" cy="672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 l="23060" t="15625" r="37408" b="6249"/>
          <a:stretch>
            <a:fillRect/>
          </a:stretch>
        </p:blipFill>
        <p:spPr bwMode="auto">
          <a:xfrm>
            <a:off x="3092863" y="0"/>
            <a:ext cx="5978621" cy="6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 l="29685" t="21679" r="46706" b="12890"/>
          <a:stretch>
            <a:fillRect/>
          </a:stretch>
        </p:blipFill>
        <p:spPr bwMode="auto">
          <a:xfrm>
            <a:off x="4139952" y="238518"/>
            <a:ext cx="4752528" cy="64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260</Words>
  <Application>Microsoft Office PowerPoint</Application>
  <PresentationFormat>Presentación en pantalla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Viajes</vt:lpstr>
      <vt:lpstr> AUTOR: m. Alexandra Domínguez s.</vt:lpstr>
      <vt:lpstr>Agenda</vt:lpstr>
      <vt:lpstr>C.r.o.e.</vt:lpstr>
      <vt:lpstr>problema</vt:lpstr>
      <vt:lpstr>objetivos</vt:lpstr>
      <vt:lpstr>Marco teórico</vt:lpstr>
      <vt:lpstr>metodología</vt:lpstr>
      <vt:lpstr>Cadena de valor</vt:lpstr>
      <vt:lpstr>resultados</vt:lpstr>
      <vt:lpstr>conclusiones</vt:lpstr>
      <vt:lpstr>recomendaciones</vt:lpstr>
      <vt:lpstr>Muchas 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</dc:creator>
  <cp:lastModifiedBy>ALEXANDRA</cp:lastModifiedBy>
  <cp:revision>25</cp:revision>
  <cp:lastPrinted>2014-09-10T20:16:08Z</cp:lastPrinted>
  <dcterms:created xsi:type="dcterms:W3CDTF">2014-09-07T21:57:57Z</dcterms:created>
  <dcterms:modified xsi:type="dcterms:W3CDTF">2014-09-10T20:53:38Z</dcterms:modified>
</cp:coreProperties>
</file>