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42"/>
  </p:notesMasterIdLst>
  <p:sldIdLst>
    <p:sldId id="317" r:id="rId2"/>
    <p:sldId id="257" r:id="rId3"/>
    <p:sldId id="258" r:id="rId4"/>
    <p:sldId id="259" r:id="rId5"/>
    <p:sldId id="260" r:id="rId6"/>
    <p:sldId id="262" r:id="rId7"/>
    <p:sldId id="264" r:id="rId8"/>
    <p:sldId id="265" r:id="rId9"/>
    <p:sldId id="266" r:id="rId10"/>
    <p:sldId id="271" r:id="rId11"/>
    <p:sldId id="272" r:id="rId12"/>
    <p:sldId id="274" r:id="rId13"/>
    <p:sldId id="275" r:id="rId14"/>
    <p:sldId id="277" r:id="rId15"/>
    <p:sldId id="318" r:id="rId16"/>
    <p:sldId id="290" r:id="rId17"/>
    <p:sldId id="291" r:id="rId18"/>
    <p:sldId id="319" r:id="rId19"/>
    <p:sldId id="280" r:id="rId20"/>
    <p:sldId id="281" r:id="rId21"/>
    <p:sldId id="283" r:id="rId22"/>
    <p:sldId id="285" r:id="rId23"/>
    <p:sldId id="292" r:id="rId24"/>
    <p:sldId id="293" r:id="rId25"/>
    <p:sldId id="294" r:id="rId26"/>
    <p:sldId id="298" r:id="rId27"/>
    <p:sldId id="295" r:id="rId28"/>
    <p:sldId id="296" r:id="rId29"/>
    <p:sldId id="297" r:id="rId30"/>
    <p:sldId id="302" r:id="rId31"/>
    <p:sldId id="304" r:id="rId32"/>
    <p:sldId id="306" r:id="rId33"/>
    <p:sldId id="321" r:id="rId34"/>
    <p:sldId id="322" r:id="rId35"/>
    <p:sldId id="305" r:id="rId36"/>
    <p:sldId id="309" r:id="rId37"/>
    <p:sldId id="310" r:id="rId38"/>
    <p:sldId id="311" r:id="rId39"/>
    <p:sldId id="312" r:id="rId40"/>
    <p:sldId id="313"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E5C6"/>
    <a:srgbClr val="B6DCB6"/>
    <a:srgbClr val="FFCCFF"/>
    <a:srgbClr val="FEDDDA"/>
    <a:srgbClr val="F25F50"/>
    <a:srgbClr val="ED481B"/>
    <a:srgbClr val="E22410"/>
    <a:srgbClr val="F57661"/>
    <a:srgbClr val="FFAFAF"/>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60"/>
  </p:normalViewPr>
  <p:slideViewPr>
    <p:cSldViewPr>
      <p:cViewPr varScale="1">
        <p:scale>
          <a:sx n="87" d="100"/>
          <a:sy n="87" d="100"/>
        </p:scale>
        <p:origin x="-14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conclu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conclu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conclu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Hoja1!$B$2</c:f>
              <c:strCache>
                <c:ptCount val="1"/>
                <c:pt idx="0">
                  <c:v>Pre - test </c:v>
                </c:pt>
              </c:strCache>
            </c:strRef>
          </c:tx>
          <c:spPr>
            <a:ln>
              <a:solidFill>
                <a:srgbClr val="0070C0"/>
              </a:solidFill>
            </a:ln>
          </c:spPr>
          <c:marker>
            <c:symbol val="none"/>
          </c:marker>
          <c:cat>
            <c:strRef>
              <c:f>Hoja1!$A$3:$A$6</c:f>
              <c:strCache>
                <c:ptCount val="4"/>
                <c:pt idx="1">
                  <c:v>Fácilmente</c:v>
                </c:pt>
                <c:pt idx="2">
                  <c:v>Con dificultad</c:v>
                </c:pt>
                <c:pt idx="3">
                  <c:v>No lo consigue</c:v>
                </c:pt>
              </c:strCache>
            </c:strRef>
          </c:cat>
          <c:val>
            <c:numRef>
              <c:f>Hoja1!$B$3:$B$6</c:f>
              <c:numCache>
                <c:formatCode>0%</c:formatCode>
                <c:ptCount val="4"/>
                <c:pt idx="1">
                  <c:v>0.5</c:v>
                </c:pt>
                <c:pt idx="2">
                  <c:v>0.30000000000000004</c:v>
                </c:pt>
                <c:pt idx="3">
                  <c:v>0.2</c:v>
                </c:pt>
              </c:numCache>
            </c:numRef>
          </c:val>
          <c:smooth val="0"/>
        </c:ser>
        <c:ser>
          <c:idx val="1"/>
          <c:order val="1"/>
          <c:tx>
            <c:strRef>
              <c:f>Hoja1!$C$2</c:f>
              <c:strCache>
                <c:ptCount val="1"/>
                <c:pt idx="0">
                  <c:v>Pos - test</c:v>
                </c:pt>
              </c:strCache>
            </c:strRef>
          </c:tx>
          <c:spPr>
            <a:ln>
              <a:solidFill>
                <a:srgbClr val="FF0000"/>
              </a:solidFill>
            </a:ln>
          </c:spPr>
          <c:marker>
            <c:symbol val="none"/>
          </c:marker>
          <c:cat>
            <c:strRef>
              <c:f>Hoja1!$A$3:$A$6</c:f>
              <c:strCache>
                <c:ptCount val="4"/>
                <c:pt idx="1">
                  <c:v>Fácilmente</c:v>
                </c:pt>
                <c:pt idx="2">
                  <c:v>Con dificultad</c:v>
                </c:pt>
                <c:pt idx="3">
                  <c:v>No lo consigue</c:v>
                </c:pt>
              </c:strCache>
            </c:strRef>
          </c:cat>
          <c:val>
            <c:numRef>
              <c:f>Hoja1!$C$3:$C$6</c:f>
              <c:numCache>
                <c:formatCode>0%</c:formatCode>
                <c:ptCount val="4"/>
                <c:pt idx="1">
                  <c:v>0.95000000000000007</c:v>
                </c:pt>
                <c:pt idx="2">
                  <c:v>5.000000000000001E-2</c:v>
                </c:pt>
                <c:pt idx="3">
                  <c:v>0</c:v>
                </c:pt>
              </c:numCache>
            </c:numRef>
          </c:val>
          <c:smooth val="0"/>
        </c:ser>
        <c:dLbls>
          <c:showLegendKey val="0"/>
          <c:showVal val="1"/>
          <c:showCatName val="0"/>
          <c:showSerName val="0"/>
          <c:showPercent val="0"/>
          <c:showBubbleSize val="0"/>
        </c:dLbls>
        <c:marker val="1"/>
        <c:smooth val="0"/>
        <c:axId val="68662400"/>
        <c:axId val="68663936"/>
      </c:lineChart>
      <c:catAx>
        <c:axId val="68662400"/>
        <c:scaling>
          <c:orientation val="minMax"/>
        </c:scaling>
        <c:delete val="0"/>
        <c:axPos val="b"/>
        <c:majorTickMark val="none"/>
        <c:minorTickMark val="none"/>
        <c:tickLblPos val="nextTo"/>
        <c:crossAx val="68663936"/>
        <c:crosses val="autoZero"/>
        <c:auto val="1"/>
        <c:lblAlgn val="ctr"/>
        <c:lblOffset val="100"/>
        <c:noMultiLvlLbl val="0"/>
      </c:catAx>
      <c:valAx>
        <c:axId val="68663936"/>
        <c:scaling>
          <c:orientation val="minMax"/>
        </c:scaling>
        <c:delete val="1"/>
        <c:axPos val="l"/>
        <c:numFmt formatCode="0%" sourceLinked="1"/>
        <c:majorTickMark val="none"/>
        <c:minorTickMark val="none"/>
        <c:tickLblPos val="none"/>
        <c:crossAx val="68662400"/>
        <c:crosses val="autoZero"/>
        <c:crossBetween val="between"/>
      </c:valAx>
    </c:plotArea>
    <c:legend>
      <c:legendPos val="t"/>
      <c:layout/>
      <c:overlay val="0"/>
    </c:legend>
    <c:plotVisOnly val="1"/>
    <c:dispBlanksAs val="gap"/>
    <c:showDLblsOverMax val="0"/>
  </c:chart>
  <c:spPr>
    <a:ln w="19050">
      <a:solidFill>
        <a:schemeClr val="tx1"/>
      </a:solidFill>
    </a:ln>
  </c:spPr>
  <c:txPr>
    <a:bodyPr/>
    <a:lstStyle/>
    <a:p>
      <a:pPr>
        <a:defRPr sz="1800">
          <a:latin typeface="Times New Roman" pitchFamily="18" charset="0"/>
          <a:cs typeface="Times New Roman" pitchFamily="18"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Hoja1!$C$77</c:f>
              <c:strCache>
                <c:ptCount val="1"/>
                <c:pt idx="0">
                  <c:v>Pre - test</c:v>
                </c:pt>
              </c:strCache>
            </c:strRef>
          </c:tx>
          <c:spPr>
            <a:ln>
              <a:solidFill>
                <a:srgbClr val="0070C0"/>
              </a:solidFill>
            </a:ln>
          </c:spPr>
          <c:marker>
            <c:symbol val="none"/>
          </c:marker>
          <c:cat>
            <c:multiLvlStrRef>
              <c:f>Hoja1!$A$78:$B$83</c:f>
              <c:multiLvlStrCache>
                <c:ptCount val="6"/>
                <c:lvl>
                  <c:pt idx="0">
                    <c:v>SI</c:v>
                  </c:pt>
                  <c:pt idx="1">
                    <c:v>NO</c:v>
                  </c:pt>
                  <c:pt idx="2">
                    <c:v>SI</c:v>
                  </c:pt>
                  <c:pt idx="3">
                    <c:v>NO</c:v>
                  </c:pt>
                  <c:pt idx="4">
                    <c:v>SI</c:v>
                  </c:pt>
                  <c:pt idx="5">
                    <c:v>NO</c:v>
                  </c:pt>
                </c:lvl>
                <c:lvl>
                  <c:pt idx="0">
                    <c:v>Niño</c:v>
                  </c:pt>
                  <c:pt idx="2">
                    <c:v>Niño/objeto</c:v>
                  </c:pt>
                  <c:pt idx="4">
                    <c:v>objeto / objeto</c:v>
                  </c:pt>
                </c:lvl>
              </c:multiLvlStrCache>
            </c:multiLvlStrRef>
          </c:cat>
          <c:val>
            <c:numRef>
              <c:f>Hoja1!$C$78:$C$83</c:f>
              <c:numCache>
                <c:formatCode>0%</c:formatCode>
                <c:ptCount val="6"/>
                <c:pt idx="0">
                  <c:v>0.37000000000000005</c:v>
                </c:pt>
                <c:pt idx="1">
                  <c:v>0.63000000000000012</c:v>
                </c:pt>
                <c:pt idx="2">
                  <c:v>0.27</c:v>
                </c:pt>
                <c:pt idx="3">
                  <c:v>0.73000000000000009</c:v>
                </c:pt>
                <c:pt idx="4">
                  <c:v>0.15000000000000002</c:v>
                </c:pt>
                <c:pt idx="5">
                  <c:v>0.85000000000000009</c:v>
                </c:pt>
              </c:numCache>
            </c:numRef>
          </c:val>
          <c:smooth val="0"/>
        </c:ser>
        <c:ser>
          <c:idx val="1"/>
          <c:order val="1"/>
          <c:tx>
            <c:strRef>
              <c:f>Hoja1!$D$77</c:f>
              <c:strCache>
                <c:ptCount val="1"/>
                <c:pt idx="0">
                  <c:v>Pos - test</c:v>
                </c:pt>
              </c:strCache>
            </c:strRef>
          </c:tx>
          <c:spPr>
            <a:ln>
              <a:solidFill>
                <a:srgbClr val="FF0000"/>
              </a:solidFill>
            </a:ln>
          </c:spPr>
          <c:marker>
            <c:symbol val="none"/>
          </c:marker>
          <c:cat>
            <c:multiLvlStrRef>
              <c:f>Hoja1!$A$78:$B$83</c:f>
              <c:multiLvlStrCache>
                <c:ptCount val="6"/>
                <c:lvl>
                  <c:pt idx="0">
                    <c:v>SI</c:v>
                  </c:pt>
                  <c:pt idx="1">
                    <c:v>NO</c:v>
                  </c:pt>
                  <c:pt idx="2">
                    <c:v>SI</c:v>
                  </c:pt>
                  <c:pt idx="3">
                    <c:v>NO</c:v>
                  </c:pt>
                  <c:pt idx="4">
                    <c:v>SI</c:v>
                  </c:pt>
                  <c:pt idx="5">
                    <c:v>NO</c:v>
                  </c:pt>
                </c:lvl>
                <c:lvl>
                  <c:pt idx="0">
                    <c:v>Niño</c:v>
                  </c:pt>
                  <c:pt idx="2">
                    <c:v>Niño/objeto</c:v>
                  </c:pt>
                  <c:pt idx="4">
                    <c:v>objeto / objeto</c:v>
                  </c:pt>
                </c:lvl>
              </c:multiLvlStrCache>
            </c:multiLvlStrRef>
          </c:cat>
          <c:val>
            <c:numRef>
              <c:f>Hoja1!$D$78:$D$83</c:f>
              <c:numCache>
                <c:formatCode>0%</c:formatCode>
                <c:ptCount val="6"/>
                <c:pt idx="0">
                  <c:v>0.9</c:v>
                </c:pt>
                <c:pt idx="1">
                  <c:v>0.1</c:v>
                </c:pt>
                <c:pt idx="2">
                  <c:v>0.93</c:v>
                </c:pt>
                <c:pt idx="3">
                  <c:v>7.0000000000000021E-2</c:v>
                </c:pt>
                <c:pt idx="4">
                  <c:v>0.8</c:v>
                </c:pt>
                <c:pt idx="5">
                  <c:v>0.2</c:v>
                </c:pt>
              </c:numCache>
            </c:numRef>
          </c:val>
          <c:smooth val="0"/>
        </c:ser>
        <c:dLbls>
          <c:showLegendKey val="0"/>
          <c:showVal val="1"/>
          <c:showCatName val="0"/>
          <c:showSerName val="0"/>
          <c:showPercent val="0"/>
          <c:showBubbleSize val="0"/>
        </c:dLbls>
        <c:marker val="1"/>
        <c:smooth val="0"/>
        <c:axId val="69089536"/>
        <c:axId val="69107712"/>
      </c:lineChart>
      <c:catAx>
        <c:axId val="69089536"/>
        <c:scaling>
          <c:orientation val="minMax"/>
        </c:scaling>
        <c:delete val="0"/>
        <c:axPos val="b"/>
        <c:majorTickMark val="none"/>
        <c:minorTickMark val="none"/>
        <c:tickLblPos val="nextTo"/>
        <c:crossAx val="69107712"/>
        <c:crosses val="autoZero"/>
        <c:auto val="1"/>
        <c:lblAlgn val="ctr"/>
        <c:lblOffset val="100"/>
        <c:noMultiLvlLbl val="0"/>
      </c:catAx>
      <c:valAx>
        <c:axId val="69107712"/>
        <c:scaling>
          <c:orientation val="minMax"/>
        </c:scaling>
        <c:delete val="1"/>
        <c:axPos val="l"/>
        <c:numFmt formatCode="0%" sourceLinked="1"/>
        <c:majorTickMark val="none"/>
        <c:minorTickMark val="none"/>
        <c:tickLblPos val="none"/>
        <c:crossAx val="69089536"/>
        <c:crosses val="autoZero"/>
        <c:crossBetween val="between"/>
      </c:valAx>
    </c:plotArea>
    <c:legend>
      <c:legendPos val="t"/>
      <c:layout/>
      <c:overlay val="0"/>
    </c:legend>
    <c:plotVisOnly val="1"/>
    <c:dispBlanksAs val="gap"/>
    <c:showDLblsOverMax val="0"/>
  </c:chart>
  <c:spPr>
    <a:ln w="19050">
      <a:solidFill>
        <a:schemeClr val="tx1"/>
      </a:solidFill>
    </a:ln>
  </c:spPr>
  <c:txPr>
    <a:bodyPr/>
    <a:lstStyle/>
    <a:p>
      <a:pPr>
        <a:defRPr sz="1800">
          <a:latin typeface="Times New Roman" pitchFamily="18" charset="0"/>
          <a:cs typeface="Times New Roman" pitchFamily="18"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lineChart>
        <c:grouping val="standard"/>
        <c:varyColors val="0"/>
        <c:ser>
          <c:idx val="0"/>
          <c:order val="0"/>
          <c:tx>
            <c:strRef>
              <c:f>Hoja1!$B$201</c:f>
              <c:strCache>
                <c:ptCount val="1"/>
                <c:pt idx="0">
                  <c:v>Pre - test </c:v>
                </c:pt>
              </c:strCache>
            </c:strRef>
          </c:tx>
          <c:marker>
            <c:symbol val="none"/>
          </c:marker>
          <c:dPt>
            <c:idx val="2"/>
            <c:bubble3D val="0"/>
            <c:spPr>
              <a:ln>
                <a:solidFill>
                  <a:srgbClr val="0070C0"/>
                </a:solidFill>
              </a:ln>
            </c:spPr>
          </c:dPt>
          <c:cat>
            <c:strRef>
              <c:f>Hoja1!$A$202:$A$205</c:f>
              <c:strCache>
                <c:ptCount val="4"/>
                <c:pt idx="1">
                  <c:v>Fácilmente</c:v>
                </c:pt>
                <c:pt idx="2">
                  <c:v>Con dificultad</c:v>
                </c:pt>
                <c:pt idx="3">
                  <c:v>No lo consigue</c:v>
                </c:pt>
              </c:strCache>
            </c:strRef>
          </c:cat>
          <c:val>
            <c:numRef>
              <c:f>Hoja1!$B$202:$B$205</c:f>
              <c:numCache>
                <c:formatCode>0%</c:formatCode>
                <c:ptCount val="4"/>
                <c:pt idx="1">
                  <c:v>0.1</c:v>
                </c:pt>
                <c:pt idx="2">
                  <c:v>0.76000000000000012</c:v>
                </c:pt>
                <c:pt idx="3">
                  <c:v>0.14000000000000001</c:v>
                </c:pt>
              </c:numCache>
            </c:numRef>
          </c:val>
          <c:smooth val="0"/>
        </c:ser>
        <c:ser>
          <c:idx val="1"/>
          <c:order val="1"/>
          <c:tx>
            <c:strRef>
              <c:f>Hoja1!$C$201</c:f>
              <c:strCache>
                <c:ptCount val="1"/>
                <c:pt idx="0">
                  <c:v>Pos - test</c:v>
                </c:pt>
              </c:strCache>
            </c:strRef>
          </c:tx>
          <c:spPr>
            <a:ln>
              <a:solidFill>
                <a:srgbClr val="FF0000"/>
              </a:solidFill>
            </a:ln>
          </c:spPr>
          <c:marker>
            <c:symbol val="none"/>
          </c:marker>
          <c:cat>
            <c:strRef>
              <c:f>Hoja1!$A$202:$A$205</c:f>
              <c:strCache>
                <c:ptCount val="4"/>
                <c:pt idx="1">
                  <c:v>Fácilmente</c:v>
                </c:pt>
                <c:pt idx="2">
                  <c:v>Con dificultad</c:v>
                </c:pt>
                <c:pt idx="3">
                  <c:v>No lo consigue</c:v>
                </c:pt>
              </c:strCache>
            </c:strRef>
          </c:cat>
          <c:val>
            <c:numRef>
              <c:f>Hoja1!$C$202:$C$205</c:f>
              <c:numCache>
                <c:formatCode>0%</c:formatCode>
                <c:ptCount val="4"/>
                <c:pt idx="1">
                  <c:v>0.87000000000000011</c:v>
                </c:pt>
                <c:pt idx="2">
                  <c:v>0.1</c:v>
                </c:pt>
                <c:pt idx="3">
                  <c:v>3.0000000000000002E-2</c:v>
                </c:pt>
              </c:numCache>
            </c:numRef>
          </c:val>
          <c:smooth val="0"/>
        </c:ser>
        <c:dLbls>
          <c:showLegendKey val="0"/>
          <c:showVal val="1"/>
          <c:showCatName val="0"/>
          <c:showSerName val="0"/>
          <c:showPercent val="0"/>
          <c:showBubbleSize val="0"/>
        </c:dLbls>
        <c:marker val="1"/>
        <c:smooth val="0"/>
        <c:axId val="74453760"/>
        <c:axId val="74455296"/>
      </c:lineChart>
      <c:catAx>
        <c:axId val="74453760"/>
        <c:scaling>
          <c:orientation val="minMax"/>
        </c:scaling>
        <c:delete val="0"/>
        <c:axPos val="b"/>
        <c:majorTickMark val="none"/>
        <c:minorTickMark val="none"/>
        <c:tickLblPos val="nextTo"/>
        <c:crossAx val="74455296"/>
        <c:crosses val="autoZero"/>
        <c:auto val="1"/>
        <c:lblAlgn val="ctr"/>
        <c:lblOffset val="100"/>
        <c:noMultiLvlLbl val="0"/>
      </c:catAx>
      <c:valAx>
        <c:axId val="74455296"/>
        <c:scaling>
          <c:orientation val="minMax"/>
        </c:scaling>
        <c:delete val="1"/>
        <c:axPos val="l"/>
        <c:numFmt formatCode="0%" sourceLinked="1"/>
        <c:majorTickMark val="none"/>
        <c:minorTickMark val="none"/>
        <c:tickLblPos val="none"/>
        <c:crossAx val="74453760"/>
        <c:crosses val="autoZero"/>
        <c:crossBetween val="between"/>
      </c:valAx>
    </c:plotArea>
    <c:legend>
      <c:legendPos val="t"/>
      <c:layout/>
      <c:overlay val="0"/>
    </c:legend>
    <c:plotVisOnly val="1"/>
    <c:dispBlanksAs val="gap"/>
    <c:showDLblsOverMax val="0"/>
  </c:chart>
  <c:spPr>
    <a:ln w="19050">
      <a:solidFill>
        <a:schemeClr val="tx1"/>
      </a:solidFill>
    </a:ln>
  </c:spPr>
  <c:txPr>
    <a:bodyPr/>
    <a:lstStyle/>
    <a:p>
      <a:pPr>
        <a:defRPr sz="1800">
          <a:latin typeface="Times New Roman" pitchFamily="18" charset="0"/>
          <a:cs typeface="Times New Roman" pitchFamily="18" charset="0"/>
        </a:defRPr>
      </a:pPr>
      <a:endParaRPr lang="es-E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0C325-89F7-4A37-91D5-389DC08BD6AF}" type="doc">
      <dgm:prSet loTypeId="urn:microsoft.com/office/officeart/2005/8/layout/equation2" loCatId="process" qsTypeId="urn:microsoft.com/office/officeart/2005/8/quickstyle/simple2" qsCatId="simple" csTypeId="urn:microsoft.com/office/officeart/2005/8/colors/colorful1#1" csCatId="colorful" phldr="1"/>
      <dgm:spPr/>
    </dgm:pt>
    <dgm:pt modelId="{DE2B5627-4D47-441C-8FBC-14CF798FE759}">
      <dgm:prSet phldrT="[Texto]" phldr="1"/>
      <dgm:spPr>
        <a:blipFill rotWithShape="0">
          <a:blip xmlns:r="http://schemas.openxmlformats.org/officeDocument/2006/relationships" r:embed="rId1"/>
          <a:stretch>
            <a:fillRect/>
          </a:stretch>
        </a:blipFill>
      </dgm:spPr>
      <dgm:t>
        <a:bodyPr/>
        <a:lstStyle/>
        <a:p>
          <a:endParaRPr lang="es-ES" dirty="0"/>
        </a:p>
      </dgm:t>
    </dgm:pt>
    <dgm:pt modelId="{0CD463BB-F02A-40AE-8FDB-5F26BD8F6A9F}" type="parTrans" cxnId="{B344649C-EC9C-4E9B-A9E9-F01591983C85}">
      <dgm:prSet/>
      <dgm:spPr/>
      <dgm:t>
        <a:bodyPr/>
        <a:lstStyle/>
        <a:p>
          <a:endParaRPr lang="es-ES"/>
        </a:p>
      </dgm:t>
    </dgm:pt>
    <dgm:pt modelId="{B95C0692-A178-4A6F-B898-A0F3E36EA4E5}" type="sibTrans" cxnId="{B344649C-EC9C-4E9B-A9E9-F01591983C85}">
      <dgm:prSet/>
      <dgm:spPr>
        <a:solidFill>
          <a:schemeClr val="accent2">
            <a:lumMod val="75000"/>
          </a:schemeClr>
        </a:solidFill>
      </dgm:spPr>
      <dgm:t>
        <a:bodyPr/>
        <a:lstStyle/>
        <a:p>
          <a:endParaRPr lang="es-ES"/>
        </a:p>
      </dgm:t>
    </dgm:pt>
    <dgm:pt modelId="{B0588234-E57D-46B0-B4EC-85CBDE96568B}">
      <dgm:prSet phldrT="[Texto]" phldr="1"/>
      <dgm:spPr>
        <a:blipFill rotWithShape="0">
          <a:blip xmlns:r="http://schemas.openxmlformats.org/officeDocument/2006/relationships" r:embed="rId2"/>
          <a:stretch>
            <a:fillRect/>
          </a:stretch>
        </a:blipFill>
        <a:ln>
          <a:solidFill>
            <a:schemeClr val="tx1"/>
          </a:solidFill>
        </a:ln>
      </dgm:spPr>
      <dgm:t>
        <a:bodyPr/>
        <a:lstStyle/>
        <a:p>
          <a:endParaRPr lang="es-ES" dirty="0"/>
        </a:p>
      </dgm:t>
    </dgm:pt>
    <dgm:pt modelId="{36D55BF8-F57A-4DFD-98E0-1DF2ADA32E4A}" type="parTrans" cxnId="{6BC911A3-7EDB-4D87-850D-B7079741B0AA}">
      <dgm:prSet/>
      <dgm:spPr/>
      <dgm:t>
        <a:bodyPr/>
        <a:lstStyle/>
        <a:p>
          <a:endParaRPr lang="es-ES"/>
        </a:p>
      </dgm:t>
    </dgm:pt>
    <dgm:pt modelId="{8AF68A46-AE82-4E5B-89ED-CB8B815A4652}" type="sibTrans" cxnId="{6BC911A3-7EDB-4D87-850D-B7079741B0AA}">
      <dgm:prSet/>
      <dgm:spPr/>
      <dgm:t>
        <a:bodyPr/>
        <a:lstStyle/>
        <a:p>
          <a:endParaRPr lang="es-ES"/>
        </a:p>
      </dgm:t>
    </dgm:pt>
    <dgm:pt modelId="{6D98667C-558F-498A-8376-EF2CDCEEDDA9}">
      <dgm:prSet phldrT="[Texto]" phldr="1"/>
      <dgm:spPr>
        <a:blipFill rotWithShape="0">
          <a:blip xmlns:r="http://schemas.openxmlformats.org/officeDocument/2006/relationships" r:embed="rId3"/>
          <a:stretch>
            <a:fillRect/>
          </a:stretch>
        </a:blipFill>
      </dgm:spPr>
      <dgm:t>
        <a:bodyPr/>
        <a:lstStyle/>
        <a:p>
          <a:endParaRPr lang="es-ES" dirty="0"/>
        </a:p>
      </dgm:t>
    </dgm:pt>
    <dgm:pt modelId="{B956A1EF-A350-4491-88C4-E85EFD55A375}" type="sibTrans" cxnId="{D0CDAB1C-16DB-4209-B4B7-D46043D05D9B}">
      <dgm:prSet/>
      <dgm:spPr/>
      <dgm:t>
        <a:bodyPr/>
        <a:lstStyle/>
        <a:p>
          <a:endParaRPr lang="es-ES"/>
        </a:p>
      </dgm:t>
    </dgm:pt>
    <dgm:pt modelId="{888E4745-C755-4259-898E-7DABDA9BBF86}" type="parTrans" cxnId="{D0CDAB1C-16DB-4209-B4B7-D46043D05D9B}">
      <dgm:prSet/>
      <dgm:spPr/>
      <dgm:t>
        <a:bodyPr/>
        <a:lstStyle/>
        <a:p>
          <a:endParaRPr lang="es-ES"/>
        </a:p>
      </dgm:t>
    </dgm:pt>
    <dgm:pt modelId="{9AC191BE-19CE-4E49-A887-C4F8B9264EDA}" type="pres">
      <dgm:prSet presAssocID="{4DF0C325-89F7-4A37-91D5-389DC08BD6AF}" presName="Name0" presStyleCnt="0">
        <dgm:presLayoutVars>
          <dgm:dir/>
          <dgm:resizeHandles val="exact"/>
        </dgm:presLayoutVars>
      </dgm:prSet>
      <dgm:spPr/>
    </dgm:pt>
    <dgm:pt modelId="{D6902830-4A2D-4197-958F-198E11C3AC9B}" type="pres">
      <dgm:prSet presAssocID="{4DF0C325-89F7-4A37-91D5-389DC08BD6AF}" presName="vNodes" presStyleCnt="0"/>
      <dgm:spPr/>
    </dgm:pt>
    <dgm:pt modelId="{9F22DC21-B2E4-47BF-9DAB-031A15F8EFF0}" type="pres">
      <dgm:prSet presAssocID="{6D98667C-558F-498A-8376-EF2CDCEEDDA9}" presName="node" presStyleLbl="node1" presStyleIdx="0" presStyleCnt="3" custScaleX="186332" custScaleY="155043">
        <dgm:presLayoutVars>
          <dgm:bulletEnabled val="1"/>
        </dgm:presLayoutVars>
      </dgm:prSet>
      <dgm:spPr>
        <a:prstGeom prst="roundRect">
          <a:avLst/>
        </a:prstGeom>
      </dgm:spPr>
      <dgm:t>
        <a:bodyPr/>
        <a:lstStyle/>
        <a:p>
          <a:endParaRPr lang="es-ES"/>
        </a:p>
      </dgm:t>
    </dgm:pt>
    <dgm:pt modelId="{995083D7-53BE-4BB2-B121-627DDF31E3DD}" type="pres">
      <dgm:prSet presAssocID="{B956A1EF-A350-4491-88C4-E85EFD55A375}" presName="spacerT" presStyleCnt="0"/>
      <dgm:spPr/>
    </dgm:pt>
    <dgm:pt modelId="{56A16B57-D57C-4835-9438-E803424C3BB0}" type="pres">
      <dgm:prSet presAssocID="{B956A1EF-A350-4491-88C4-E85EFD55A375}" presName="sibTrans" presStyleLbl="sibTrans2D1" presStyleIdx="0" presStyleCnt="2"/>
      <dgm:spPr/>
      <dgm:t>
        <a:bodyPr/>
        <a:lstStyle/>
        <a:p>
          <a:endParaRPr lang="es-ES"/>
        </a:p>
      </dgm:t>
    </dgm:pt>
    <dgm:pt modelId="{2D12B62C-15A2-4885-AE3E-0E52E2E68B20}" type="pres">
      <dgm:prSet presAssocID="{B956A1EF-A350-4491-88C4-E85EFD55A375}" presName="spacerB" presStyleCnt="0"/>
      <dgm:spPr/>
    </dgm:pt>
    <dgm:pt modelId="{CC9FF61C-4E92-44B1-8667-95FF8054A66F}" type="pres">
      <dgm:prSet presAssocID="{DE2B5627-4D47-441C-8FBC-14CF798FE759}" presName="node" presStyleLbl="node1" presStyleIdx="1" presStyleCnt="3" custScaleX="194154" custScaleY="181028">
        <dgm:presLayoutVars>
          <dgm:bulletEnabled val="1"/>
        </dgm:presLayoutVars>
      </dgm:prSet>
      <dgm:spPr>
        <a:prstGeom prst="roundRect">
          <a:avLst/>
        </a:prstGeom>
      </dgm:spPr>
      <dgm:t>
        <a:bodyPr/>
        <a:lstStyle/>
        <a:p>
          <a:endParaRPr lang="es-ES"/>
        </a:p>
      </dgm:t>
    </dgm:pt>
    <dgm:pt modelId="{FDAE7F68-6912-44A1-8D01-AD9A49EC93BE}" type="pres">
      <dgm:prSet presAssocID="{4DF0C325-89F7-4A37-91D5-389DC08BD6AF}" presName="sibTransLast" presStyleLbl="sibTrans2D1" presStyleIdx="1" presStyleCnt="2" custLinFactNeighborX="-46731" custLinFactNeighborY="-43294"/>
      <dgm:spPr/>
      <dgm:t>
        <a:bodyPr/>
        <a:lstStyle/>
        <a:p>
          <a:endParaRPr lang="es-ES"/>
        </a:p>
      </dgm:t>
    </dgm:pt>
    <dgm:pt modelId="{0B747EB2-3C4E-405A-BD59-2EF48792BF39}" type="pres">
      <dgm:prSet presAssocID="{4DF0C325-89F7-4A37-91D5-389DC08BD6AF}" presName="connectorText" presStyleLbl="sibTrans2D1" presStyleIdx="1" presStyleCnt="2"/>
      <dgm:spPr/>
      <dgm:t>
        <a:bodyPr/>
        <a:lstStyle/>
        <a:p>
          <a:endParaRPr lang="es-ES"/>
        </a:p>
      </dgm:t>
    </dgm:pt>
    <dgm:pt modelId="{A2ED97BB-CDD2-4304-A675-CFB7E37DBE1B}" type="pres">
      <dgm:prSet presAssocID="{4DF0C325-89F7-4A37-91D5-389DC08BD6AF}" presName="lastNode" presStyleLbl="node1" presStyleIdx="2" presStyleCnt="3" custLinFactNeighborX="22944" custLinFactNeighborY="-5280">
        <dgm:presLayoutVars>
          <dgm:bulletEnabled val="1"/>
        </dgm:presLayoutVars>
      </dgm:prSet>
      <dgm:spPr/>
      <dgm:t>
        <a:bodyPr/>
        <a:lstStyle/>
        <a:p>
          <a:endParaRPr lang="es-ES"/>
        </a:p>
      </dgm:t>
    </dgm:pt>
  </dgm:ptLst>
  <dgm:cxnLst>
    <dgm:cxn modelId="{B344649C-EC9C-4E9B-A9E9-F01591983C85}" srcId="{4DF0C325-89F7-4A37-91D5-389DC08BD6AF}" destId="{DE2B5627-4D47-441C-8FBC-14CF798FE759}" srcOrd="1" destOrd="0" parTransId="{0CD463BB-F02A-40AE-8FDB-5F26BD8F6A9F}" sibTransId="{B95C0692-A178-4A6F-B898-A0F3E36EA4E5}"/>
    <dgm:cxn modelId="{D6C4220A-DB9A-4D29-BB4A-8EFCE2375E64}" type="presOf" srcId="{B95C0692-A178-4A6F-B898-A0F3E36EA4E5}" destId="{0B747EB2-3C4E-405A-BD59-2EF48792BF39}" srcOrd="1" destOrd="0" presId="urn:microsoft.com/office/officeart/2005/8/layout/equation2"/>
    <dgm:cxn modelId="{D0CDAB1C-16DB-4209-B4B7-D46043D05D9B}" srcId="{4DF0C325-89F7-4A37-91D5-389DC08BD6AF}" destId="{6D98667C-558F-498A-8376-EF2CDCEEDDA9}" srcOrd="0" destOrd="0" parTransId="{888E4745-C755-4259-898E-7DABDA9BBF86}" sibTransId="{B956A1EF-A350-4491-88C4-E85EFD55A375}"/>
    <dgm:cxn modelId="{4C689E02-BC7B-4913-B88B-6AF31E9AA6ED}" type="presOf" srcId="{6D98667C-558F-498A-8376-EF2CDCEEDDA9}" destId="{9F22DC21-B2E4-47BF-9DAB-031A15F8EFF0}" srcOrd="0" destOrd="0" presId="urn:microsoft.com/office/officeart/2005/8/layout/equation2"/>
    <dgm:cxn modelId="{E45FF7BF-01A9-41E8-9C9E-A893BACF66F2}" type="presOf" srcId="{DE2B5627-4D47-441C-8FBC-14CF798FE759}" destId="{CC9FF61C-4E92-44B1-8667-95FF8054A66F}" srcOrd="0" destOrd="0" presId="urn:microsoft.com/office/officeart/2005/8/layout/equation2"/>
    <dgm:cxn modelId="{57993F42-B68B-4B8B-93F2-B8FD79B65EED}" type="presOf" srcId="{B95C0692-A178-4A6F-B898-A0F3E36EA4E5}" destId="{FDAE7F68-6912-44A1-8D01-AD9A49EC93BE}" srcOrd="0" destOrd="0" presId="urn:microsoft.com/office/officeart/2005/8/layout/equation2"/>
    <dgm:cxn modelId="{B28C1347-C435-418F-BA42-1980C3C8618E}" type="presOf" srcId="{B956A1EF-A350-4491-88C4-E85EFD55A375}" destId="{56A16B57-D57C-4835-9438-E803424C3BB0}" srcOrd="0" destOrd="0" presId="urn:microsoft.com/office/officeart/2005/8/layout/equation2"/>
    <dgm:cxn modelId="{C5871C5D-8A25-45F7-AE6B-F10FB4D66DF8}" type="presOf" srcId="{B0588234-E57D-46B0-B4EC-85CBDE96568B}" destId="{A2ED97BB-CDD2-4304-A675-CFB7E37DBE1B}" srcOrd="0" destOrd="0" presId="urn:microsoft.com/office/officeart/2005/8/layout/equation2"/>
    <dgm:cxn modelId="{6BC911A3-7EDB-4D87-850D-B7079741B0AA}" srcId="{4DF0C325-89F7-4A37-91D5-389DC08BD6AF}" destId="{B0588234-E57D-46B0-B4EC-85CBDE96568B}" srcOrd="2" destOrd="0" parTransId="{36D55BF8-F57A-4DFD-98E0-1DF2ADA32E4A}" sibTransId="{8AF68A46-AE82-4E5B-89ED-CB8B815A4652}"/>
    <dgm:cxn modelId="{F1A6CCD1-8ACC-445D-BC67-061CDCF73E51}" type="presOf" srcId="{4DF0C325-89F7-4A37-91D5-389DC08BD6AF}" destId="{9AC191BE-19CE-4E49-A887-C4F8B9264EDA}" srcOrd="0" destOrd="0" presId="urn:microsoft.com/office/officeart/2005/8/layout/equation2"/>
    <dgm:cxn modelId="{15D4E911-D21F-4BDB-90A5-2EE3D3732590}" type="presParOf" srcId="{9AC191BE-19CE-4E49-A887-C4F8B9264EDA}" destId="{D6902830-4A2D-4197-958F-198E11C3AC9B}" srcOrd="0" destOrd="0" presId="urn:microsoft.com/office/officeart/2005/8/layout/equation2"/>
    <dgm:cxn modelId="{64605162-0952-4251-803E-B2A3A4A97CAA}" type="presParOf" srcId="{D6902830-4A2D-4197-958F-198E11C3AC9B}" destId="{9F22DC21-B2E4-47BF-9DAB-031A15F8EFF0}" srcOrd="0" destOrd="0" presId="urn:microsoft.com/office/officeart/2005/8/layout/equation2"/>
    <dgm:cxn modelId="{66261426-50BE-494E-8113-FC38783B433A}" type="presParOf" srcId="{D6902830-4A2D-4197-958F-198E11C3AC9B}" destId="{995083D7-53BE-4BB2-B121-627DDF31E3DD}" srcOrd="1" destOrd="0" presId="urn:microsoft.com/office/officeart/2005/8/layout/equation2"/>
    <dgm:cxn modelId="{F9193F1D-4A4B-4F25-87E5-3DA86B7BA9BB}" type="presParOf" srcId="{D6902830-4A2D-4197-958F-198E11C3AC9B}" destId="{56A16B57-D57C-4835-9438-E803424C3BB0}" srcOrd="2" destOrd="0" presId="urn:microsoft.com/office/officeart/2005/8/layout/equation2"/>
    <dgm:cxn modelId="{774381DD-3B16-4382-9FD6-678113F562CC}" type="presParOf" srcId="{D6902830-4A2D-4197-958F-198E11C3AC9B}" destId="{2D12B62C-15A2-4885-AE3E-0E52E2E68B20}" srcOrd="3" destOrd="0" presId="urn:microsoft.com/office/officeart/2005/8/layout/equation2"/>
    <dgm:cxn modelId="{F327C1FF-C38A-4AE5-92C8-6405A37EB270}" type="presParOf" srcId="{D6902830-4A2D-4197-958F-198E11C3AC9B}" destId="{CC9FF61C-4E92-44B1-8667-95FF8054A66F}" srcOrd="4" destOrd="0" presId="urn:microsoft.com/office/officeart/2005/8/layout/equation2"/>
    <dgm:cxn modelId="{FDC09BC1-A5DB-4BFE-80F7-49598768428D}" type="presParOf" srcId="{9AC191BE-19CE-4E49-A887-C4F8B9264EDA}" destId="{FDAE7F68-6912-44A1-8D01-AD9A49EC93BE}" srcOrd="1" destOrd="0" presId="urn:microsoft.com/office/officeart/2005/8/layout/equation2"/>
    <dgm:cxn modelId="{70FD4868-CC39-4518-A2E9-483CCC79A5CE}" type="presParOf" srcId="{FDAE7F68-6912-44A1-8D01-AD9A49EC93BE}" destId="{0B747EB2-3C4E-405A-BD59-2EF48792BF39}" srcOrd="0" destOrd="0" presId="urn:microsoft.com/office/officeart/2005/8/layout/equation2"/>
    <dgm:cxn modelId="{5FE3A37D-AC65-43CF-A336-C50D2D125F4C}" type="presParOf" srcId="{9AC191BE-19CE-4E49-A887-C4F8B9264EDA}" destId="{A2ED97BB-CDD2-4304-A675-CFB7E37DBE1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03733F-E2D0-4E49-A8C2-3D997B533C7A}"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s-ES"/>
        </a:p>
      </dgm:t>
    </dgm:pt>
    <dgm:pt modelId="{221E1021-7E72-45DE-AEF3-EEFDA5EB399C}">
      <dgm:prSet phldrT="[Texto]"/>
      <dgm:spPr/>
      <dgm:t>
        <a:bodyPr/>
        <a:lstStyle/>
        <a:p>
          <a:pPr algn="just"/>
          <a:r>
            <a:rPr lang="es-ES" b="0" smtClean="0">
              <a:solidFill>
                <a:schemeClr val="tx1"/>
              </a:solidFill>
              <a:latin typeface="Times New Roman" pitchFamily="18" charset="0"/>
              <a:cs typeface="Times New Roman" pitchFamily="18" charset="0"/>
            </a:rPr>
            <a:t>Periodo Maternal, desde el nacimiento hasta los 2 años</a:t>
          </a:r>
          <a:endParaRPr lang="es-ES" b="0" dirty="0">
            <a:solidFill>
              <a:schemeClr val="tx1"/>
            </a:solidFill>
            <a:latin typeface="Times New Roman" pitchFamily="18" charset="0"/>
            <a:cs typeface="Times New Roman" pitchFamily="18" charset="0"/>
          </a:endParaRPr>
        </a:p>
      </dgm:t>
    </dgm:pt>
    <dgm:pt modelId="{62DED7BE-E0AE-4659-B272-966C9833921C}" type="parTrans" cxnId="{E26EA55E-3794-464C-B26E-47D31A687D4E}">
      <dgm:prSet/>
      <dgm:spPr/>
      <dgm:t>
        <a:bodyPr/>
        <a:lstStyle/>
        <a:p>
          <a:endParaRPr lang="es-ES">
            <a:solidFill>
              <a:schemeClr val="tx1"/>
            </a:solidFill>
          </a:endParaRPr>
        </a:p>
      </dgm:t>
    </dgm:pt>
    <dgm:pt modelId="{FF689E47-D430-4787-930D-6A7A40FFAE94}" type="sibTrans" cxnId="{E26EA55E-3794-464C-B26E-47D31A687D4E}">
      <dgm:prSet/>
      <dgm:spPr/>
      <dgm:t>
        <a:bodyPr/>
        <a:lstStyle/>
        <a:p>
          <a:endParaRPr lang="es-ES">
            <a:solidFill>
              <a:schemeClr val="tx1"/>
            </a:solidFill>
          </a:endParaRPr>
        </a:p>
      </dgm:t>
    </dgm:pt>
    <dgm:pt modelId="{2C4BD1D3-1BAC-4BE6-ACF7-D8F2706D12F3}">
      <dgm:prSet phldrT="[Texto]"/>
      <dgm:spPr/>
      <dgm:t>
        <a:bodyPr/>
        <a:lstStyle/>
        <a:p>
          <a:r>
            <a:rPr lang="es-ES" b="0" smtClean="0">
              <a:solidFill>
                <a:schemeClr val="tx1"/>
              </a:solidFill>
              <a:latin typeface="Times New Roman" pitchFamily="18" charset="0"/>
              <a:cs typeface="Times New Roman" pitchFamily="18" charset="0"/>
            </a:rPr>
            <a:t>Periodo global de aprendizaje y del uso del sí, desde los 2 a los 5 años</a:t>
          </a:r>
          <a:endParaRPr lang="es-ES" b="0" dirty="0">
            <a:solidFill>
              <a:schemeClr val="tx1"/>
            </a:solidFill>
            <a:latin typeface="Times New Roman" pitchFamily="18" charset="0"/>
            <a:cs typeface="Times New Roman" pitchFamily="18" charset="0"/>
          </a:endParaRPr>
        </a:p>
      </dgm:t>
    </dgm:pt>
    <dgm:pt modelId="{892307BE-EA20-4D1F-9E3A-AA0048CFB4EF}" type="parTrans" cxnId="{F0C74A68-D88D-401B-98DD-5BB3E85BAE0E}">
      <dgm:prSet/>
      <dgm:spPr/>
      <dgm:t>
        <a:bodyPr/>
        <a:lstStyle/>
        <a:p>
          <a:endParaRPr lang="es-ES">
            <a:solidFill>
              <a:schemeClr val="tx1"/>
            </a:solidFill>
          </a:endParaRPr>
        </a:p>
      </dgm:t>
    </dgm:pt>
    <dgm:pt modelId="{57E0E5E2-98FA-40B3-87FB-8CCCAB312AC6}" type="sibTrans" cxnId="{F0C74A68-D88D-401B-98DD-5BB3E85BAE0E}">
      <dgm:prSet/>
      <dgm:spPr/>
      <dgm:t>
        <a:bodyPr/>
        <a:lstStyle/>
        <a:p>
          <a:endParaRPr lang="es-ES">
            <a:solidFill>
              <a:schemeClr val="tx1"/>
            </a:solidFill>
          </a:endParaRPr>
        </a:p>
      </dgm:t>
    </dgm:pt>
    <dgm:pt modelId="{286F0973-0277-4C17-9349-FFFB825AB3E7}">
      <dgm:prSet phldrT="[Texto]" custT="1"/>
      <dgm:spPr/>
      <dgm:t>
        <a:bodyPr/>
        <a:lstStyle/>
        <a:p>
          <a:pPr algn="just"/>
          <a:r>
            <a:rPr lang="es-ES" sz="2000" b="0" smtClean="0">
              <a:solidFill>
                <a:schemeClr val="tx1"/>
              </a:solidFill>
              <a:latin typeface="Times New Roman" pitchFamily="18" charset="0"/>
              <a:cs typeface="Times New Roman" pitchFamily="18" charset="0"/>
            </a:rPr>
            <a:t>Periodo de Transición, desde los 5 hasta los 7 años</a:t>
          </a:r>
          <a:endParaRPr lang="es-ES" sz="2000" b="0" dirty="0">
            <a:solidFill>
              <a:schemeClr val="tx1"/>
            </a:solidFill>
            <a:latin typeface="Times New Roman" pitchFamily="18" charset="0"/>
            <a:cs typeface="Times New Roman" pitchFamily="18" charset="0"/>
          </a:endParaRPr>
        </a:p>
      </dgm:t>
    </dgm:pt>
    <dgm:pt modelId="{3E6EAB27-C7FA-4317-9318-2CC47D44F3C8}" type="parTrans" cxnId="{B76A1CFC-2814-45AF-B7A5-998E152C08D7}">
      <dgm:prSet/>
      <dgm:spPr/>
      <dgm:t>
        <a:bodyPr/>
        <a:lstStyle/>
        <a:p>
          <a:endParaRPr lang="es-ES">
            <a:solidFill>
              <a:schemeClr val="tx1"/>
            </a:solidFill>
          </a:endParaRPr>
        </a:p>
      </dgm:t>
    </dgm:pt>
    <dgm:pt modelId="{FCC5BDC3-C1B3-4459-B1C1-B7467994D1B9}" type="sibTrans" cxnId="{B76A1CFC-2814-45AF-B7A5-998E152C08D7}">
      <dgm:prSet/>
      <dgm:spPr/>
      <dgm:t>
        <a:bodyPr/>
        <a:lstStyle/>
        <a:p>
          <a:endParaRPr lang="es-ES">
            <a:solidFill>
              <a:schemeClr val="tx1"/>
            </a:solidFill>
          </a:endParaRPr>
        </a:p>
      </dgm:t>
    </dgm:pt>
    <dgm:pt modelId="{D9235709-A641-4361-9524-D4FBA067BDC6}">
      <dgm:prSet phldrT="[Texto]"/>
      <dgm:spPr/>
      <dgm:t>
        <a:bodyPr/>
        <a:lstStyle/>
        <a:p>
          <a:pPr algn="just"/>
          <a:r>
            <a:rPr lang="es-ES" b="0" dirty="0" smtClean="0">
              <a:solidFill>
                <a:schemeClr val="tx1"/>
              </a:solidFill>
              <a:latin typeface="Times New Roman" pitchFamily="18" charset="0"/>
              <a:cs typeface="Times New Roman" pitchFamily="18" charset="0"/>
            </a:rPr>
            <a:t>Elaboración definitiva del esquema corporal, desde los 7 a los 12 años.</a:t>
          </a:r>
          <a:endParaRPr lang="es-ES" b="0" dirty="0">
            <a:solidFill>
              <a:schemeClr val="tx1"/>
            </a:solidFill>
            <a:latin typeface="Times New Roman" pitchFamily="18" charset="0"/>
            <a:cs typeface="Times New Roman" pitchFamily="18" charset="0"/>
          </a:endParaRPr>
        </a:p>
      </dgm:t>
    </dgm:pt>
    <dgm:pt modelId="{4F0D560A-4E1D-4FE5-9F63-E0112A1F663D}" type="parTrans" cxnId="{E4958DD1-BDD5-471D-8F5E-3E054151DCCF}">
      <dgm:prSet/>
      <dgm:spPr/>
      <dgm:t>
        <a:bodyPr/>
        <a:lstStyle/>
        <a:p>
          <a:endParaRPr lang="es-ES">
            <a:solidFill>
              <a:schemeClr val="tx1"/>
            </a:solidFill>
          </a:endParaRPr>
        </a:p>
      </dgm:t>
    </dgm:pt>
    <dgm:pt modelId="{E57726CC-82A6-40CA-90D1-F929ACECEE84}" type="sibTrans" cxnId="{E4958DD1-BDD5-471D-8F5E-3E054151DCCF}">
      <dgm:prSet/>
      <dgm:spPr/>
      <dgm:t>
        <a:bodyPr/>
        <a:lstStyle/>
        <a:p>
          <a:endParaRPr lang="es-ES">
            <a:solidFill>
              <a:schemeClr val="tx1"/>
            </a:solidFill>
          </a:endParaRPr>
        </a:p>
      </dgm:t>
    </dgm:pt>
    <dgm:pt modelId="{1F50D71B-E190-4A2A-BE72-91E9DD699AFC}" type="pres">
      <dgm:prSet presAssocID="{F203733F-E2D0-4E49-A8C2-3D997B533C7A}" presName="cycle" presStyleCnt="0">
        <dgm:presLayoutVars>
          <dgm:dir/>
          <dgm:resizeHandles val="exact"/>
        </dgm:presLayoutVars>
      </dgm:prSet>
      <dgm:spPr/>
      <dgm:t>
        <a:bodyPr/>
        <a:lstStyle/>
        <a:p>
          <a:endParaRPr lang="es-ES"/>
        </a:p>
      </dgm:t>
    </dgm:pt>
    <dgm:pt modelId="{36A22BF9-0C19-45AC-940F-78E501630DE2}" type="pres">
      <dgm:prSet presAssocID="{221E1021-7E72-45DE-AEF3-EEFDA5EB399C}" presName="node" presStyleLbl="node1" presStyleIdx="0" presStyleCnt="4">
        <dgm:presLayoutVars>
          <dgm:bulletEnabled val="1"/>
        </dgm:presLayoutVars>
      </dgm:prSet>
      <dgm:spPr/>
      <dgm:t>
        <a:bodyPr/>
        <a:lstStyle/>
        <a:p>
          <a:endParaRPr lang="es-ES"/>
        </a:p>
      </dgm:t>
    </dgm:pt>
    <dgm:pt modelId="{C52BB627-D6B4-409C-ACBB-5CEA267BB072}" type="pres">
      <dgm:prSet presAssocID="{221E1021-7E72-45DE-AEF3-EEFDA5EB399C}" presName="spNode" presStyleCnt="0"/>
      <dgm:spPr/>
      <dgm:t>
        <a:bodyPr/>
        <a:lstStyle/>
        <a:p>
          <a:endParaRPr lang="es-ES"/>
        </a:p>
      </dgm:t>
    </dgm:pt>
    <dgm:pt modelId="{FF240735-B6DF-402B-A800-E48C6818E3C4}" type="pres">
      <dgm:prSet presAssocID="{FF689E47-D430-4787-930D-6A7A40FFAE94}" presName="sibTrans" presStyleLbl="sibTrans1D1" presStyleIdx="0" presStyleCnt="4"/>
      <dgm:spPr/>
      <dgm:t>
        <a:bodyPr/>
        <a:lstStyle/>
        <a:p>
          <a:endParaRPr lang="es-ES"/>
        </a:p>
      </dgm:t>
    </dgm:pt>
    <dgm:pt modelId="{F54D3B65-4553-43C7-A34D-E0D8EEACD78F}" type="pres">
      <dgm:prSet presAssocID="{2C4BD1D3-1BAC-4BE6-ACF7-D8F2706D12F3}" presName="node" presStyleLbl="node1" presStyleIdx="1" presStyleCnt="4" custScaleX="93886" custScaleY="80780" custRadScaleRad="113528" custRadScaleInc="291">
        <dgm:presLayoutVars>
          <dgm:bulletEnabled val="1"/>
        </dgm:presLayoutVars>
      </dgm:prSet>
      <dgm:spPr/>
      <dgm:t>
        <a:bodyPr/>
        <a:lstStyle/>
        <a:p>
          <a:endParaRPr lang="es-ES"/>
        </a:p>
      </dgm:t>
    </dgm:pt>
    <dgm:pt modelId="{71F8391E-EA1F-486D-9383-F4D372EA54C8}" type="pres">
      <dgm:prSet presAssocID="{2C4BD1D3-1BAC-4BE6-ACF7-D8F2706D12F3}" presName="spNode" presStyleCnt="0"/>
      <dgm:spPr/>
      <dgm:t>
        <a:bodyPr/>
        <a:lstStyle/>
        <a:p>
          <a:endParaRPr lang="es-ES"/>
        </a:p>
      </dgm:t>
    </dgm:pt>
    <dgm:pt modelId="{A6831B69-3B47-4BB5-B338-3D4CF3AD3CC4}" type="pres">
      <dgm:prSet presAssocID="{57E0E5E2-98FA-40B3-87FB-8CCCAB312AC6}" presName="sibTrans" presStyleLbl="sibTrans1D1" presStyleIdx="1" presStyleCnt="4"/>
      <dgm:spPr/>
      <dgm:t>
        <a:bodyPr/>
        <a:lstStyle/>
        <a:p>
          <a:endParaRPr lang="es-ES"/>
        </a:p>
      </dgm:t>
    </dgm:pt>
    <dgm:pt modelId="{43407D6E-A185-4473-98EE-A0B2E3BF4A43}" type="pres">
      <dgm:prSet presAssocID="{286F0973-0277-4C17-9349-FFFB825AB3E7}" presName="node" presStyleLbl="node1" presStyleIdx="2" presStyleCnt="4" custScaleX="103140">
        <dgm:presLayoutVars>
          <dgm:bulletEnabled val="1"/>
        </dgm:presLayoutVars>
      </dgm:prSet>
      <dgm:spPr/>
      <dgm:t>
        <a:bodyPr/>
        <a:lstStyle/>
        <a:p>
          <a:endParaRPr lang="es-ES"/>
        </a:p>
      </dgm:t>
    </dgm:pt>
    <dgm:pt modelId="{98B8E15A-C682-4560-B8BA-EDA42A092252}" type="pres">
      <dgm:prSet presAssocID="{286F0973-0277-4C17-9349-FFFB825AB3E7}" presName="spNode" presStyleCnt="0"/>
      <dgm:spPr/>
      <dgm:t>
        <a:bodyPr/>
        <a:lstStyle/>
        <a:p>
          <a:endParaRPr lang="es-ES"/>
        </a:p>
      </dgm:t>
    </dgm:pt>
    <dgm:pt modelId="{B8FF0D19-D82B-476A-BA4F-A9FDD154CF29}" type="pres">
      <dgm:prSet presAssocID="{FCC5BDC3-C1B3-4459-B1C1-B7467994D1B9}" presName="sibTrans" presStyleLbl="sibTrans1D1" presStyleIdx="2" presStyleCnt="4"/>
      <dgm:spPr/>
      <dgm:t>
        <a:bodyPr/>
        <a:lstStyle/>
        <a:p>
          <a:endParaRPr lang="es-ES"/>
        </a:p>
      </dgm:t>
    </dgm:pt>
    <dgm:pt modelId="{761B55BA-A9A2-4AE2-93B3-B183BFFD229E}" type="pres">
      <dgm:prSet presAssocID="{D9235709-A641-4361-9524-D4FBA067BDC6}" presName="node" presStyleLbl="node1" presStyleIdx="3" presStyleCnt="4" custScaleX="94656">
        <dgm:presLayoutVars>
          <dgm:bulletEnabled val="1"/>
        </dgm:presLayoutVars>
      </dgm:prSet>
      <dgm:spPr/>
      <dgm:t>
        <a:bodyPr/>
        <a:lstStyle/>
        <a:p>
          <a:endParaRPr lang="es-ES"/>
        </a:p>
      </dgm:t>
    </dgm:pt>
    <dgm:pt modelId="{38408C52-97A1-4932-832C-9C11AAE82B21}" type="pres">
      <dgm:prSet presAssocID="{D9235709-A641-4361-9524-D4FBA067BDC6}" presName="spNode" presStyleCnt="0"/>
      <dgm:spPr/>
      <dgm:t>
        <a:bodyPr/>
        <a:lstStyle/>
        <a:p>
          <a:endParaRPr lang="es-ES"/>
        </a:p>
      </dgm:t>
    </dgm:pt>
    <dgm:pt modelId="{2E7E41EA-171F-4EA9-A926-8728605D25CD}" type="pres">
      <dgm:prSet presAssocID="{E57726CC-82A6-40CA-90D1-F929ACECEE84}" presName="sibTrans" presStyleLbl="sibTrans1D1" presStyleIdx="3" presStyleCnt="4"/>
      <dgm:spPr/>
      <dgm:t>
        <a:bodyPr/>
        <a:lstStyle/>
        <a:p>
          <a:endParaRPr lang="es-ES"/>
        </a:p>
      </dgm:t>
    </dgm:pt>
  </dgm:ptLst>
  <dgm:cxnLst>
    <dgm:cxn modelId="{5192AEC7-C2E4-497D-BE0A-C3C238934C5F}" type="presOf" srcId="{FCC5BDC3-C1B3-4459-B1C1-B7467994D1B9}" destId="{B8FF0D19-D82B-476A-BA4F-A9FDD154CF29}" srcOrd="0" destOrd="0" presId="urn:microsoft.com/office/officeart/2005/8/layout/cycle5"/>
    <dgm:cxn modelId="{4D27E30E-1162-4B83-AF6E-400BC5428D5A}" type="presOf" srcId="{D9235709-A641-4361-9524-D4FBA067BDC6}" destId="{761B55BA-A9A2-4AE2-93B3-B183BFFD229E}" srcOrd="0" destOrd="0" presId="urn:microsoft.com/office/officeart/2005/8/layout/cycle5"/>
    <dgm:cxn modelId="{76BCEAF1-1D03-4B97-9ABE-0D48BD5937F3}" type="presOf" srcId="{286F0973-0277-4C17-9349-FFFB825AB3E7}" destId="{43407D6E-A185-4473-98EE-A0B2E3BF4A43}" srcOrd="0" destOrd="0" presId="urn:microsoft.com/office/officeart/2005/8/layout/cycle5"/>
    <dgm:cxn modelId="{B76A1CFC-2814-45AF-B7A5-998E152C08D7}" srcId="{F203733F-E2D0-4E49-A8C2-3D997B533C7A}" destId="{286F0973-0277-4C17-9349-FFFB825AB3E7}" srcOrd="2" destOrd="0" parTransId="{3E6EAB27-C7FA-4317-9318-2CC47D44F3C8}" sibTransId="{FCC5BDC3-C1B3-4459-B1C1-B7467994D1B9}"/>
    <dgm:cxn modelId="{1956BB22-3FB7-4FDB-A509-82CA16D417CD}" type="presOf" srcId="{2C4BD1D3-1BAC-4BE6-ACF7-D8F2706D12F3}" destId="{F54D3B65-4553-43C7-A34D-E0D8EEACD78F}" srcOrd="0" destOrd="0" presId="urn:microsoft.com/office/officeart/2005/8/layout/cycle5"/>
    <dgm:cxn modelId="{BC81688F-E6B9-428E-93F4-E7B5AF64AA20}" type="presOf" srcId="{221E1021-7E72-45DE-AEF3-EEFDA5EB399C}" destId="{36A22BF9-0C19-45AC-940F-78E501630DE2}" srcOrd="0" destOrd="0" presId="urn:microsoft.com/office/officeart/2005/8/layout/cycle5"/>
    <dgm:cxn modelId="{AEE64AB0-DBCD-454C-AD28-3AEA85D7F123}" type="presOf" srcId="{57E0E5E2-98FA-40B3-87FB-8CCCAB312AC6}" destId="{A6831B69-3B47-4BB5-B338-3D4CF3AD3CC4}" srcOrd="0" destOrd="0" presId="urn:microsoft.com/office/officeart/2005/8/layout/cycle5"/>
    <dgm:cxn modelId="{160AE312-99FD-4568-B972-AE9DFC987E26}" type="presOf" srcId="{E57726CC-82A6-40CA-90D1-F929ACECEE84}" destId="{2E7E41EA-171F-4EA9-A926-8728605D25CD}" srcOrd="0" destOrd="0" presId="urn:microsoft.com/office/officeart/2005/8/layout/cycle5"/>
    <dgm:cxn modelId="{E26EA55E-3794-464C-B26E-47D31A687D4E}" srcId="{F203733F-E2D0-4E49-A8C2-3D997B533C7A}" destId="{221E1021-7E72-45DE-AEF3-EEFDA5EB399C}" srcOrd="0" destOrd="0" parTransId="{62DED7BE-E0AE-4659-B272-966C9833921C}" sibTransId="{FF689E47-D430-4787-930D-6A7A40FFAE94}"/>
    <dgm:cxn modelId="{3D010FCA-0060-4FE3-B062-B661FEC72C76}" type="presOf" srcId="{F203733F-E2D0-4E49-A8C2-3D997B533C7A}" destId="{1F50D71B-E190-4A2A-BE72-91E9DD699AFC}" srcOrd="0" destOrd="0" presId="urn:microsoft.com/office/officeart/2005/8/layout/cycle5"/>
    <dgm:cxn modelId="{E4958DD1-BDD5-471D-8F5E-3E054151DCCF}" srcId="{F203733F-E2D0-4E49-A8C2-3D997B533C7A}" destId="{D9235709-A641-4361-9524-D4FBA067BDC6}" srcOrd="3" destOrd="0" parTransId="{4F0D560A-4E1D-4FE5-9F63-E0112A1F663D}" sibTransId="{E57726CC-82A6-40CA-90D1-F929ACECEE84}"/>
    <dgm:cxn modelId="{8F5DFA91-60B6-4042-85AB-CBC0BC21D17B}" type="presOf" srcId="{FF689E47-D430-4787-930D-6A7A40FFAE94}" destId="{FF240735-B6DF-402B-A800-E48C6818E3C4}" srcOrd="0" destOrd="0" presId="urn:microsoft.com/office/officeart/2005/8/layout/cycle5"/>
    <dgm:cxn modelId="{F0C74A68-D88D-401B-98DD-5BB3E85BAE0E}" srcId="{F203733F-E2D0-4E49-A8C2-3D997B533C7A}" destId="{2C4BD1D3-1BAC-4BE6-ACF7-D8F2706D12F3}" srcOrd="1" destOrd="0" parTransId="{892307BE-EA20-4D1F-9E3A-AA0048CFB4EF}" sibTransId="{57E0E5E2-98FA-40B3-87FB-8CCCAB312AC6}"/>
    <dgm:cxn modelId="{C5C608DE-4A61-4209-A2B6-4911C9748216}" type="presParOf" srcId="{1F50D71B-E190-4A2A-BE72-91E9DD699AFC}" destId="{36A22BF9-0C19-45AC-940F-78E501630DE2}" srcOrd="0" destOrd="0" presId="urn:microsoft.com/office/officeart/2005/8/layout/cycle5"/>
    <dgm:cxn modelId="{56CDE1A2-3F3E-4AC9-9967-5C0F1B507830}" type="presParOf" srcId="{1F50D71B-E190-4A2A-BE72-91E9DD699AFC}" destId="{C52BB627-D6B4-409C-ACBB-5CEA267BB072}" srcOrd="1" destOrd="0" presId="urn:microsoft.com/office/officeart/2005/8/layout/cycle5"/>
    <dgm:cxn modelId="{214076A6-B8B5-4C22-9D63-B3824E3606BB}" type="presParOf" srcId="{1F50D71B-E190-4A2A-BE72-91E9DD699AFC}" destId="{FF240735-B6DF-402B-A800-E48C6818E3C4}" srcOrd="2" destOrd="0" presId="urn:microsoft.com/office/officeart/2005/8/layout/cycle5"/>
    <dgm:cxn modelId="{F07E86F6-45B0-4F93-868F-0A12CA7343CE}" type="presParOf" srcId="{1F50D71B-E190-4A2A-BE72-91E9DD699AFC}" destId="{F54D3B65-4553-43C7-A34D-E0D8EEACD78F}" srcOrd="3" destOrd="0" presId="urn:microsoft.com/office/officeart/2005/8/layout/cycle5"/>
    <dgm:cxn modelId="{3088FBE4-0242-40B5-89C6-07AE284D36AC}" type="presParOf" srcId="{1F50D71B-E190-4A2A-BE72-91E9DD699AFC}" destId="{71F8391E-EA1F-486D-9383-F4D372EA54C8}" srcOrd="4" destOrd="0" presId="urn:microsoft.com/office/officeart/2005/8/layout/cycle5"/>
    <dgm:cxn modelId="{4B625144-B774-42ED-A81E-3D25AE6F0EC8}" type="presParOf" srcId="{1F50D71B-E190-4A2A-BE72-91E9DD699AFC}" destId="{A6831B69-3B47-4BB5-B338-3D4CF3AD3CC4}" srcOrd="5" destOrd="0" presId="urn:microsoft.com/office/officeart/2005/8/layout/cycle5"/>
    <dgm:cxn modelId="{689A8E77-5598-4C2F-A06C-3ECF59C577E0}" type="presParOf" srcId="{1F50D71B-E190-4A2A-BE72-91E9DD699AFC}" destId="{43407D6E-A185-4473-98EE-A0B2E3BF4A43}" srcOrd="6" destOrd="0" presId="urn:microsoft.com/office/officeart/2005/8/layout/cycle5"/>
    <dgm:cxn modelId="{05A6E899-F2E6-4E7B-AE66-8E53D340E1B3}" type="presParOf" srcId="{1F50D71B-E190-4A2A-BE72-91E9DD699AFC}" destId="{98B8E15A-C682-4560-B8BA-EDA42A092252}" srcOrd="7" destOrd="0" presId="urn:microsoft.com/office/officeart/2005/8/layout/cycle5"/>
    <dgm:cxn modelId="{9DFCC929-8B17-4EFA-9B2F-A4BB3E7BC0D1}" type="presParOf" srcId="{1F50D71B-E190-4A2A-BE72-91E9DD699AFC}" destId="{B8FF0D19-D82B-476A-BA4F-A9FDD154CF29}" srcOrd="8" destOrd="0" presId="urn:microsoft.com/office/officeart/2005/8/layout/cycle5"/>
    <dgm:cxn modelId="{C9480BD6-62C5-4634-A379-30433A76C60B}" type="presParOf" srcId="{1F50D71B-E190-4A2A-BE72-91E9DD699AFC}" destId="{761B55BA-A9A2-4AE2-93B3-B183BFFD229E}" srcOrd="9" destOrd="0" presId="urn:microsoft.com/office/officeart/2005/8/layout/cycle5"/>
    <dgm:cxn modelId="{DF88422A-1EBB-43AF-82E4-38AEFD8B9878}" type="presParOf" srcId="{1F50D71B-E190-4A2A-BE72-91E9DD699AFC}" destId="{38408C52-97A1-4932-832C-9C11AAE82B21}" srcOrd="10" destOrd="0" presId="urn:microsoft.com/office/officeart/2005/8/layout/cycle5"/>
    <dgm:cxn modelId="{CC3C2C8F-ABF8-4565-B917-17EFB3AAEA17}" type="presParOf" srcId="{1F50D71B-E190-4A2A-BE72-91E9DD699AFC}" destId="{2E7E41EA-171F-4EA9-A926-8728605D25CD}"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547596-4D5A-4116-8FFA-8DACD58C684F}"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s-ES"/>
        </a:p>
      </dgm:t>
    </dgm:pt>
    <dgm:pt modelId="{D6893666-E921-4994-9615-15502801C3B9}">
      <dgm:prSet phldrT="[Texto]"/>
      <dgm:spPr/>
      <dgm:t>
        <a:bodyPr/>
        <a:lstStyle/>
        <a:p>
          <a:r>
            <a:rPr lang="es-ES" b="1" dirty="0" smtClean="0">
              <a:solidFill>
                <a:schemeClr val="tx1"/>
              </a:solidFill>
              <a:latin typeface="Times New Roman" pitchFamily="18" charset="0"/>
              <a:cs typeface="Times New Roman" pitchFamily="18" charset="0"/>
            </a:rPr>
            <a:t>EL ESQUEMA CORPORAL EN LA EDUCACIÓN INFANTIL</a:t>
          </a:r>
          <a:endParaRPr lang="es-ES" b="1" dirty="0">
            <a:solidFill>
              <a:schemeClr val="tx1"/>
            </a:solidFill>
            <a:latin typeface="Times New Roman" pitchFamily="18" charset="0"/>
            <a:cs typeface="Times New Roman" pitchFamily="18" charset="0"/>
          </a:endParaRPr>
        </a:p>
      </dgm:t>
    </dgm:pt>
    <dgm:pt modelId="{546FAD6A-9A28-46A0-86CB-9E4F9E9A9A50}" type="parTrans" cxnId="{42801A1D-7177-4D14-ADDD-D5CD0002063D}">
      <dgm:prSet/>
      <dgm:spPr/>
      <dgm:t>
        <a:bodyPr/>
        <a:lstStyle/>
        <a:p>
          <a:endParaRPr lang="es-ES">
            <a:solidFill>
              <a:schemeClr val="tx1"/>
            </a:solidFill>
          </a:endParaRPr>
        </a:p>
      </dgm:t>
    </dgm:pt>
    <dgm:pt modelId="{2462E2E1-E888-442F-B2A3-48B6BC5126A1}" type="sibTrans" cxnId="{42801A1D-7177-4D14-ADDD-D5CD0002063D}">
      <dgm:prSet/>
      <dgm:spPr/>
      <dgm:t>
        <a:bodyPr/>
        <a:lstStyle/>
        <a:p>
          <a:endParaRPr lang="es-ES">
            <a:solidFill>
              <a:schemeClr val="tx1"/>
            </a:solidFill>
          </a:endParaRPr>
        </a:p>
      </dgm:t>
    </dgm:pt>
    <dgm:pt modelId="{DD3DEC38-6EDB-4331-9508-03ED07248741}">
      <dgm:prSet phldrT="[Texto]"/>
      <dgm:spPr/>
      <dgm:t>
        <a:bodyPr/>
        <a:lstStyle/>
        <a:p>
          <a:pPr algn="just"/>
          <a:r>
            <a:rPr lang="es-ES" smtClean="0">
              <a:solidFill>
                <a:schemeClr val="tx1"/>
              </a:solidFill>
              <a:latin typeface="Times New Roman" pitchFamily="18" charset="0"/>
              <a:cs typeface="Times New Roman" pitchFamily="18" charset="0"/>
            </a:rPr>
            <a:t>Es la base para adquirir los diferentes aprendizajes</a:t>
          </a:r>
          <a:endParaRPr lang="es-ES" dirty="0">
            <a:solidFill>
              <a:schemeClr val="tx1"/>
            </a:solidFill>
            <a:latin typeface="Times New Roman" pitchFamily="18" charset="0"/>
            <a:cs typeface="Times New Roman" pitchFamily="18" charset="0"/>
          </a:endParaRPr>
        </a:p>
      </dgm:t>
    </dgm:pt>
    <dgm:pt modelId="{F7519235-CEC1-4B0A-994E-2886E9DCA398}" type="parTrans" cxnId="{711953AE-C14B-47FE-823A-BD998FC2B406}">
      <dgm:prSet/>
      <dgm:spPr/>
      <dgm:t>
        <a:bodyPr/>
        <a:lstStyle/>
        <a:p>
          <a:endParaRPr lang="es-ES">
            <a:solidFill>
              <a:schemeClr val="tx1"/>
            </a:solidFill>
          </a:endParaRPr>
        </a:p>
      </dgm:t>
    </dgm:pt>
    <dgm:pt modelId="{32BB18BA-32F7-403E-8F9F-0A33CDCFC0C8}" type="sibTrans" cxnId="{711953AE-C14B-47FE-823A-BD998FC2B406}">
      <dgm:prSet/>
      <dgm:spPr/>
      <dgm:t>
        <a:bodyPr/>
        <a:lstStyle/>
        <a:p>
          <a:endParaRPr lang="es-ES">
            <a:solidFill>
              <a:schemeClr val="tx1"/>
            </a:solidFill>
          </a:endParaRPr>
        </a:p>
      </dgm:t>
    </dgm:pt>
    <dgm:pt modelId="{921EFC24-0B8E-4D96-AC88-330DC2C3CB51}">
      <dgm:prSet phldrT="[Texto]"/>
      <dgm:spPr/>
      <dgm:t>
        <a:bodyPr/>
        <a:lstStyle/>
        <a:p>
          <a:pPr algn="just"/>
          <a:r>
            <a:rPr lang="es-ES" smtClean="0">
              <a:solidFill>
                <a:schemeClr val="tx1"/>
              </a:solidFill>
              <a:latin typeface="Times New Roman" pitchFamily="18" charset="0"/>
              <a:cs typeface="Times New Roman" pitchFamily="18" charset="0"/>
            </a:rPr>
            <a:t>Construir su propia personalidad y autoafirmarse a sí mismo y a los demás</a:t>
          </a:r>
          <a:endParaRPr lang="es-ES" dirty="0">
            <a:solidFill>
              <a:schemeClr val="tx1"/>
            </a:solidFill>
            <a:latin typeface="Times New Roman" pitchFamily="18" charset="0"/>
            <a:cs typeface="Times New Roman" pitchFamily="18" charset="0"/>
          </a:endParaRPr>
        </a:p>
      </dgm:t>
    </dgm:pt>
    <dgm:pt modelId="{729EC5FB-0458-43FA-B5EA-D7902025EFDC}" type="parTrans" cxnId="{93C0FB27-1224-47C4-BD24-004EAC81BE59}">
      <dgm:prSet/>
      <dgm:spPr/>
      <dgm:t>
        <a:bodyPr/>
        <a:lstStyle/>
        <a:p>
          <a:endParaRPr lang="es-ES">
            <a:solidFill>
              <a:schemeClr val="tx1"/>
            </a:solidFill>
          </a:endParaRPr>
        </a:p>
      </dgm:t>
    </dgm:pt>
    <dgm:pt modelId="{84D49D1E-E879-4E6F-9FA1-348C6B0C497C}" type="sibTrans" cxnId="{93C0FB27-1224-47C4-BD24-004EAC81BE59}">
      <dgm:prSet/>
      <dgm:spPr/>
      <dgm:t>
        <a:bodyPr/>
        <a:lstStyle/>
        <a:p>
          <a:endParaRPr lang="es-ES">
            <a:solidFill>
              <a:schemeClr val="tx1"/>
            </a:solidFill>
          </a:endParaRPr>
        </a:p>
      </dgm:t>
    </dgm:pt>
    <dgm:pt modelId="{CDC1A23F-F74B-40FA-8669-938F4610926D}">
      <dgm:prSet phldrT="[Texto]"/>
      <dgm:spPr/>
      <dgm:t>
        <a:bodyPr/>
        <a:lstStyle/>
        <a:p>
          <a:pPr algn="just"/>
          <a:r>
            <a:rPr lang="es-ES" smtClean="0">
              <a:solidFill>
                <a:schemeClr val="tx1"/>
              </a:solidFill>
              <a:latin typeface="Times New Roman" pitchFamily="18" charset="0"/>
              <a:cs typeface="Times New Roman" pitchFamily="18" charset="0"/>
            </a:rPr>
            <a:t>Es a partir del cuerpo a través del cual el niño establece relaciones con el mundo que le rodea</a:t>
          </a:r>
          <a:endParaRPr lang="es-ES" dirty="0">
            <a:solidFill>
              <a:schemeClr val="tx1"/>
            </a:solidFill>
            <a:latin typeface="Times New Roman" pitchFamily="18" charset="0"/>
            <a:cs typeface="Times New Roman" pitchFamily="18" charset="0"/>
          </a:endParaRPr>
        </a:p>
      </dgm:t>
    </dgm:pt>
    <dgm:pt modelId="{79B65C85-009D-4112-B8D3-C011D2318190}" type="parTrans" cxnId="{16318DDD-2E05-418E-8FA2-9BCDC559302E}">
      <dgm:prSet/>
      <dgm:spPr/>
      <dgm:t>
        <a:bodyPr/>
        <a:lstStyle/>
        <a:p>
          <a:endParaRPr lang="es-ES">
            <a:solidFill>
              <a:schemeClr val="tx1"/>
            </a:solidFill>
          </a:endParaRPr>
        </a:p>
      </dgm:t>
    </dgm:pt>
    <dgm:pt modelId="{1393A912-7373-4FAE-A60A-CB74B824639B}" type="sibTrans" cxnId="{16318DDD-2E05-418E-8FA2-9BCDC559302E}">
      <dgm:prSet/>
      <dgm:spPr/>
      <dgm:t>
        <a:bodyPr/>
        <a:lstStyle/>
        <a:p>
          <a:endParaRPr lang="es-ES">
            <a:solidFill>
              <a:schemeClr val="tx1"/>
            </a:solidFill>
          </a:endParaRPr>
        </a:p>
      </dgm:t>
    </dgm:pt>
    <dgm:pt modelId="{4EF92DD7-8004-40F5-AE6B-1D3CFE82DBEA}">
      <dgm:prSet phldrT="[Texto]" custT="1"/>
      <dgm:spPr/>
      <dgm:t>
        <a:bodyPr/>
        <a:lstStyle/>
        <a:p>
          <a:pPr algn="just"/>
          <a:r>
            <a:rPr lang="es-ES" sz="1600" smtClean="0">
              <a:solidFill>
                <a:schemeClr val="tx1"/>
              </a:solidFill>
              <a:latin typeface="Times New Roman" pitchFamily="18" charset="0"/>
              <a:cs typeface="Times New Roman" pitchFamily="18" charset="0"/>
            </a:rPr>
            <a:t>La educación psicomotriz centra su actuación en el desarrollo del esquema corporal basadas en atención, percepción y representación.</a:t>
          </a:r>
          <a:endParaRPr lang="es-ES" sz="1600" dirty="0">
            <a:solidFill>
              <a:schemeClr val="tx1"/>
            </a:solidFill>
            <a:latin typeface="Times New Roman" pitchFamily="18" charset="0"/>
            <a:cs typeface="Times New Roman" pitchFamily="18" charset="0"/>
          </a:endParaRPr>
        </a:p>
      </dgm:t>
    </dgm:pt>
    <dgm:pt modelId="{062B6C1F-10AD-4641-80A0-214F9934C289}" type="parTrans" cxnId="{8886A0AF-C575-4C3B-BF59-44F2FF59FB4B}">
      <dgm:prSet/>
      <dgm:spPr/>
      <dgm:t>
        <a:bodyPr/>
        <a:lstStyle/>
        <a:p>
          <a:endParaRPr lang="es-ES">
            <a:solidFill>
              <a:schemeClr val="tx1"/>
            </a:solidFill>
          </a:endParaRPr>
        </a:p>
      </dgm:t>
    </dgm:pt>
    <dgm:pt modelId="{59EE7D79-F88E-4758-BD11-48650CDAB93C}" type="sibTrans" cxnId="{8886A0AF-C575-4C3B-BF59-44F2FF59FB4B}">
      <dgm:prSet/>
      <dgm:spPr/>
      <dgm:t>
        <a:bodyPr/>
        <a:lstStyle/>
        <a:p>
          <a:endParaRPr lang="es-ES">
            <a:solidFill>
              <a:schemeClr val="tx1"/>
            </a:solidFill>
          </a:endParaRPr>
        </a:p>
      </dgm:t>
    </dgm:pt>
    <dgm:pt modelId="{264EA6E9-823C-4270-BC6D-D2E0B8EF8163}" type="pres">
      <dgm:prSet presAssocID="{AA547596-4D5A-4116-8FFA-8DACD58C684F}" presName="cycle" presStyleCnt="0">
        <dgm:presLayoutVars>
          <dgm:chMax val="1"/>
          <dgm:dir/>
          <dgm:animLvl val="ctr"/>
          <dgm:resizeHandles val="exact"/>
        </dgm:presLayoutVars>
      </dgm:prSet>
      <dgm:spPr/>
      <dgm:t>
        <a:bodyPr/>
        <a:lstStyle/>
        <a:p>
          <a:endParaRPr lang="es-ES"/>
        </a:p>
      </dgm:t>
    </dgm:pt>
    <dgm:pt modelId="{BD71F686-49F3-40F0-B89B-0F665BE57470}" type="pres">
      <dgm:prSet presAssocID="{D6893666-E921-4994-9615-15502801C3B9}" presName="centerShape" presStyleLbl="node0" presStyleIdx="0" presStyleCnt="1" custScaleX="132087"/>
      <dgm:spPr/>
      <dgm:t>
        <a:bodyPr/>
        <a:lstStyle/>
        <a:p>
          <a:endParaRPr lang="es-ES"/>
        </a:p>
      </dgm:t>
    </dgm:pt>
    <dgm:pt modelId="{40E1930B-DF19-49C3-8A26-25E6B4833BEF}" type="pres">
      <dgm:prSet presAssocID="{F7519235-CEC1-4B0A-994E-2886E9DCA398}" presName="Name9" presStyleLbl="parChTrans1D2" presStyleIdx="0" presStyleCnt="4"/>
      <dgm:spPr/>
      <dgm:t>
        <a:bodyPr/>
        <a:lstStyle/>
        <a:p>
          <a:endParaRPr lang="es-ES"/>
        </a:p>
      </dgm:t>
    </dgm:pt>
    <dgm:pt modelId="{78497647-6A02-4BCD-BA88-75708D99282A}" type="pres">
      <dgm:prSet presAssocID="{F7519235-CEC1-4B0A-994E-2886E9DCA398}" presName="connTx" presStyleLbl="parChTrans1D2" presStyleIdx="0" presStyleCnt="4"/>
      <dgm:spPr/>
      <dgm:t>
        <a:bodyPr/>
        <a:lstStyle/>
        <a:p>
          <a:endParaRPr lang="es-ES"/>
        </a:p>
      </dgm:t>
    </dgm:pt>
    <dgm:pt modelId="{B828FB11-8DB4-421C-9787-E6ACDBFE8CF4}" type="pres">
      <dgm:prSet presAssocID="{DD3DEC38-6EDB-4331-9508-03ED07248741}" presName="node" presStyleLbl="node1" presStyleIdx="0" presStyleCnt="4" custScaleX="140289">
        <dgm:presLayoutVars>
          <dgm:bulletEnabled val="1"/>
        </dgm:presLayoutVars>
      </dgm:prSet>
      <dgm:spPr/>
      <dgm:t>
        <a:bodyPr/>
        <a:lstStyle/>
        <a:p>
          <a:endParaRPr lang="es-ES"/>
        </a:p>
      </dgm:t>
    </dgm:pt>
    <dgm:pt modelId="{4055DB01-EBD5-43A5-9C07-52F79B32D2BC}" type="pres">
      <dgm:prSet presAssocID="{729EC5FB-0458-43FA-B5EA-D7902025EFDC}" presName="Name9" presStyleLbl="parChTrans1D2" presStyleIdx="1" presStyleCnt="4"/>
      <dgm:spPr/>
      <dgm:t>
        <a:bodyPr/>
        <a:lstStyle/>
        <a:p>
          <a:endParaRPr lang="es-ES"/>
        </a:p>
      </dgm:t>
    </dgm:pt>
    <dgm:pt modelId="{440FC432-4B54-4EEC-8021-8EA0B4C85B9B}" type="pres">
      <dgm:prSet presAssocID="{729EC5FB-0458-43FA-B5EA-D7902025EFDC}" presName="connTx" presStyleLbl="parChTrans1D2" presStyleIdx="1" presStyleCnt="4"/>
      <dgm:spPr/>
      <dgm:t>
        <a:bodyPr/>
        <a:lstStyle/>
        <a:p>
          <a:endParaRPr lang="es-ES"/>
        </a:p>
      </dgm:t>
    </dgm:pt>
    <dgm:pt modelId="{73471E51-6499-4931-9002-6851A02DF867}" type="pres">
      <dgm:prSet presAssocID="{921EFC24-0B8E-4D96-AC88-330DC2C3CB51}" presName="node" presStyleLbl="node1" presStyleIdx="1" presStyleCnt="4" custScaleX="141082" custRadScaleRad="129841" custRadScaleInc="298">
        <dgm:presLayoutVars>
          <dgm:bulletEnabled val="1"/>
        </dgm:presLayoutVars>
      </dgm:prSet>
      <dgm:spPr/>
      <dgm:t>
        <a:bodyPr/>
        <a:lstStyle/>
        <a:p>
          <a:endParaRPr lang="es-ES"/>
        </a:p>
      </dgm:t>
    </dgm:pt>
    <dgm:pt modelId="{324DDB26-3F5A-43CE-AD42-BF97B0D8A656}" type="pres">
      <dgm:prSet presAssocID="{79B65C85-009D-4112-B8D3-C011D2318190}" presName="Name9" presStyleLbl="parChTrans1D2" presStyleIdx="2" presStyleCnt="4"/>
      <dgm:spPr/>
      <dgm:t>
        <a:bodyPr/>
        <a:lstStyle/>
        <a:p>
          <a:endParaRPr lang="es-ES"/>
        </a:p>
      </dgm:t>
    </dgm:pt>
    <dgm:pt modelId="{98F76513-A4B7-4357-9C35-1F9D47A93FD9}" type="pres">
      <dgm:prSet presAssocID="{79B65C85-009D-4112-B8D3-C011D2318190}" presName="connTx" presStyleLbl="parChTrans1D2" presStyleIdx="2" presStyleCnt="4"/>
      <dgm:spPr/>
      <dgm:t>
        <a:bodyPr/>
        <a:lstStyle/>
        <a:p>
          <a:endParaRPr lang="es-ES"/>
        </a:p>
      </dgm:t>
    </dgm:pt>
    <dgm:pt modelId="{27319F0C-56B8-4034-A57F-A3F4F4F6954F}" type="pres">
      <dgm:prSet presAssocID="{CDC1A23F-F74B-40FA-8669-938F4610926D}" presName="node" presStyleLbl="node1" presStyleIdx="2" presStyleCnt="4" custScaleX="162612">
        <dgm:presLayoutVars>
          <dgm:bulletEnabled val="1"/>
        </dgm:presLayoutVars>
      </dgm:prSet>
      <dgm:spPr/>
      <dgm:t>
        <a:bodyPr/>
        <a:lstStyle/>
        <a:p>
          <a:endParaRPr lang="es-ES"/>
        </a:p>
      </dgm:t>
    </dgm:pt>
    <dgm:pt modelId="{A1C6C7D6-96E3-4FFE-B775-6B140B4C5A93}" type="pres">
      <dgm:prSet presAssocID="{062B6C1F-10AD-4641-80A0-214F9934C289}" presName="Name9" presStyleLbl="parChTrans1D2" presStyleIdx="3" presStyleCnt="4"/>
      <dgm:spPr/>
      <dgm:t>
        <a:bodyPr/>
        <a:lstStyle/>
        <a:p>
          <a:endParaRPr lang="es-ES"/>
        </a:p>
      </dgm:t>
    </dgm:pt>
    <dgm:pt modelId="{54717E79-F15B-4242-A4FF-697F9F0F7DEB}" type="pres">
      <dgm:prSet presAssocID="{062B6C1F-10AD-4641-80A0-214F9934C289}" presName="connTx" presStyleLbl="parChTrans1D2" presStyleIdx="3" presStyleCnt="4"/>
      <dgm:spPr/>
      <dgm:t>
        <a:bodyPr/>
        <a:lstStyle/>
        <a:p>
          <a:endParaRPr lang="es-ES"/>
        </a:p>
      </dgm:t>
    </dgm:pt>
    <dgm:pt modelId="{0271B8BD-3415-483A-B93C-56E2DFEEF0D6}" type="pres">
      <dgm:prSet presAssocID="{4EF92DD7-8004-40F5-AE6B-1D3CFE82DBEA}" presName="node" presStyleLbl="node1" presStyleIdx="3" presStyleCnt="4" custScaleX="151637" custRadScaleRad="116721" custRadScaleInc="-3529">
        <dgm:presLayoutVars>
          <dgm:bulletEnabled val="1"/>
        </dgm:presLayoutVars>
      </dgm:prSet>
      <dgm:spPr/>
      <dgm:t>
        <a:bodyPr/>
        <a:lstStyle/>
        <a:p>
          <a:endParaRPr lang="es-ES"/>
        </a:p>
      </dgm:t>
    </dgm:pt>
  </dgm:ptLst>
  <dgm:cxnLst>
    <dgm:cxn modelId="{4F8587C7-1BE4-4445-A9F3-B2A0D83D6541}" type="presOf" srcId="{062B6C1F-10AD-4641-80A0-214F9934C289}" destId="{54717E79-F15B-4242-A4FF-697F9F0F7DEB}" srcOrd="1" destOrd="0" presId="urn:microsoft.com/office/officeart/2005/8/layout/radial1"/>
    <dgm:cxn modelId="{16318DDD-2E05-418E-8FA2-9BCDC559302E}" srcId="{D6893666-E921-4994-9615-15502801C3B9}" destId="{CDC1A23F-F74B-40FA-8669-938F4610926D}" srcOrd="2" destOrd="0" parTransId="{79B65C85-009D-4112-B8D3-C011D2318190}" sibTransId="{1393A912-7373-4FAE-A60A-CB74B824639B}"/>
    <dgm:cxn modelId="{501B0A7E-8DF6-4E05-9F3A-207F4655B63B}" type="presOf" srcId="{CDC1A23F-F74B-40FA-8669-938F4610926D}" destId="{27319F0C-56B8-4034-A57F-A3F4F4F6954F}" srcOrd="0" destOrd="0" presId="urn:microsoft.com/office/officeart/2005/8/layout/radial1"/>
    <dgm:cxn modelId="{42801A1D-7177-4D14-ADDD-D5CD0002063D}" srcId="{AA547596-4D5A-4116-8FFA-8DACD58C684F}" destId="{D6893666-E921-4994-9615-15502801C3B9}" srcOrd="0" destOrd="0" parTransId="{546FAD6A-9A28-46A0-86CB-9E4F9E9A9A50}" sibTransId="{2462E2E1-E888-442F-B2A3-48B6BC5126A1}"/>
    <dgm:cxn modelId="{E60F2591-01B6-4060-A687-11D0B2B9C67F}" type="presOf" srcId="{F7519235-CEC1-4B0A-994E-2886E9DCA398}" destId="{40E1930B-DF19-49C3-8A26-25E6B4833BEF}" srcOrd="0" destOrd="0" presId="urn:microsoft.com/office/officeart/2005/8/layout/radial1"/>
    <dgm:cxn modelId="{024F583D-3B94-4F9A-B859-3C314D929DD0}" type="presOf" srcId="{79B65C85-009D-4112-B8D3-C011D2318190}" destId="{98F76513-A4B7-4357-9C35-1F9D47A93FD9}" srcOrd="1" destOrd="0" presId="urn:microsoft.com/office/officeart/2005/8/layout/radial1"/>
    <dgm:cxn modelId="{C9489D92-FA73-4A53-9E5A-6C8AE44F5C22}" type="presOf" srcId="{79B65C85-009D-4112-B8D3-C011D2318190}" destId="{324DDB26-3F5A-43CE-AD42-BF97B0D8A656}" srcOrd="0" destOrd="0" presId="urn:microsoft.com/office/officeart/2005/8/layout/radial1"/>
    <dgm:cxn modelId="{82C2F5AA-7196-445B-B233-FBE98F615F49}" type="presOf" srcId="{F7519235-CEC1-4B0A-994E-2886E9DCA398}" destId="{78497647-6A02-4BCD-BA88-75708D99282A}" srcOrd="1" destOrd="0" presId="urn:microsoft.com/office/officeart/2005/8/layout/radial1"/>
    <dgm:cxn modelId="{E1D3C754-226E-4C59-A04D-FB41CF6F9CD5}" type="presOf" srcId="{D6893666-E921-4994-9615-15502801C3B9}" destId="{BD71F686-49F3-40F0-B89B-0F665BE57470}" srcOrd="0" destOrd="0" presId="urn:microsoft.com/office/officeart/2005/8/layout/radial1"/>
    <dgm:cxn modelId="{711953AE-C14B-47FE-823A-BD998FC2B406}" srcId="{D6893666-E921-4994-9615-15502801C3B9}" destId="{DD3DEC38-6EDB-4331-9508-03ED07248741}" srcOrd="0" destOrd="0" parTransId="{F7519235-CEC1-4B0A-994E-2886E9DCA398}" sibTransId="{32BB18BA-32F7-403E-8F9F-0A33CDCFC0C8}"/>
    <dgm:cxn modelId="{4707CD70-53B0-4EE2-9A32-F4E1AE4042A9}" type="presOf" srcId="{062B6C1F-10AD-4641-80A0-214F9934C289}" destId="{A1C6C7D6-96E3-4FFE-B775-6B140B4C5A93}" srcOrd="0" destOrd="0" presId="urn:microsoft.com/office/officeart/2005/8/layout/radial1"/>
    <dgm:cxn modelId="{07F91EAF-7C7F-4348-9AF0-EE09B3C3A9BC}" type="presOf" srcId="{DD3DEC38-6EDB-4331-9508-03ED07248741}" destId="{B828FB11-8DB4-421C-9787-E6ACDBFE8CF4}" srcOrd="0" destOrd="0" presId="urn:microsoft.com/office/officeart/2005/8/layout/radial1"/>
    <dgm:cxn modelId="{191413B5-6F2B-4F3F-A0A8-59CAF1EB77B2}" type="presOf" srcId="{729EC5FB-0458-43FA-B5EA-D7902025EFDC}" destId="{440FC432-4B54-4EEC-8021-8EA0B4C85B9B}" srcOrd="1" destOrd="0" presId="urn:microsoft.com/office/officeart/2005/8/layout/radial1"/>
    <dgm:cxn modelId="{9C115026-943D-4C76-83FC-77B6E074F546}" type="presOf" srcId="{729EC5FB-0458-43FA-B5EA-D7902025EFDC}" destId="{4055DB01-EBD5-43A5-9C07-52F79B32D2BC}" srcOrd="0" destOrd="0" presId="urn:microsoft.com/office/officeart/2005/8/layout/radial1"/>
    <dgm:cxn modelId="{93C0FB27-1224-47C4-BD24-004EAC81BE59}" srcId="{D6893666-E921-4994-9615-15502801C3B9}" destId="{921EFC24-0B8E-4D96-AC88-330DC2C3CB51}" srcOrd="1" destOrd="0" parTransId="{729EC5FB-0458-43FA-B5EA-D7902025EFDC}" sibTransId="{84D49D1E-E879-4E6F-9FA1-348C6B0C497C}"/>
    <dgm:cxn modelId="{7711DC99-6091-4272-B79F-04951C893D7F}" type="presOf" srcId="{921EFC24-0B8E-4D96-AC88-330DC2C3CB51}" destId="{73471E51-6499-4931-9002-6851A02DF867}" srcOrd="0" destOrd="0" presId="urn:microsoft.com/office/officeart/2005/8/layout/radial1"/>
    <dgm:cxn modelId="{9C8523AF-6B7F-43E7-A1E8-FCC8B9881EA5}" type="presOf" srcId="{4EF92DD7-8004-40F5-AE6B-1D3CFE82DBEA}" destId="{0271B8BD-3415-483A-B93C-56E2DFEEF0D6}" srcOrd="0" destOrd="0" presId="urn:microsoft.com/office/officeart/2005/8/layout/radial1"/>
    <dgm:cxn modelId="{8886A0AF-C575-4C3B-BF59-44F2FF59FB4B}" srcId="{D6893666-E921-4994-9615-15502801C3B9}" destId="{4EF92DD7-8004-40F5-AE6B-1D3CFE82DBEA}" srcOrd="3" destOrd="0" parTransId="{062B6C1F-10AD-4641-80A0-214F9934C289}" sibTransId="{59EE7D79-F88E-4758-BD11-48650CDAB93C}"/>
    <dgm:cxn modelId="{719852F4-D9FF-47FC-A8DF-DF10E7282F7C}" type="presOf" srcId="{AA547596-4D5A-4116-8FFA-8DACD58C684F}" destId="{264EA6E9-823C-4270-BC6D-D2E0B8EF8163}" srcOrd="0" destOrd="0" presId="urn:microsoft.com/office/officeart/2005/8/layout/radial1"/>
    <dgm:cxn modelId="{632F968F-EE5C-4565-A6DD-5408BBBC35AE}" type="presParOf" srcId="{264EA6E9-823C-4270-BC6D-D2E0B8EF8163}" destId="{BD71F686-49F3-40F0-B89B-0F665BE57470}" srcOrd="0" destOrd="0" presId="urn:microsoft.com/office/officeart/2005/8/layout/radial1"/>
    <dgm:cxn modelId="{3E1E1853-F184-4769-90B1-DBEAF3C76EB7}" type="presParOf" srcId="{264EA6E9-823C-4270-BC6D-D2E0B8EF8163}" destId="{40E1930B-DF19-49C3-8A26-25E6B4833BEF}" srcOrd="1" destOrd="0" presId="urn:microsoft.com/office/officeart/2005/8/layout/radial1"/>
    <dgm:cxn modelId="{0F7634CC-CDF5-499A-B280-E75BA52C4787}" type="presParOf" srcId="{40E1930B-DF19-49C3-8A26-25E6B4833BEF}" destId="{78497647-6A02-4BCD-BA88-75708D99282A}" srcOrd="0" destOrd="0" presId="urn:microsoft.com/office/officeart/2005/8/layout/radial1"/>
    <dgm:cxn modelId="{D79240FF-0A06-4BE9-89F3-0C3EDCF52B42}" type="presParOf" srcId="{264EA6E9-823C-4270-BC6D-D2E0B8EF8163}" destId="{B828FB11-8DB4-421C-9787-E6ACDBFE8CF4}" srcOrd="2" destOrd="0" presId="urn:microsoft.com/office/officeart/2005/8/layout/radial1"/>
    <dgm:cxn modelId="{DD0BD698-CD1B-4434-A393-A7D4FF340670}" type="presParOf" srcId="{264EA6E9-823C-4270-BC6D-D2E0B8EF8163}" destId="{4055DB01-EBD5-43A5-9C07-52F79B32D2BC}" srcOrd="3" destOrd="0" presId="urn:microsoft.com/office/officeart/2005/8/layout/radial1"/>
    <dgm:cxn modelId="{560647DA-BB0C-4647-89C9-B53914DDA68B}" type="presParOf" srcId="{4055DB01-EBD5-43A5-9C07-52F79B32D2BC}" destId="{440FC432-4B54-4EEC-8021-8EA0B4C85B9B}" srcOrd="0" destOrd="0" presId="urn:microsoft.com/office/officeart/2005/8/layout/radial1"/>
    <dgm:cxn modelId="{6EA316BE-6C5A-47D3-BE51-3E8A56C3C6B4}" type="presParOf" srcId="{264EA6E9-823C-4270-BC6D-D2E0B8EF8163}" destId="{73471E51-6499-4931-9002-6851A02DF867}" srcOrd="4" destOrd="0" presId="urn:microsoft.com/office/officeart/2005/8/layout/radial1"/>
    <dgm:cxn modelId="{35FCAA28-05A1-48DB-A395-6758E2770F0E}" type="presParOf" srcId="{264EA6E9-823C-4270-BC6D-D2E0B8EF8163}" destId="{324DDB26-3F5A-43CE-AD42-BF97B0D8A656}" srcOrd="5" destOrd="0" presId="urn:microsoft.com/office/officeart/2005/8/layout/radial1"/>
    <dgm:cxn modelId="{72A956A9-CFD5-4FDE-9459-322535AEC006}" type="presParOf" srcId="{324DDB26-3F5A-43CE-AD42-BF97B0D8A656}" destId="{98F76513-A4B7-4357-9C35-1F9D47A93FD9}" srcOrd="0" destOrd="0" presId="urn:microsoft.com/office/officeart/2005/8/layout/radial1"/>
    <dgm:cxn modelId="{FEDA7E92-0DD7-4220-98F3-E54E8D2B8A81}" type="presParOf" srcId="{264EA6E9-823C-4270-BC6D-D2E0B8EF8163}" destId="{27319F0C-56B8-4034-A57F-A3F4F4F6954F}" srcOrd="6" destOrd="0" presId="urn:microsoft.com/office/officeart/2005/8/layout/radial1"/>
    <dgm:cxn modelId="{2698C4D8-6955-4814-8923-55306FE3D4B8}" type="presParOf" srcId="{264EA6E9-823C-4270-BC6D-D2E0B8EF8163}" destId="{A1C6C7D6-96E3-4FFE-B775-6B140B4C5A93}" srcOrd="7" destOrd="0" presId="urn:microsoft.com/office/officeart/2005/8/layout/radial1"/>
    <dgm:cxn modelId="{E65D348D-3D77-40CB-BF5D-704F180A78CA}" type="presParOf" srcId="{A1C6C7D6-96E3-4FFE-B775-6B140B4C5A93}" destId="{54717E79-F15B-4242-A4FF-697F9F0F7DEB}" srcOrd="0" destOrd="0" presId="urn:microsoft.com/office/officeart/2005/8/layout/radial1"/>
    <dgm:cxn modelId="{5EDB41C5-35FE-438F-873E-EC68320329FA}" type="presParOf" srcId="{264EA6E9-823C-4270-BC6D-D2E0B8EF8163}" destId="{0271B8BD-3415-483A-B93C-56E2DFEEF0D6}"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40972D-6455-473A-A44A-ACC9E86245C3}"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S"/>
        </a:p>
      </dgm:t>
    </dgm:pt>
    <dgm:pt modelId="{3E6ED1F0-5671-427A-A882-AA928F84517D}">
      <dgm:prSet phldrT="[Texto]"/>
      <dgm:spPr/>
      <dgm:t>
        <a:bodyPr/>
        <a:lstStyle/>
        <a:p>
          <a:r>
            <a:rPr lang="en-US" b="1" dirty="0" smtClean="0">
              <a:solidFill>
                <a:schemeClr val="tx1"/>
              </a:solidFill>
              <a:latin typeface="Lucida Handwriting" pitchFamily="66" charset="0"/>
              <a:cs typeface="Times New Roman" pitchFamily="18" charset="0"/>
            </a:rPr>
            <a:t>OPERALIZACIÓN DE VARIABLES</a:t>
          </a:r>
          <a:endParaRPr lang="es-ES" b="1" dirty="0">
            <a:solidFill>
              <a:schemeClr val="tx1"/>
            </a:solidFill>
            <a:latin typeface="Lucida Handwriting" pitchFamily="66" charset="0"/>
            <a:cs typeface="Times New Roman" pitchFamily="18" charset="0"/>
          </a:endParaRPr>
        </a:p>
      </dgm:t>
    </dgm:pt>
    <dgm:pt modelId="{D8EFABDC-87E5-4DCC-A3CF-9862AB7FCEA4}" type="parTrans" cxnId="{0ADD059A-B82E-47A9-9DEA-0F305578D8C9}">
      <dgm:prSet/>
      <dgm:spPr/>
      <dgm:t>
        <a:bodyPr/>
        <a:lstStyle/>
        <a:p>
          <a:endParaRPr lang="es-ES"/>
        </a:p>
      </dgm:t>
    </dgm:pt>
    <dgm:pt modelId="{74409ED7-012A-429E-8D32-8B6AEB648BB0}" type="sibTrans" cxnId="{0ADD059A-B82E-47A9-9DEA-0F305578D8C9}">
      <dgm:prSet/>
      <dgm:spPr/>
      <dgm:t>
        <a:bodyPr/>
        <a:lstStyle/>
        <a:p>
          <a:endParaRPr lang="es-ES"/>
        </a:p>
      </dgm:t>
    </dgm:pt>
    <dgm:pt modelId="{0653687D-895A-4843-936B-DB6BBB2840BB}" type="pres">
      <dgm:prSet presAssocID="{6A40972D-6455-473A-A44A-ACC9E86245C3}" presName="Name0" presStyleCnt="0">
        <dgm:presLayoutVars>
          <dgm:dir/>
          <dgm:resizeHandles val="exact"/>
        </dgm:presLayoutVars>
      </dgm:prSet>
      <dgm:spPr/>
      <dgm:t>
        <a:bodyPr/>
        <a:lstStyle/>
        <a:p>
          <a:endParaRPr lang="es-ES"/>
        </a:p>
      </dgm:t>
    </dgm:pt>
    <dgm:pt modelId="{29DB06F4-04B8-4F22-8C38-0923A3502AFD}" type="pres">
      <dgm:prSet presAssocID="{3E6ED1F0-5671-427A-A882-AA928F84517D}" presName="node" presStyleLbl="node1" presStyleIdx="0" presStyleCnt="1">
        <dgm:presLayoutVars>
          <dgm:bulletEnabled val="1"/>
        </dgm:presLayoutVars>
      </dgm:prSet>
      <dgm:spPr/>
      <dgm:t>
        <a:bodyPr/>
        <a:lstStyle/>
        <a:p>
          <a:endParaRPr lang="es-ES"/>
        </a:p>
      </dgm:t>
    </dgm:pt>
  </dgm:ptLst>
  <dgm:cxnLst>
    <dgm:cxn modelId="{737F74C5-80AF-4373-9690-64F6E748AB5E}" type="presOf" srcId="{6A40972D-6455-473A-A44A-ACC9E86245C3}" destId="{0653687D-895A-4843-936B-DB6BBB2840BB}" srcOrd="0" destOrd="0" presId="urn:microsoft.com/office/officeart/2005/8/layout/hList6"/>
    <dgm:cxn modelId="{0ADD059A-B82E-47A9-9DEA-0F305578D8C9}" srcId="{6A40972D-6455-473A-A44A-ACC9E86245C3}" destId="{3E6ED1F0-5671-427A-A882-AA928F84517D}" srcOrd="0" destOrd="0" parTransId="{D8EFABDC-87E5-4DCC-A3CF-9862AB7FCEA4}" sibTransId="{74409ED7-012A-429E-8D32-8B6AEB648BB0}"/>
    <dgm:cxn modelId="{0FDA94E4-E9F3-49D1-8497-AF2172718412}" type="presOf" srcId="{3E6ED1F0-5671-427A-A882-AA928F84517D}" destId="{29DB06F4-04B8-4F22-8C38-0923A3502AFD}" srcOrd="0" destOrd="0" presId="urn:microsoft.com/office/officeart/2005/8/layout/hList6"/>
    <dgm:cxn modelId="{699122E7-9050-487F-9A24-B21E918DD254}" type="presParOf" srcId="{0653687D-895A-4843-936B-DB6BBB2840BB}" destId="{29DB06F4-04B8-4F22-8C38-0923A3502AFD}"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DCBB58-E036-4B61-A4D0-795E22117108}"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es-ES"/>
        </a:p>
      </dgm:t>
    </dgm:pt>
    <dgm:pt modelId="{5A2B5E84-D6AB-410B-AD8C-05EC73A50F19}">
      <dgm:prSet phldrT="[Texto]"/>
      <dgm:spPr/>
      <dgm:t>
        <a:bodyPr/>
        <a:lstStyle/>
        <a:p>
          <a:r>
            <a:rPr lang="es-ES" smtClean="0">
              <a:solidFill>
                <a:schemeClr val="tx1"/>
              </a:solidFill>
              <a:latin typeface="Times New Roman" pitchFamily="18" charset="0"/>
              <a:cs typeface="Times New Roman" pitchFamily="18" charset="0"/>
            </a:rPr>
            <a:t>Aplicación de la entrevista a las docentes</a:t>
          </a:r>
          <a:endParaRPr lang="es-ES" dirty="0">
            <a:solidFill>
              <a:schemeClr val="tx1"/>
            </a:solidFill>
            <a:latin typeface="Times New Roman" pitchFamily="18" charset="0"/>
            <a:cs typeface="Times New Roman" pitchFamily="18" charset="0"/>
          </a:endParaRPr>
        </a:p>
      </dgm:t>
    </dgm:pt>
    <dgm:pt modelId="{59ABB8C6-8CC4-4072-B33F-1C8C1C1B412E}" type="parTrans" cxnId="{E03E881D-10EB-4189-B3E7-00FBAC1D5815}">
      <dgm:prSet/>
      <dgm:spPr/>
      <dgm:t>
        <a:bodyPr/>
        <a:lstStyle/>
        <a:p>
          <a:endParaRPr lang="es-ES">
            <a:solidFill>
              <a:schemeClr val="tx1"/>
            </a:solidFill>
            <a:latin typeface="Times New Roman" pitchFamily="18" charset="0"/>
            <a:cs typeface="Times New Roman" pitchFamily="18" charset="0"/>
          </a:endParaRPr>
        </a:p>
      </dgm:t>
    </dgm:pt>
    <dgm:pt modelId="{E370DCCF-AE3A-4932-86EA-8E4EA1E252CB}" type="sibTrans" cxnId="{E03E881D-10EB-4189-B3E7-00FBAC1D5815}">
      <dgm:prSet/>
      <dgm:spPr/>
      <dgm:t>
        <a:bodyPr/>
        <a:lstStyle/>
        <a:p>
          <a:endParaRPr lang="es-ES">
            <a:solidFill>
              <a:schemeClr val="tx1"/>
            </a:solidFill>
            <a:latin typeface="Times New Roman" pitchFamily="18" charset="0"/>
            <a:cs typeface="Times New Roman" pitchFamily="18" charset="0"/>
          </a:endParaRPr>
        </a:p>
      </dgm:t>
    </dgm:pt>
    <dgm:pt modelId="{AED70683-A69F-4B0B-9F06-11F103C619BA}">
      <dgm:prSet phldrT="[Texto]"/>
      <dgm:spPr/>
      <dgm:t>
        <a:bodyPr/>
        <a:lstStyle/>
        <a:p>
          <a:r>
            <a:rPr lang="es-ES" smtClean="0">
              <a:solidFill>
                <a:schemeClr val="tx1"/>
              </a:solidFill>
              <a:latin typeface="Times New Roman" pitchFamily="18" charset="0"/>
              <a:cs typeface="Times New Roman" pitchFamily="18" charset="0"/>
            </a:rPr>
            <a:t>Aplicar el pre – test a los niños (as) por 5 dias</a:t>
          </a:r>
          <a:endParaRPr lang="es-ES" dirty="0">
            <a:solidFill>
              <a:schemeClr val="tx1"/>
            </a:solidFill>
            <a:latin typeface="Times New Roman" pitchFamily="18" charset="0"/>
            <a:cs typeface="Times New Roman" pitchFamily="18" charset="0"/>
          </a:endParaRPr>
        </a:p>
      </dgm:t>
    </dgm:pt>
    <dgm:pt modelId="{1091EB4D-B04D-4349-B661-9D3A12246F41}" type="parTrans" cxnId="{C2632611-5165-49BD-BFAC-5C222EB78C89}">
      <dgm:prSet/>
      <dgm:spPr/>
      <dgm:t>
        <a:bodyPr/>
        <a:lstStyle/>
        <a:p>
          <a:endParaRPr lang="es-ES">
            <a:solidFill>
              <a:schemeClr val="tx1"/>
            </a:solidFill>
            <a:latin typeface="Times New Roman" pitchFamily="18" charset="0"/>
            <a:cs typeface="Times New Roman" pitchFamily="18" charset="0"/>
          </a:endParaRPr>
        </a:p>
      </dgm:t>
    </dgm:pt>
    <dgm:pt modelId="{0074502C-E494-4122-A166-532211949D4E}" type="sibTrans" cxnId="{C2632611-5165-49BD-BFAC-5C222EB78C89}">
      <dgm:prSet/>
      <dgm:spPr/>
      <dgm:t>
        <a:bodyPr/>
        <a:lstStyle/>
        <a:p>
          <a:endParaRPr lang="es-ES">
            <a:solidFill>
              <a:schemeClr val="tx1"/>
            </a:solidFill>
            <a:latin typeface="Times New Roman" pitchFamily="18" charset="0"/>
            <a:cs typeface="Times New Roman" pitchFamily="18" charset="0"/>
          </a:endParaRPr>
        </a:p>
      </dgm:t>
    </dgm:pt>
    <dgm:pt modelId="{D9C71849-16F0-411F-AEBA-D1B3F52BF5C0}">
      <dgm:prSet phldrT="[Texto]"/>
      <dgm:spPr/>
      <dgm:t>
        <a:bodyPr/>
        <a:lstStyle/>
        <a:p>
          <a:r>
            <a:rPr lang="es-ES" smtClean="0">
              <a:solidFill>
                <a:schemeClr val="tx1"/>
              </a:solidFill>
              <a:latin typeface="Times New Roman" pitchFamily="18" charset="0"/>
              <a:cs typeface="Times New Roman" pitchFamily="18" charset="0"/>
            </a:rPr>
            <a:t>Aplicación de los juegos psicomotrices para el desarrollo del Esquema Corporal</a:t>
          </a:r>
          <a:endParaRPr lang="es-ES" dirty="0">
            <a:solidFill>
              <a:schemeClr val="tx1"/>
            </a:solidFill>
            <a:latin typeface="Times New Roman" pitchFamily="18" charset="0"/>
            <a:cs typeface="Times New Roman" pitchFamily="18" charset="0"/>
          </a:endParaRPr>
        </a:p>
      </dgm:t>
    </dgm:pt>
    <dgm:pt modelId="{1CD87559-92A7-4061-BBD3-C205EE87C800}" type="parTrans" cxnId="{B2B738DC-BF44-4A34-ACCE-93F40BD3F69E}">
      <dgm:prSet/>
      <dgm:spPr/>
      <dgm:t>
        <a:bodyPr/>
        <a:lstStyle/>
        <a:p>
          <a:endParaRPr lang="es-ES">
            <a:solidFill>
              <a:schemeClr val="tx1"/>
            </a:solidFill>
            <a:latin typeface="Times New Roman" pitchFamily="18" charset="0"/>
            <a:cs typeface="Times New Roman" pitchFamily="18" charset="0"/>
          </a:endParaRPr>
        </a:p>
      </dgm:t>
    </dgm:pt>
    <dgm:pt modelId="{A39362DC-2C6B-42FE-A26B-E0546AD9532F}" type="sibTrans" cxnId="{B2B738DC-BF44-4A34-ACCE-93F40BD3F69E}">
      <dgm:prSet/>
      <dgm:spPr/>
      <dgm:t>
        <a:bodyPr/>
        <a:lstStyle/>
        <a:p>
          <a:endParaRPr lang="es-ES">
            <a:solidFill>
              <a:schemeClr val="tx1"/>
            </a:solidFill>
            <a:latin typeface="Times New Roman" pitchFamily="18" charset="0"/>
            <a:cs typeface="Times New Roman" pitchFamily="18" charset="0"/>
          </a:endParaRPr>
        </a:p>
      </dgm:t>
    </dgm:pt>
    <dgm:pt modelId="{AF745E76-4F04-4734-98C0-5C251FFCEA02}">
      <dgm:prSet phldrT="[Texto]"/>
      <dgm:spPr/>
      <dgm:t>
        <a:bodyPr/>
        <a:lstStyle/>
        <a:p>
          <a:r>
            <a:rPr lang="es-ES" smtClean="0">
              <a:solidFill>
                <a:schemeClr val="tx1"/>
              </a:solidFill>
              <a:latin typeface="Times New Roman" pitchFamily="18" charset="0"/>
              <a:cs typeface="Times New Roman" pitchFamily="18" charset="0"/>
            </a:rPr>
            <a:t>Seguimiento para verificar cambios en el Esquema Corporal de los niños (as)</a:t>
          </a:r>
          <a:endParaRPr lang="es-ES" dirty="0">
            <a:solidFill>
              <a:schemeClr val="tx1"/>
            </a:solidFill>
            <a:latin typeface="Times New Roman" pitchFamily="18" charset="0"/>
            <a:cs typeface="Times New Roman" pitchFamily="18" charset="0"/>
          </a:endParaRPr>
        </a:p>
      </dgm:t>
    </dgm:pt>
    <dgm:pt modelId="{EAF21FC2-2A89-4A67-AC56-242A06B15B7F}" type="parTrans" cxnId="{16A8DBB7-247F-46FB-8756-DCE048F6A0E2}">
      <dgm:prSet/>
      <dgm:spPr/>
      <dgm:t>
        <a:bodyPr/>
        <a:lstStyle/>
        <a:p>
          <a:endParaRPr lang="es-ES">
            <a:solidFill>
              <a:schemeClr val="tx1"/>
            </a:solidFill>
            <a:latin typeface="Times New Roman" pitchFamily="18" charset="0"/>
            <a:cs typeface="Times New Roman" pitchFamily="18" charset="0"/>
          </a:endParaRPr>
        </a:p>
      </dgm:t>
    </dgm:pt>
    <dgm:pt modelId="{1F32B4F7-67FA-4D42-B021-F6906FDF7CC5}" type="sibTrans" cxnId="{16A8DBB7-247F-46FB-8756-DCE048F6A0E2}">
      <dgm:prSet/>
      <dgm:spPr/>
      <dgm:t>
        <a:bodyPr/>
        <a:lstStyle/>
        <a:p>
          <a:endParaRPr lang="es-ES">
            <a:solidFill>
              <a:schemeClr val="tx1"/>
            </a:solidFill>
            <a:latin typeface="Times New Roman" pitchFamily="18" charset="0"/>
            <a:cs typeface="Times New Roman" pitchFamily="18" charset="0"/>
          </a:endParaRPr>
        </a:p>
      </dgm:t>
    </dgm:pt>
    <dgm:pt modelId="{414D485A-48F1-4990-BFA4-12AF3EBD043A}">
      <dgm:prSet phldrT="[Texto]"/>
      <dgm:spPr/>
      <dgm:t>
        <a:bodyPr/>
        <a:lstStyle/>
        <a:p>
          <a:r>
            <a:rPr lang="es-ES" smtClean="0">
              <a:solidFill>
                <a:schemeClr val="tx1"/>
              </a:solidFill>
              <a:latin typeface="Times New Roman" pitchFamily="18" charset="0"/>
              <a:cs typeface="Times New Roman" pitchFamily="18" charset="0"/>
            </a:rPr>
            <a:t>Se Aplico pos – test para verificar el desarrollo conseguido.</a:t>
          </a:r>
          <a:endParaRPr lang="es-ES" dirty="0">
            <a:solidFill>
              <a:schemeClr val="tx1"/>
            </a:solidFill>
            <a:latin typeface="Times New Roman" pitchFamily="18" charset="0"/>
            <a:cs typeface="Times New Roman" pitchFamily="18" charset="0"/>
          </a:endParaRPr>
        </a:p>
      </dgm:t>
    </dgm:pt>
    <dgm:pt modelId="{65EE16E5-0EC9-4F21-B8E8-09099CEE2B08}" type="parTrans" cxnId="{3EFA71A6-8437-452D-87AE-B55C5D5EB0E0}">
      <dgm:prSet/>
      <dgm:spPr/>
      <dgm:t>
        <a:bodyPr/>
        <a:lstStyle/>
        <a:p>
          <a:endParaRPr lang="es-ES">
            <a:solidFill>
              <a:schemeClr val="tx1"/>
            </a:solidFill>
            <a:latin typeface="Times New Roman" pitchFamily="18" charset="0"/>
            <a:cs typeface="Times New Roman" pitchFamily="18" charset="0"/>
          </a:endParaRPr>
        </a:p>
      </dgm:t>
    </dgm:pt>
    <dgm:pt modelId="{41072D57-B759-48AC-9C11-9EADDDA09A1E}" type="sibTrans" cxnId="{3EFA71A6-8437-452D-87AE-B55C5D5EB0E0}">
      <dgm:prSet/>
      <dgm:spPr/>
      <dgm:t>
        <a:bodyPr/>
        <a:lstStyle/>
        <a:p>
          <a:endParaRPr lang="es-ES">
            <a:solidFill>
              <a:schemeClr val="tx1"/>
            </a:solidFill>
            <a:latin typeface="Times New Roman" pitchFamily="18" charset="0"/>
            <a:cs typeface="Times New Roman" pitchFamily="18" charset="0"/>
          </a:endParaRPr>
        </a:p>
      </dgm:t>
    </dgm:pt>
    <dgm:pt modelId="{86F4B18E-C4E5-449F-9C66-ED38B14FFE91}">
      <dgm:prSet/>
      <dgm:spPr/>
      <dgm:t>
        <a:bodyPr/>
        <a:lstStyle/>
        <a:p>
          <a:r>
            <a:rPr lang="es-ES" smtClean="0">
              <a:solidFill>
                <a:schemeClr val="tx1"/>
              </a:solidFill>
              <a:latin typeface="Times New Roman" pitchFamily="18" charset="0"/>
              <a:cs typeface="Times New Roman" pitchFamily="18" charset="0"/>
            </a:rPr>
            <a:t>Tabular los resultados obtenidos con su respectivo análisis estadístico e interpretación pedagógica.</a:t>
          </a:r>
          <a:endParaRPr lang="es-ES" dirty="0">
            <a:solidFill>
              <a:schemeClr val="tx1"/>
            </a:solidFill>
            <a:latin typeface="Times New Roman" pitchFamily="18" charset="0"/>
            <a:cs typeface="Times New Roman" pitchFamily="18" charset="0"/>
          </a:endParaRPr>
        </a:p>
      </dgm:t>
    </dgm:pt>
    <dgm:pt modelId="{2E25A440-9505-40DA-B08D-8C528AEB1F9E}" type="parTrans" cxnId="{B628A7F8-7F0B-4CF6-8162-95C596211CE6}">
      <dgm:prSet/>
      <dgm:spPr/>
      <dgm:t>
        <a:bodyPr/>
        <a:lstStyle/>
        <a:p>
          <a:endParaRPr lang="es-ES">
            <a:solidFill>
              <a:schemeClr val="tx1"/>
            </a:solidFill>
            <a:latin typeface="Times New Roman" pitchFamily="18" charset="0"/>
            <a:cs typeface="Times New Roman" pitchFamily="18" charset="0"/>
          </a:endParaRPr>
        </a:p>
      </dgm:t>
    </dgm:pt>
    <dgm:pt modelId="{34237DC5-26DF-4EB8-9FC2-7B69D6A2B508}" type="sibTrans" cxnId="{B628A7F8-7F0B-4CF6-8162-95C596211CE6}">
      <dgm:prSet/>
      <dgm:spPr/>
      <dgm:t>
        <a:bodyPr/>
        <a:lstStyle/>
        <a:p>
          <a:endParaRPr lang="es-ES">
            <a:solidFill>
              <a:schemeClr val="tx1"/>
            </a:solidFill>
            <a:latin typeface="Times New Roman" pitchFamily="18" charset="0"/>
            <a:cs typeface="Times New Roman" pitchFamily="18" charset="0"/>
          </a:endParaRPr>
        </a:p>
      </dgm:t>
    </dgm:pt>
    <dgm:pt modelId="{6B709356-48B0-41F1-BF5D-D641BD9B279F}" type="pres">
      <dgm:prSet presAssocID="{D4DCBB58-E036-4B61-A4D0-795E22117108}" presName="diagram" presStyleCnt="0">
        <dgm:presLayoutVars>
          <dgm:dir/>
          <dgm:resizeHandles val="exact"/>
        </dgm:presLayoutVars>
      </dgm:prSet>
      <dgm:spPr/>
      <dgm:t>
        <a:bodyPr/>
        <a:lstStyle/>
        <a:p>
          <a:endParaRPr lang="es-ES"/>
        </a:p>
      </dgm:t>
    </dgm:pt>
    <dgm:pt modelId="{E219F917-2D88-4C9A-AFF3-73764BC88533}" type="pres">
      <dgm:prSet presAssocID="{5A2B5E84-D6AB-410B-AD8C-05EC73A50F19}" presName="node" presStyleLbl="node1" presStyleIdx="0" presStyleCnt="6" custLinFactNeighborX="2864" custLinFactNeighborY="-42022">
        <dgm:presLayoutVars>
          <dgm:bulletEnabled val="1"/>
        </dgm:presLayoutVars>
      </dgm:prSet>
      <dgm:spPr/>
      <dgm:t>
        <a:bodyPr/>
        <a:lstStyle/>
        <a:p>
          <a:endParaRPr lang="es-ES"/>
        </a:p>
      </dgm:t>
    </dgm:pt>
    <dgm:pt modelId="{BB20AE86-AD1B-4A1E-83F2-F9835A0B93F1}" type="pres">
      <dgm:prSet presAssocID="{E370DCCF-AE3A-4932-86EA-8E4EA1E252CB}" presName="sibTrans" presStyleLbl="sibTrans2D1" presStyleIdx="0" presStyleCnt="5"/>
      <dgm:spPr/>
      <dgm:t>
        <a:bodyPr/>
        <a:lstStyle/>
        <a:p>
          <a:endParaRPr lang="es-ES"/>
        </a:p>
      </dgm:t>
    </dgm:pt>
    <dgm:pt modelId="{4D8B8DF8-EF83-4712-A4C2-DA172B79ACF4}" type="pres">
      <dgm:prSet presAssocID="{E370DCCF-AE3A-4932-86EA-8E4EA1E252CB}" presName="connectorText" presStyleLbl="sibTrans2D1" presStyleIdx="0" presStyleCnt="5"/>
      <dgm:spPr/>
      <dgm:t>
        <a:bodyPr/>
        <a:lstStyle/>
        <a:p>
          <a:endParaRPr lang="es-ES"/>
        </a:p>
      </dgm:t>
    </dgm:pt>
    <dgm:pt modelId="{0AB17527-F413-4782-93F3-039C01EECB68}" type="pres">
      <dgm:prSet presAssocID="{AED70683-A69F-4B0B-9F06-11F103C619BA}" presName="node" presStyleLbl="node1" presStyleIdx="1" presStyleCnt="6" custLinFactNeighborX="417" custLinFactNeighborY="-42022">
        <dgm:presLayoutVars>
          <dgm:bulletEnabled val="1"/>
        </dgm:presLayoutVars>
      </dgm:prSet>
      <dgm:spPr/>
      <dgm:t>
        <a:bodyPr/>
        <a:lstStyle/>
        <a:p>
          <a:endParaRPr lang="es-ES"/>
        </a:p>
      </dgm:t>
    </dgm:pt>
    <dgm:pt modelId="{055F97E9-C20C-4A69-BF41-4B155FE59A79}" type="pres">
      <dgm:prSet presAssocID="{0074502C-E494-4122-A166-532211949D4E}" presName="sibTrans" presStyleLbl="sibTrans2D1" presStyleIdx="1" presStyleCnt="5"/>
      <dgm:spPr/>
      <dgm:t>
        <a:bodyPr/>
        <a:lstStyle/>
        <a:p>
          <a:endParaRPr lang="es-ES"/>
        </a:p>
      </dgm:t>
    </dgm:pt>
    <dgm:pt modelId="{3BF72DD9-AF88-4793-BEFA-C99E5C8261AC}" type="pres">
      <dgm:prSet presAssocID="{0074502C-E494-4122-A166-532211949D4E}" presName="connectorText" presStyleLbl="sibTrans2D1" presStyleIdx="1" presStyleCnt="5"/>
      <dgm:spPr/>
      <dgm:t>
        <a:bodyPr/>
        <a:lstStyle/>
        <a:p>
          <a:endParaRPr lang="es-ES"/>
        </a:p>
      </dgm:t>
    </dgm:pt>
    <dgm:pt modelId="{D21A4CFC-C5E6-4D0A-91A2-F3E1112F9C34}" type="pres">
      <dgm:prSet presAssocID="{D9C71849-16F0-411F-AEBA-D1B3F52BF5C0}" presName="node" presStyleLbl="node1" presStyleIdx="2" presStyleCnt="6" custLinFactNeighborX="-2030" custLinFactNeighborY="-42022">
        <dgm:presLayoutVars>
          <dgm:bulletEnabled val="1"/>
        </dgm:presLayoutVars>
      </dgm:prSet>
      <dgm:spPr/>
      <dgm:t>
        <a:bodyPr/>
        <a:lstStyle/>
        <a:p>
          <a:endParaRPr lang="es-ES"/>
        </a:p>
      </dgm:t>
    </dgm:pt>
    <dgm:pt modelId="{EF0CB231-9B64-4870-A514-3E7A479C2493}" type="pres">
      <dgm:prSet presAssocID="{A39362DC-2C6B-42FE-A26B-E0546AD9532F}" presName="sibTrans" presStyleLbl="sibTrans2D1" presStyleIdx="2" presStyleCnt="5"/>
      <dgm:spPr/>
      <dgm:t>
        <a:bodyPr/>
        <a:lstStyle/>
        <a:p>
          <a:endParaRPr lang="es-ES"/>
        </a:p>
      </dgm:t>
    </dgm:pt>
    <dgm:pt modelId="{4E32F60C-F766-4EFC-BE35-6112E044E3B2}" type="pres">
      <dgm:prSet presAssocID="{A39362DC-2C6B-42FE-A26B-E0546AD9532F}" presName="connectorText" presStyleLbl="sibTrans2D1" presStyleIdx="2" presStyleCnt="5"/>
      <dgm:spPr/>
      <dgm:t>
        <a:bodyPr/>
        <a:lstStyle/>
        <a:p>
          <a:endParaRPr lang="es-ES"/>
        </a:p>
      </dgm:t>
    </dgm:pt>
    <dgm:pt modelId="{E8203481-02BB-4BC0-B524-DBF6DAAC16F4}" type="pres">
      <dgm:prSet presAssocID="{AF745E76-4F04-4734-98C0-5C251FFCEA02}" presName="node" presStyleLbl="node1" presStyleIdx="3" presStyleCnt="6">
        <dgm:presLayoutVars>
          <dgm:bulletEnabled val="1"/>
        </dgm:presLayoutVars>
      </dgm:prSet>
      <dgm:spPr/>
      <dgm:t>
        <a:bodyPr/>
        <a:lstStyle/>
        <a:p>
          <a:endParaRPr lang="es-ES"/>
        </a:p>
      </dgm:t>
    </dgm:pt>
    <dgm:pt modelId="{E4A993CD-6EAC-45A7-A17C-4E1CF92177BE}" type="pres">
      <dgm:prSet presAssocID="{1F32B4F7-67FA-4D42-B021-F6906FDF7CC5}" presName="sibTrans" presStyleLbl="sibTrans2D1" presStyleIdx="3" presStyleCnt="5"/>
      <dgm:spPr/>
      <dgm:t>
        <a:bodyPr/>
        <a:lstStyle/>
        <a:p>
          <a:endParaRPr lang="es-ES"/>
        </a:p>
      </dgm:t>
    </dgm:pt>
    <dgm:pt modelId="{BBAD590D-2A9E-40D8-AF48-E63CE7A4CB68}" type="pres">
      <dgm:prSet presAssocID="{1F32B4F7-67FA-4D42-B021-F6906FDF7CC5}" presName="connectorText" presStyleLbl="sibTrans2D1" presStyleIdx="3" presStyleCnt="5"/>
      <dgm:spPr/>
      <dgm:t>
        <a:bodyPr/>
        <a:lstStyle/>
        <a:p>
          <a:endParaRPr lang="es-ES"/>
        </a:p>
      </dgm:t>
    </dgm:pt>
    <dgm:pt modelId="{5C850642-ECFD-48ED-BC14-1F3CB89BF1E2}" type="pres">
      <dgm:prSet presAssocID="{414D485A-48F1-4990-BFA4-12AF3EBD043A}" presName="node" presStyleLbl="node1" presStyleIdx="4" presStyleCnt="6">
        <dgm:presLayoutVars>
          <dgm:bulletEnabled val="1"/>
        </dgm:presLayoutVars>
      </dgm:prSet>
      <dgm:spPr/>
      <dgm:t>
        <a:bodyPr/>
        <a:lstStyle/>
        <a:p>
          <a:endParaRPr lang="es-ES"/>
        </a:p>
      </dgm:t>
    </dgm:pt>
    <dgm:pt modelId="{FA1A188E-3941-4977-B400-E4BB0531399E}" type="pres">
      <dgm:prSet presAssocID="{41072D57-B759-48AC-9C11-9EADDDA09A1E}" presName="sibTrans" presStyleLbl="sibTrans2D1" presStyleIdx="4" presStyleCnt="5"/>
      <dgm:spPr/>
      <dgm:t>
        <a:bodyPr/>
        <a:lstStyle/>
        <a:p>
          <a:endParaRPr lang="es-ES"/>
        </a:p>
      </dgm:t>
    </dgm:pt>
    <dgm:pt modelId="{DDC35620-0021-4430-B006-008732264E81}" type="pres">
      <dgm:prSet presAssocID="{41072D57-B759-48AC-9C11-9EADDDA09A1E}" presName="connectorText" presStyleLbl="sibTrans2D1" presStyleIdx="4" presStyleCnt="5"/>
      <dgm:spPr/>
      <dgm:t>
        <a:bodyPr/>
        <a:lstStyle/>
        <a:p>
          <a:endParaRPr lang="es-ES"/>
        </a:p>
      </dgm:t>
    </dgm:pt>
    <dgm:pt modelId="{FE8C0FC8-2A59-4C5A-A2A0-F7A77D1EBC13}" type="pres">
      <dgm:prSet presAssocID="{86F4B18E-C4E5-449F-9C66-ED38B14FFE91}" presName="node" presStyleLbl="node1" presStyleIdx="5" presStyleCnt="6">
        <dgm:presLayoutVars>
          <dgm:bulletEnabled val="1"/>
        </dgm:presLayoutVars>
      </dgm:prSet>
      <dgm:spPr/>
      <dgm:t>
        <a:bodyPr/>
        <a:lstStyle/>
        <a:p>
          <a:endParaRPr lang="es-ES"/>
        </a:p>
      </dgm:t>
    </dgm:pt>
  </dgm:ptLst>
  <dgm:cxnLst>
    <dgm:cxn modelId="{3C9E016F-F2AC-4B09-9E53-5B06613730D0}" type="presOf" srcId="{A39362DC-2C6B-42FE-A26B-E0546AD9532F}" destId="{EF0CB231-9B64-4870-A514-3E7A479C2493}" srcOrd="0" destOrd="0" presId="urn:microsoft.com/office/officeart/2005/8/layout/process5"/>
    <dgm:cxn modelId="{DBB8052A-48A7-4352-BF53-ED182ABFD90F}" type="presOf" srcId="{414D485A-48F1-4990-BFA4-12AF3EBD043A}" destId="{5C850642-ECFD-48ED-BC14-1F3CB89BF1E2}" srcOrd="0" destOrd="0" presId="urn:microsoft.com/office/officeart/2005/8/layout/process5"/>
    <dgm:cxn modelId="{37E463A3-699D-44ED-8824-DD6C63C138D0}" type="presOf" srcId="{41072D57-B759-48AC-9C11-9EADDDA09A1E}" destId="{FA1A188E-3941-4977-B400-E4BB0531399E}" srcOrd="0" destOrd="0" presId="urn:microsoft.com/office/officeart/2005/8/layout/process5"/>
    <dgm:cxn modelId="{E2118F0E-DAEB-40B7-AD33-B26DE581AAB1}" type="presOf" srcId="{41072D57-B759-48AC-9C11-9EADDDA09A1E}" destId="{DDC35620-0021-4430-B006-008732264E81}" srcOrd="1" destOrd="0" presId="urn:microsoft.com/office/officeart/2005/8/layout/process5"/>
    <dgm:cxn modelId="{0F637968-9FFC-4BE7-AD4D-C0699B6A3D40}" type="presOf" srcId="{1F32B4F7-67FA-4D42-B021-F6906FDF7CC5}" destId="{BBAD590D-2A9E-40D8-AF48-E63CE7A4CB68}" srcOrd="1" destOrd="0" presId="urn:microsoft.com/office/officeart/2005/8/layout/process5"/>
    <dgm:cxn modelId="{FFFD03E4-1844-43DA-AC8F-1A9C6985E17B}" type="presOf" srcId="{AED70683-A69F-4B0B-9F06-11F103C619BA}" destId="{0AB17527-F413-4782-93F3-039C01EECB68}" srcOrd="0" destOrd="0" presId="urn:microsoft.com/office/officeart/2005/8/layout/process5"/>
    <dgm:cxn modelId="{3EFA71A6-8437-452D-87AE-B55C5D5EB0E0}" srcId="{D4DCBB58-E036-4B61-A4D0-795E22117108}" destId="{414D485A-48F1-4990-BFA4-12AF3EBD043A}" srcOrd="4" destOrd="0" parTransId="{65EE16E5-0EC9-4F21-B8E8-09099CEE2B08}" sibTransId="{41072D57-B759-48AC-9C11-9EADDDA09A1E}"/>
    <dgm:cxn modelId="{D176A120-782D-4ECC-A1D3-DD64CD627E93}" type="presOf" srcId="{AF745E76-4F04-4734-98C0-5C251FFCEA02}" destId="{E8203481-02BB-4BC0-B524-DBF6DAAC16F4}" srcOrd="0" destOrd="0" presId="urn:microsoft.com/office/officeart/2005/8/layout/process5"/>
    <dgm:cxn modelId="{5CC6947F-73EF-4B61-BFCE-2069ABFE8FA8}" type="presOf" srcId="{86F4B18E-C4E5-449F-9C66-ED38B14FFE91}" destId="{FE8C0FC8-2A59-4C5A-A2A0-F7A77D1EBC13}" srcOrd="0" destOrd="0" presId="urn:microsoft.com/office/officeart/2005/8/layout/process5"/>
    <dgm:cxn modelId="{56104F6E-4315-4135-9798-B1C6BDDF7804}" type="presOf" srcId="{A39362DC-2C6B-42FE-A26B-E0546AD9532F}" destId="{4E32F60C-F766-4EFC-BE35-6112E044E3B2}" srcOrd="1" destOrd="0" presId="urn:microsoft.com/office/officeart/2005/8/layout/process5"/>
    <dgm:cxn modelId="{B2B738DC-BF44-4A34-ACCE-93F40BD3F69E}" srcId="{D4DCBB58-E036-4B61-A4D0-795E22117108}" destId="{D9C71849-16F0-411F-AEBA-D1B3F52BF5C0}" srcOrd="2" destOrd="0" parTransId="{1CD87559-92A7-4061-BBD3-C205EE87C800}" sibTransId="{A39362DC-2C6B-42FE-A26B-E0546AD9532F}"/>
    <dgm:cxn modelId="{695B953E-227F-43E0-B6E5-FD1F5618331D}" type="presOf" srcId="{5A2B5E84-D6AB-410B-AD8C-05EC73A50F19}" destId="{E219F917-2D88-4C9A-AFF3-73764BC88533}" srcOrd="0" destOrd="0" presId="urn:microsoft.com/office/officeart/2005/8/layout/process5"/>
    <dgm:cxn modelId="{E03E881D-10EB-4189-B3E7-00FBAC1D5815}" srcId="{D4DCBB58-E036-4B61-A4D0-795E22117108}" destId="{5A2B5E84-D6AB-410B-AD8C-05EC73A50F19}" srcOrd="0" destOrd="0" parTransId="{59ABB8C6-8CC4-4072-B33F-1C8C1C1B412E}" sibTransId="{E370DCCF-AE3A-4932-86EA-8E4EA1E252CB}"/>
    <dgm:cxn modelId="{1216D2C9-21CE-44A0-987D-AF57DA382718}" type="presOf" srcId="{E370DCCF-AE3A-4932-86EA-8E4EA1E252CB}" destId="{BB20AE86-AD1B-4A1E-83F2-F9835A0B93F1}" srcOrd="0" destOrd="0" presId="urn:microsoft.com/office/officeart/2005/8/layout/process5"/>
    <dgm:cxn modelId="{16A8DBB7-247F-46FB-8756-DCE048F6A0E2}" srcId="{D4DCBB58-E036-4B61-A4D0-795E22117108}" destId="{AF745E76-4F04-4734-98C0-5C251FFCEA02}" srcOrd="3" destOrd="0" parTransId="{EAF21FC2-2A89-4A67-AC56-242A06B15B7F}" sibTransId="{1F32B4F7-67FA-4D42-B021-F6906FDF7CC5}"/>
    <dgm:cxn modelId="{D1AD280E-D227-4970-AD8C-9E3DA03D6434}" type="presOf" srcId="{D4DCBB58-E036-4B61-A4D0-795E22117108}" destId="{6B709356-48B0-41F1-BF5D-D641BD9B279F}" srcOrd="0" destOrd="0" presId="urn:microsoft.com/office/officeart/2005/8/layout/process5"/>
    <dgm:cxn modelId="{C2632611-5165-49BD-BFAC-5C222EB78C89}" srcId="{D4DCBB58-E036-4B61-A4D0-795E22117108}" destId="{AED70683-A69F-4B0B-9F06-11F103C619BA}" srcOrd="1" destOrd="0" parTransId="{1091EB4D-B04D-4349-B661-9D3A12246F41}" sibTransId="{0074502C-E494-4122-A166-532211949D4E}"/>
    <dgm:cxn modelId="{4E5DE184-3BB5-4656-BD7F-4C0047E5C68C}" type="presOf" srcId="{1F32B4F7-67FA-4D42-B021-F6906FDF7CC5}" destId="{E4A993CD-6EAC-45A7-A17C-4E1CF92177BE}" srcOrd="0" destOrd="0" presId="urn:microsoft.com/office/officeart/2005/8/layout/process5"/>
    <dgm:cxn modelId="{B628A7F8-7F0B-4CF6-8162-95C596211CE6}" srcId="{D4DCBB58-E036-4B61-A4D0-795E22117108}" destId="{86F4B18E-C4E5-449F-9C66-ED38B14FFE91}" srcOrd="5" destOrd="0" parTransId="{2E25A440-9505-40DA-B08D-8C528AEB1F9E}" sibTransId="{34237DC5-26DF-4EB8-9FC2-7B69D6A2B508}"/>
    <dgm:cxn modelId="{5E6630DC-2320-43A7-9384-A8F679164B34}" type="presOf" srcId="{D9C71849-16F0-411F-AEBA-D1B3F52BF5C0}" destId="{D21A4CFC-C5E6-4D0A-91A2-F3E1112F9C34}" srcOrd="0" destOrd="0" presId="urn:microsoft.com/office/officeart/2005/8/layout/process5"/>
    <dgm:cxn modelId="{1E0A3AE1-0121-4341-8566-F97D108A2FB6}" type="presOf" srcId="{0074502C-E494-4122-A166-532211949D4E}" destId="{3BF72DD9-AF88-4793-BEFA-C99E5C8261AC}" srcOrd="1" destOrd="0" presId="urn:microsoft.com/office/officeart/2005/8/layout/process5"/>
    <dgm:cxn modelId="{040F3FE0-6DD2-4C5E-AAE7-9E28B4FE31F5}" type="presOf" srcId="{0074502C-E494-4122-A166-532211949D4E}" destId="{055F97E9-C20C-4A69-BF41-4B155FE59A79}" srcOrd="0" destOrd="0" presId="urn:microsoft.com/office/officeart/2005/8/layout/process5"/>
    <dgm:cxn modelId="{7BA13C48-A19B-46B8-84E0-820AEEC48082}" type="presOf" srcId="{E370DCCF-AE3A-4932-86EA-8E4EA1E252CB}" destId="{4D8B8DF8-EF83-4712-A4C2-DA172B79ACF4}" srcOrd="1" destOrd="0" presId="urn:microsoft.com/office/officeart/2005/8/layout/process5"/>
    <dgm:cxn modelId="{719588F8-1FA2-4524-862F-7C9D1F023369}" type="presParOf" srcId="{6B709356-48B0-41F1-BF5D-D641BD9B279F}" destId="{E219F917-2D88-4C9A-AFF3-73764BC88533}" srcOrd="0" destOrd="0" presId="urn:microsoft.com/office/officeart/2005/8/layout/process5"/>
    <dgm:cxn modelId="{CE9A462F-988C-42D7-840D-FC07262ABE3D}" type="presParOf" srcId="{6B709356-48B0-41F1-BF5D-D641BD9B279F}" destId="{BB20AE86-AD1B-4A1E-83F2-F9835A0B93F1}" srcOrd="1" destOrd="0" presId="urn:microsoft.com/office/officeart/2005/8/layout/process5"/>
    <dgm:cxn modelId="{A9D87789-4948-4F01-9124-B675C88398FA}" type="presParOf" srcId="{BB20AE86-AD1B-4A1E-83F2-F9835A0B93F1}" destId="{4D8B8DF8-EF83-4712-A4C2-DA172B79ACF4}" srcOrd="0" destOrd="0" presId="urn:microsoft.com/office/officeart/2005/8/layout/process5"/>
    <dgm:cxn modelId="{D131A1A0-535A-4B1F-8300-D42B633D0232}" type="presParOf" srcId="{6B709356-48B0-41F1-BF5D-D641BD9B279F}" destId="{0AB17527-F413-4782-93F3-039C01EECB68}" srcOrd="2" destOrd="0" presId="urn:microsoft.com/office/officeart/2005/8/layout/process5"/>
    <dgm:cxn modelId="{AEF8809F-7F57-4B9D-B6F6-4CD8624F7DBF}" type="presParOf" srcId="{6B709356-48B0-41F1-BF5D-D641BD9B279F}" destId="{055F97E9-C20C-4A69-BF41-4B155FE59A79}" srcOrd="3" destOrd="0" presId="urn:microsoft.com/office/officeart/2005/8/layout/process5"/>
    <dgm:cxn modelId="{3D6CF62A-91F0-4F00-B72F-C24272E32E48}" type="presParOf" srcId="{055F97E9-C20C-4A69-BF41-4B155FE59A79}" destId="{3BF72DD9-AF88-4793-BEFA-C99E5C8261AC}" srcOrd="0" destOrd="0" presId="urn:microsoft.com/office/officeart/2005/8/layout/process5"/>
    <dgm:cxn modelId="{319E81E0-0CC3-449D-A2F8-DA6E523693D7}" type="presParOf" srcId="{6B709356-48B0-41F1-BF5D-D641BD9B279F}" destId="{D21A4CFC-C5E6-4D0A-91A2-F3E1112F9C34}" srcOrd="4" destOrd="0" presId="urn:microsoft.com/office/officeart/2005/8/layout/process5"/>
    <dgm:cxn modelId="{10E45353-1E04-47BA-8C83-92EAD451A7DE}" type="presParOf" srcId="{6B709356-48B0-41F1-BF5D-D641BD9B279F}" destId="{EF0CB231-9B64-4870-A514-3E7A479C2493}" srcOrd="5" destOrd="0" presId="urn:microsoft.com/office/officeart/2005/8/layout/process5"/>
    <dgm:cxn modelId="{6EB26004-240D-4EA3-889C-D50CE78DB3DB}" type="presParOf" srcId="{EF0CB231-9B64-4870-A514-3E7A479C2493}" destId="{4E32F60C-F766-4EFC-BE35-6112E044E3B2}" srcOrd="0" destOrd="0" presId="urn:microsoft.com/office/officeart/2005/8/layout/process5"/>
    <dgm:cxn modelId="{7F406866-BCA8-4757-84B3-DC0CDD22B337}" type="presParOf" srcId="{6B709356-48B0-41F1-BF5D-D641BD9B279F}" destId="{E8203481-02BB-4BC0-B524-DBF6DAAC16F4}" srcOrd="6" destOrd="0" presId="urn:microsoft.com/office/officeart/2005/8/layout/process5"/>
    <dgm:cxn modelId="{1A1B4A6A-69D9-4847-BA32-74EB68BB374B}" type="presParOf" srcId="{6B709356-48B0-41F1-BF5D-D641BD9B279F}" destId="{E4A993CD-6EAC-45A7-A17C-4E1CF92177BE}" srcOrd="7" destOrd="0" presId="urn:microsoft.com/office/officeart/2005/8/layout/process5"/>
    <dgm:cxn modelId="{49E0337F-A62B-457E-9DBC-B71A17B3ED70}" type="presParOf" srcId="{E4A993CD-6EAC-45A7-A17C-4E1CF92177BE}" destId="{BBAD590D-2A9E-40D8-AF48-E63CE7A4CB68}" srcOrd="0" destOrd="0" presId="urn:microsoft.com/office/officeart/2005/8/layout/process5"/>
    <dgm:cxn modelId="{8F0A9B0C-D418-4871-8939-8205B41920AA}" type="presParOf" srcId="{6B709356-48B0-41F1-BF5D-D641BD9B279F}" destId="{5C850642-ECFD-48ED-BC14-1F3CB89BF1E2}" srcOrd="8" destOrd="0" presId="urn:microsoft.com/office/officeart/2005/8/layout/process5"/>
    <dgm:cxn modelId="{E220C3CC-E3E8-4D12-B06A-964A0AFA9D19}" type="presParOf" srcId="{6B709356-48B0-41F1-BF5D-D641BD9B279F}" destId="{FA1A188E-3941-4977-B400-E4BB0531399E}" srcOrd="9" destOrd="0" presId="urn:microsoft.com/office/officeart/2005/8/layout/process5"/>
    <dgm:cxn modelId="{EC359344-2AD5-4D01-91FB-68575C3D9D7E}" type="presParOf" srcId="{FA1A188E-3941-4977-B400-E4BB0531399E}" destId="{DDC35620-0021-4430-B006-008732264E81}" srcOrd="0" destOrd="0" presId="urn:microsoft.com/office/officeart/2005/8/layout/process5"/>
    <dgm:cxn modelId="{7E25F622-309B-4C3F-B4B4-8FB5BBE34D37}" type="presParOf" srcId="{6B709356-48B0-41F1-BF5D-D641BD9B279F}" destId="{FE8C0FC8-2A59-4C5A-A2A0-F7A77D1EBC13}"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89906-67DF-430D-8EB2-16BD541C11B6}"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s-ES"/>
        </a:p>
      </dgm:t>
    </dgm:pt>
    <dgm:pt modelId="{82D895AE-974E-4BA8-8F2E-35AAA54752BA}">
      <dgm:prSet phldrT="[Texto]" custT="1"/>
      <dgm:spPr/>
      <dgm:t>
        <a:bodyPr/>
        <a:lstStyle/>
        <a:p>
          <a:r>
            <a:rPr lang="es-ES" sz="2400" b="1" noProof="0" smtClean="0">
              <a:solidFill>
                <a:schemeClr val="tx1"/>
              </a:solidFill>
              <a:latin typeface="Times New Roman" pitchFamily="18" charset="0"/>
              <a:cs typeface="Times New Roman" pitchFamily="18" charset="0"/>
            </a:rPr>
            <a:t>Situación Problemática</a:t>
          </a:r>
          <a:endParaRPr lang="es-ES" sz="2400" b="1" noProof="0" dirty="0">
            <a:solidFill>
              <a:schemeClr val="tx1"/>
            </a:solidFill>
            <a:latin typeface="Times New Roman" pitchFamily="18" charset="0"/>
            <a:cs typeface="Times New Roman" pitchFamily="18" charset="0"/>
          </a:endParaRPr>
        </a:p>
      </dgm:t>
    </dgm:pt>
    <dgm:pt modelId="{DB7349F2-409E-4352-9035-0BB14B445FBF}" type="parTrans" cxnId="{D07A17EC-FDDE-45A7-8768-AE6EC231760D}">
      <dgm:prSet/>
      <dgm:spPr/>
      <dgm:t>
        <a:bodyPr/>
        <a:lstStyle/>
        <a:p>
          <a:endParaRPr lang="es-ES" sz="2400">
            <a:solidFill>
              <a:schemeClr val="tx1"/>
            </a:solidFill>
            <a:latin typeface="Times New Roman" pitchFamily="18" charset="0"/>
            <a:cs typeface="Times New Roman" pitchFamily="18" charset="0"/>
          </a:endParaRPr>
        </a:p>
      </dgm:t>
    </dgm:pt>
    <dgm:pt modelId="{96C05B8A-44C4-46CB-9BC2-E1AC18C4FD7F}" type="sibTrans" cxnId="{D07A17EC-FDDE-45A7-8768-AE6EC231760D}">
      <dgm:prSet/>
      <dgm:spPr/>
      <dgm:t>
        <a:bodyPr/>
        <a:lstStyle/>
        <a:p>
          <a:endParaRPr lang="es-ES" sz="2400">
            <a:solidFill>
              <a:schemeClr val="tx1"/>
            </a:solidFill>
            <a:latin typeface="Times New Roman" pitchFamily="18" charset="0"/>
            <a:cs typeface="Times New Roman" pitchFamily="18" charset="0"/>
          </a:endParaRPr>
        </a:p>
      </dgm:t>
    </dgm:pt>
    <dgm:pt modelId="{1E846AD6-3EF9-4789-8337-AAA48872D57F}">
      <dgm:prSet phldrT="[Texto]" custT="1"/>
      <dgm:spPr/>
      <dgm:t>
        <a:bodyPr/>
        <a:lstStyle/>
        <a:p>
          <a:r>
            <a:rPr lang="es-ES" sz="2400" noProof="0" smtClean="0">
              <a:solidFill>
                <a:schemeClr val="tx1"/>
              </a:solidFill>
              <a:latin typeface="Times New Roman" pitchFamily="18" charset="0"/>
              <a:cs typeface="Times New Roman" pitchFamily="18" charset="0"/>
            </a:rPr>
            <a:t>Educación escolarizada</a:t>
          </a:r>
          <a:endParaRPr lang="es-ES" sz="2400" noProof="0" dirty="0">
            <a:solidFill>
              <a:schemeClr val="tx1"/>
            </a:solidFill>
            <a:latin typeface="Times New Roman" pitchFamily="18" charset="0"/>
            <a:cs typeface="Times New Roman" pitchFamily="18" charset="0"/>
          </a:endParaRPr>
        </a:p>
      </dgm:t>
    </dgm:pt>
    <dgm:pt modelId="{96F916A9-B546-4994-87B1-BAE026E5C7C8}" type="parTrans" cxnId="{8E99BBFF-11EB-492C-A9C0-4DEEDACA97A4}">
      <dgm:prSet custT="1"/>
      <dgm:spPr/>
      <dgm:t>
        <a:bodyPr/>
        <a:lstStyle/>
        <a:p>
          <a:endParaRPr lang="es-ES" sz="700">
            <a:solidFill>
              <a:schemeClr val="tx1"/>
            </a:solidFill>
            <a:latin typeface="Times New Roman" pitchFamily="18" charset="0"/>
            <a:cs typeface="Times New Roman" pitchFamily="18" charset="0"/>
          </a:endParaRPr>
        </a:p>
      </dgm:t>
    </dgm:pt>
    <dgm:pt modelId="{808FE25F-EC87-4695-9853-CE173D770B41}" type="sibTrans" cxnId="{8E99BBFF-11EB-492C-A9C0-4DEEDACA97A4}">
      <dgm:prSet/>
      <dgm:spPr/>
      <dgm:t>
        <a:bodyPr/>
        <a:lstStyle/>
        <a:p>
          <a:endParaRPr lang="es-ES" sz="2400">
            <a:solidFill>
              <a:schemeClr val="tx1"/>
            </a:solidFill>
            <a:latin typeface="Times New Roman" pitchFamily="18" charset="0"/>
            <a:cs typeface="Times New Roman" pitchFamily="18" charset="0"/>
          </a:endParaRPr>
        </a:p>
      </dgm:t>
    </dgm:pt>
    <dgm:pt modelId="{58487559-7515-4BEB-AACB-A357DCACFBEC}">
      <dgm:prSet phldrT="[Texto]" custT="1"/>
      <dgm:spPr/>
      <dgm:t>
        <a:bodyPr/>
        <a:lstStyle/>
        <a:p>
          <a:r>
            <a:rPr lang="es-ES" sz="2400" noProof="0" smtClean="0">
              <a:solidFill>
                <a:schemeClr val="tx1"/>
              </a:solidFill>
              <a:latin typeface="Times New Roman" pitchFamily="18" charset="0"/>
              <a:cs typeface="Times New Roman" pitchFamily="18" charset="0"/>
            </a:rPr>
            <a:t>Escasa aplicación de juegos - psicomotrices</a:t>
          </a:r>
          <a:endParaRPr lang="es-ES" sz="2400" noProof="0" dirty="0">
            <a:solidFill>
              <a:schemeClr val="tx1"/>
            </a:solidFill>
            <a:latin typeface="Times New Roman" pitchFamily="18" charset="0"/>
            <a:cs typeface="Times New Roman" pitchFamily="18" charset="0"/>
          </a:endParaRPr>
        </a:p>
      </dgm:t>
    </dgm:pt>
    <dgm:pt modelId="{0CF73EA0-A987-42FB-8440-F40AD69D7E37}" type="parTrans" cxnId="{05BF5AC5-DE13-49DA-896F-BEF5937180CE}">
      <dgm:prSet custT="1"/>
      <dgm:spPr/>
      <dgm:t>
        <a:bodyPr/>
        <a:lstStyle/>
        <a:p>
          <a:endParaRPr lang="es-ES" sz="700">
            <a:solidFill>
              <a:schemeClr val="tx1"/>
            </a:solidFill>
            <a:latin typeface="Times New Roman" pitchFamily="18" charset="0"/>
            <a:cs typeface="Times New Roman" pitchFamily="18" charset="0"/>
          </a:endParaRPr>
        </a:p>
      </dgm:t>
    </dgm:pt>
    <dgm:pt modelId="{420D1665-62EE-4647-8DA9-B0DCBCD91EA0}" type="sibTrans" cxnId="{05BF5AC5-DE13-49DA-896F-BEF5937180CE}">
      <dgm:prSet/>
      <dgm:spPr/>
      <dgm:t>
        <a:bodyPr/>
        <a:lstStyle/>
        <a:p>
          <a:endParaRPr lang="es-ES" sz="2400">
            <a:solidFill>
              <a:schemeClr val="tx1"/>
            </a:solidFill>
            <a:latin typeface="Times New Roman" pitchFamily="18" charset="0"/>
            <a:cs typeface="Times New Roman" pitchFamily="18" charset="0"/>
          </a:endParaRPr>
        </a:p>
      </dgm:t>
    </dgm:pt>
    <dgm:pt modelId="{8EF8BAA7-539A-4942-BCAC-19084268C564}">
      <dgm:prSet phldrT="[Texto]" custT="1"/>
      <dgm:spPr/>
      <dgm:t>
        <a:bodyPr/>
        <a:lstStyle/>
        <a:p>
          <a:r>
            <a:rPr lang="es-ES" sz="2400" noProof="0" smtClean="0">
              <a:solidFill>
                <a:schemeClr val="tx1"/>
              </a:solidFill>
              <a:latin typeface="Times New Roman" pitchFamily="18" charset="0"/>
              <a:cs typeface="Times New Roman" pitchFamily="18" charset="0"/>
            </a:rPr>
            <a:t>Pedagogía Tradicional - Memorística</a:t>
          </a:r>
          <a:endParaRPr lang="es-ES" sz="2400" noProof="0" dirty="0">
            <a:solidFill>
              <a:schemeClr val="tx1"/>
            </a:solidFill>
            <a:latin typeface="Times New Roman" pitchFamily="18" charset="0"/>
            <a:cs typeface="Times New Roman" pitchFamily="18" charset="0"/>
          </a:endParaRPr>
        </a:p>
      </dgm:t>
    </dgm:pt>
    <dgm:pt modelId="{C2F832B7-73B2-49B4-9971-221E1A5FC73A}" type="parTrans" cxnId="{9D68092B-4F89-4C79-9E28-65A266C3CB9E}">
      <dgm:prSet custT="1"/>
      <dgm:spPr/>
      <dgm:t>
        <a:bodyPr/>
        <a:lstStyle/>
        <a:p>
          <a:endParaRPr lang="es-ES" sz="700">
            <a:solidFill>
              <a:schemeClr val="tx1"/>
            </a:solidFill>
            <a:latin typeface="Times New Roman" pitchFamily="18" charset="0"/>
            <a:cs typeface="Times New Roman" pitchFamily="18" charset="0"/>
          </a:endParaRPr>
        </a:p>
      </dgm:t>
    </dgm:pt>
    <dgm:pt modelId="{FD039C60-FDAF-4DF9-B09B-424077C0B6C4}" type="sibTrans" cxnId="{9D68092B-4F89-4C79-9E28-65A266C3CB9E}">
      <dgm:prSet/>
      <dgm:spPr/>
      <dgm:t>
        <a:bodyPr/>
        <a:lstStyle/>
        <a:p>
          <a:endParaRPr lang="es-ES" sz="2400">
            <a:solidFill>
              <a:schemeClr val="tx1"/>
            </a:solidFill>
            <a:latin typeface="Times New Roman" pitchFamily="18" charset="0"/>
            <a:cs typeface="Times New Roman" pitchFamily="18" charset="0"/>
          </a:endParaRPr>
        </a:p>
      </dgm:t>
    </dgm:pt>
    <dgm:pt modelId="{E0A29F56-AF4B-4937-BD61-8219B5C43560}">
      <dgm:prSet phldrT="[Texto]" custT="1"/>
      <dgm:spPr/>
      <dgm:t>
        <a:bodyPr/>
        <a:lstStyle/>
        <a:p>
          <a:r>
            <a:rPr lang="es-ES" sz="2400" noProof="0" smtClean="0">
              <a:solidFill>
                <a:schemeClr val="tx1"/>
              </a:solidFill>
              <a:latin typeface="Times New Roman" pitchFamily="18" charset="0"/>
              <a:cs typeface="Times New Roman" pitchFamily="18" charset="0"/>
            </a:rPr>
            <a:t>Mayor importancia al portafolio</a:t>
          </a:r>
          <a:endParaRPr lang="es-ES" sz="2400" noProof="0" dirty="0">
            <a:solidFill>
              <a:schemeClr val="tx1"/>
            </a:solidFill>
            <a:latin typeface="Times New Roman" pitchFamily="18" charset="0"/>
            <a:cs typeface="Times New Roman" pitchFamily="18" charset="0"/>
          </a:endParaRPr>
        </a:p>
      </dgm:t>
    </dgm:pt>
    <dgm:pt modelId="{8A525A6D-4DF9-4026-A3B6-B18899139C02}" type="parTrans" cxnId="{7439BF59-139E-49FE-B937-8AE3FFE4FEFD}">
      <dgm:prSet custT="1"/>
      <dgm:spPr/>
      <dgm:t>
        <a:bodyPr/>
        <a:lstStyle/>
        <a:p>
          <a:endParaRPr lang="es-ES" sz="700">
            <a:solidFill>
              <a:schemeClr val="tx1"/>
            </a:solidFill>
            <a:latin typeface="Times New Roman" pitchFamily="18" charset="0"/>
            <a:cs typeface="Times New Roman" pitchFamily="18" charset="0"/>
          </a:endParaRPr>
        </a:p>
      </dgm:t>
    </dgm:pt>
    <dgm:pt modelId="{9A7ACE5B-EF84-475C-B945-D1DF1FFDBD60}" type="sibTrans" cxnId="{7439BF59-139E-49FE-B937-8AE3FFE4FEFD}">
      <dgm:prSet/>
      <dgm:spPr/>
      <dgm:t>
        <a:bodyPr/>
        <a:lstStyle/>
        <a:p>
          <a:endParaRPr lang="es-ES" sz="2400">
            <a:solidFill>
              <a:schemeClr val="tx1"/>
            </a:solidFill>
            <a:latin typeface="Times New Roman" pitchFamily="18" charset="0"/>
            <a:cs typeface="Times New Roman" pitchFamily="18" charset="0"/>
          </a:endParaRPr>
        </a:p>
      </dgm:t>
    </dgm:pt>
    <dgm:pt modelId="{9F9F56FF-F2B5-4CFA-AF5B-35D58841D090}">
      <dgm:prSet custT="1"/>
      <dgm:spPr/>
      <dgm:t>
        <a:bodyPr/>
        <a:lstStyle/>
        <a:p>
          <a:r>
            <a:rPr lang="es-ES" sz="2400" noProof="0" smtClean="0">
              <a:solidFill>
                <a:schemeClr val="tx1"/>
              </a:solidFill>
              <a:latin typeface="Times New Roman" pitchFamily="18" charset="0"/>
              <a:cs typeface="Times New Roman" pitchFamily="18" charset="0"/>
            </a:rPr>
            <a:t>La planificación no contempla juegos psicomotrices</a:t>
          </a:r>
          <a:endParaRPr lang="es-ES" sz="2400" noProof="0" dirty="0">
            <a:solidFill>
              <a:schemeClr val="tx1"/>
            </a:solidFill>
            <a:latin typeface="Times New Roman" pitchFamily="18" charset="0"/>
            <a:cs typeface="Times New Roman" pitchFamily="18" charset="0"/>
          </a:endParaRPr>
        </a:p>
      </dgm:t>
    </dgm:pt>
    <dgm:pt modelId="{25FD37B7-542E-480F-8E39-373E2E52ED5D}" type="parTrans" cxnId="{784527CD-537B-4F73-A9F4-E661AA099584}">
      <dgm:prSet/>
      <dgm:spPr/>
      <dgm:t>
        <a:bodyPr/>
        <a:lstStyle/>
        <a:p>
          <a:endParaRPr lang="es-ES">
            <a:solidFill>
              <a:schemeClr val="tx1"/>
            </a:solidFill>
          </a:endParaRPr>
        </a:p>
      </dgm:t>
    </dgm:pt>
    <dgm:pt modelId="{1BC083BE-4D10-4C83-AEFD-AB1911764E16}" type="sibTrans" cxnId="{784527CD-537B-4F73-A9F4-E661AA099584}">
      <dgm:prSet/>
      <dgm:spPr/>
      <dgm:t>
        <a:bodyPr/>
        <a:lstStyle/>
        <a:p>
          <a:endParaRPr lang="es-ES">
            <a:solidFill>
              <a:schemeClr val="tx1"/>
            </a:solidFill>
          </a:endParaRPr>
        </a:p>
      </dgm:t>
    </dgm:pt>
    <dgm:pt modelId="{B0CFBD3B-ED11-431A-A244-C3AE2FD09D8B}" type="pres">
      <dgm:prSet presAssocID="{BD989906-67DF-430D-8EB2-16BD541C11B6}" presName="cycle" presStyleCnt="0">
        <dgm:presLayoutVars>
          <dgm:chMax val="1"/>
          <dgm:dir/>
          <dgm:animLvl val="ctr"/>
          <dgm:resizeHandles val="exact"/>
        </dgm:presLayoutVars>
      </dgm:prSet>
      <dgm:spPr/>
      <dgm:t>
        <a:bodyPr/>
        <a:lstStyle/>
        <a:p>
          <a:endParaRPr lang="es-ES"/>
        </a:p>
      </dgm:t>
    </dgm:pt>
    <dgm:pt modelId="{2D06B10B-67CE-45D7-9352-040BBD3A0039}" type="pres">
      <dgm:prSet presAssocID="{82D895AE-974E-4BA8-8F2E-35AAA54752BA}" presName="centerShape" presStyleLbl="node0" presStyleIdx="0" presStyleCnt="1" custScaleX="128842"/>
      <dgm:spPr/>
      <dgm:t>
        <a:bodyPr/>
        <a:lstStyle/>
        <a:p>
          <a:endParaRPr lang="es-ES"/>
        </a:p>
      </dgm:t>
    </dgm:pt>
    <dgm:pt modelId="{2FFF31F9-7D6C-4702-9C22-43E3DF828574}" type="pres">
      <dgm:prSet presAssocID="{96F916A9-B546-4994-87B1-BAE026E5C7C8}" presName="Name9" presStyleLbl="parChTrans1D2" presStyleIdx="0" presStyleCnt="5"/>
      <dgm:spPr/>
      <dgm:t>
        <a:bodyPr/>
        <a:lstStyle/>
        <a:p>
          <a:endParaRPr lang="es-ES"/>
        </a:p>
      </dgm:t>
    </dgm:pt>
    <dgm:pt modelId="{B34DD1DB-D034-4255-B3CB-CAABEA48E9DA}" type="pres">
      <dgm:prSet presAssocID="{96F916A9-B546-4994-87B1-BAE026E5C7C8}" presName="connTx" presStyleLbl="parChTrans1D2" presStyleIdx="0" presStyleCnt="5"/>
      <dgm:spPr/>
      <dgm:t>
        <a:bodyPr/>
        <a:lstStyle/>
        <a:p>
          <a:endParaRPr lang="es-ES"/>
        </a:p>
      </dgm:t>
    </dgm:pt>
    <dgm:pt modelId="{69B800DF-5F8C-4AE2-9C21-BD2E51D65176}" type="pres">
      <dgm:prSet presAssocID="{1E846AD6-3EF9-4789-8337-AAA48872D57F}" presName="node" presStyleLbl="node1" presStyleIdx="0" presStyleCnt="5" custScaleX="122102" custScaleY="89095" custRadScaleRad="101824" custRadScaleInc="-20424">
        <dgm:presLayoutVars>
          <dgm:bulletEnabled val="1"/>
        </dgm:presLayoutVars>
      </dgm:prSet>
      <dgm:spPr/>
      <dgm:t>
        <a:bodyPr/>
        <a:lstStyle/>
        <a:p>
          <a:endParaRPr lang="es-ES"/>
        </a:p>
      </dgm:t>
    </dgm:pt>
    <dgm:pt modelId="{91E93D1C-3122-465F-BDE8-FD95701803EE}" type="pres">
      <dgm:prSet presAssocID="{0CF73EA0-A987-42FB-8440-F40AD69D7E37}" presName="Name9" presStyleLbl="parChTrans1D2" presStyleIdx="1" presStyleCnt="5"/>
      <dgm:spPr/>
      <dgm:t>
        <a:bodyPr/>
        <a:lstStyle/>
        <a:p>
          <a:endParaRPr lang="es-ES"/>
        </a:p>
      </dgm:t>
    </dgm:pt>
    <dgm:pt modelId="{B0C2677B-3CAF-476E-98EE-1D9AEED49104}" type="pres">
      <dgm:prSet presAssocID="{0CF73EA0-A987-42FB-8440-F40AD69D7E37}" presName="connTx" presStyleLbl="parChTrans1D2" presStyleIdx="1" presStyleCnt="5"/>
      <dgm:spPr/>
      <dgm:t>
        <a:bodyPr/>
        <a:lstStyle/>
        <a:p>
          <a:endParaRPr lang="es-ES"/>
        </a:p>
      </dgm:t>
    </dgm:pt>
    <dgm:pt modelId="{5B87EDEF-63FE-4AAA-A060-00B99D4CF8B8}" type="pres">
      <dgm:prSet presAssocID="{58487559-7515-4BEB-AACB-A357DCACFBEC}" presName="node" presStyleLbl="node1" presStyleIdx="1" presStyleCnt="5" custScaleX="128743" custScaleY="85803" custRadScaleRad="113282" custRadScaleInc="28304">
        <dgm:presLayoutVars>
          <dgm:bulletEnabled val="1"/>
        </dgm:presLayoutVars>
      </dgm:prSet>
      <dgm:spPr/>
      <dgm:t>
        <a:bodyPr/>
        <a:lstStyle/>
        <a:p>
          <a:endParaRPr lang="es-ES"/>
        </a:p>
      </dgm:t>
    </dgm:pt>
    <dgm:pt modelId="{F2B7F529-0054-4499-9BDB-06D6DF906B7B}" type="pres">
      <dgm:prSet presAssocID="{C2F832B7-73B2-49B4-9971-221E1A5FC73A}" presName="Name9" presStyleLbl="parChTrans1D2" presStyleIdx="2" presStyleCnt="5"/>
      <dgm:spPr/>
      <dgm:t>
        <a:bodyPr/>
        <a:lstStyle/>
        <a:p>
          <a:endParaRPr lang="es-ES"/>
        </a:p>
      </dgm:t>
    </dgm:pt>
    <dgm:pt modelId="{6C25A166-6969-4755-A62E-520E957C268C}" type="pres">
      <dgm:prSet presAssocID="{C2F832B7-73B2-49B4-9971-221E1A5FC73A}" presName="connTx" presStyleLbl="parChTrans1D2" presStyleIdx="2" presStyleCnt="5"/>
      <dgm:spPr/>
      <dgm:t>
        <a:bodyPr/>
        <a:lstStyle/>
        <a:p>
          <a:endParaRPr lang="es-ES"/>
        </a:p>
      </dgm:t>
    </dgm:pt>
    <dgm:pt modelId="{26E43BF9-3F09-4E1F-8E14-7559DFD98A2A}" type="pres">
      <dgm:prSet presAssocID="{8EF8BAA7-539A-4942-BCAC-19084268C564}" presName="node" presStyleLbl="node1" presStyleIdx="2" presStyleCnt="5" custScaleX="128842" custRadScaleRad="103234" custRadScaleInc="-21481">
        <dgm:presLayoutVars>
          <dgm:bulletEnabled val="1"/>
        </dgm:presLayoutVars>
      </dgm:prSet>
      <dgm:spPr/>
      <dgm:t>
        <a:bodyPr/>
        <a:lstStyle/>
        <a:p>
          <a:endParaRPr lang="es-ES"/>
        </a:p>
      </dgm:t>
    </dgm:pt>
    <dgm:pt modelId="{B7E5748B-373D-4F4A-B236-59F36DA4D8A0}" type="pres">
      <dgm:prSet presAssocID="{8A525A6D-4DF9-4026-A3B6-B18899139C02}" presName="Name9" presStyleLbl="parChTrans1D2" presStyleIdx="3" presStyleCnt="5"/>
      <dgm:spPr/>
      <dgm:t>
        <a:bodyPr/>
        <a:lstStyle/>
        <a:p>
          <a:endParaRPr lang="es-ES"/>
        </a:p>
      </dgm:t>
    </dgm:pt>
    <dgm:pt modelId="{658D1641-609E-4EBE-B28A-7112E758A91C}" type="pres">
      <dgm:prSet presAssocID="{8A525A6D-4DF9-4026-A3B6-B18899139C02}" presName="connTx" presStyleLbl="parChTrans1D2" presStyleIdx="3" presStyleCnt="5"/>
      <dgm:spPr/>
      <dgm:t>
        <a:bodyPr/>
        <a:lstStyle/>
        <a:p>
          <a:endParaRPr lang="es-ES"/>
        </a:p>
      </dgm:t>
    </dgm:pt>
    <dgm:pt modelId="{36ACAD05-8D14-4DB8-9226-4ED611069F09}" type="pres">
      <dgm:prSet presAssocID="{E0A29F56-AF4B-4937-BD61-8219B5C43560}" presName="node" presStyleLbl="node1" presStyleIdx="3" presStyleCnt="5" custScaleX="129634" custRadScaleRad="95558" custRadScaleInc="-20851">
        <dgm:presLayoutVars>
          <dgm:bulletEnabled val="1"/>
        </dgm:presLayoutVars>
      </dgm:prSet>
      <dgm:spPr/>
      <dgm:t>
        <a:bodyPr/>
        <a:lstStyle/>
        <a:p>
          <a:endParaRPr lang="es-ES"/>
        </a:p>
      </dgm:t>
    </dgm:pt>
    <dgm:pt modelId="{2169D92B-7CBF-43A9-B8B6-95B2DB4F5570}" type="pres">
      <dgm:prSet presAssocID="{25FD37B7-542E-480F-8E39-373E2E52ED5D}" presName="Name9" presStyleLbl="parChTrans1D2" presStyleIdx="4" presStyleCnt="5"/>
      <dgm:spPr/>
      <dgm:t>
        <a:bodyPr/>
        <a:lstStyle/>
        <a:p>
          <a:endParaRPr lang="es-ES"/>
        </a:p>
      </dgm:t>
    </dgm:pt>
    <dgm:pt modelId="{B06898C1-351F-4136-A436-CB09FCD6B279}" type="pres">
      <dgm:prSet presAssocID="{25FD37B7-542E-480F-8E39-373E2E52ED5D}" presName="connTx" presStyleLbl="parChTrans1D2" presStyleIdx="4" presStyleCnt="5"/>
      <dgm:spPr/>
      <dgm:t>
        <a:bodyPr/>
        <a:lstStyle/>
        <a:p>
          <a:endParaRPr lang="es-ES"/>
        </a:p>
      </dgm:t>
    </dgm:pt>
    <dgm:pt modelId="{4F69A245-E53D-4A22-899A-0EEC687088D3}" type="pres">
      <dgm:prSet presAssocID="{9F9F56FF-F2B5-4CFA-AF5B-35D58841D090}" presName="node" presStyleLbl="node1" presStyleIdx="4" presStyleCnt="5" custScaleX="142663" custRadScaleRad="121011" custRadScaleInc="-48516">
        <dgm:presLayoutVars>
          <dgm:bulletEnabled val="1"/>
        </dgm:presLayoutVars>
      </dgm:prSet>
      <dgm:spPr/>
      <dgm:t>
        <a:bodyPr/>
        <a:lstStyle/>
        <a:p>
          <a:endParaRPr lang="es-ES"/>
        </a:p>
      </dgm:t>
    </dgm:pt>
  </dgm:ptLst>
  <dgm:cxnLst>
    <dgm:cxn modelId="{D07A17EC-FDDE-45A7-8768-AE6EC231760D}" srcId="{BD989906-67DF-430D-8EB2-16BD541C11B6}" destId="{82D895AE-974E-4BA8-8F2E-35AAA54752BA}" srcOrd="0" destOrd="0" parTransId="{DB7349F2-409E-4352-9035-0BB14B445FBF}" sibTransId="{96C05B8A-44C4-46CB-9BC2-E1AC18C4FD7F}"/>
    <dgm:cxn modelId="{2DBEC255-57C0-4789-BFF0-45E42C1D726A}" type="presOf" srcId="{8A525A6D-4DF9-4026-A3B6-B18899139C02}" destId="{658D1641-609E-4EBE-B28A-7112E758A91C}" srcOrd="1" destOrd="0" presId="urn:microsoft.com/office/officeart/2005/8/layout/radial1"/>
    <dgm:cxn modelId="{784527CD-537B-4F73-A9F4-E661AA099584}" srcId="{82D895AE-974E-4BA8-8F2E-35AAA54752BA}" destId="{9F9F56FF-F2B5-4CFA-AF5B-35D58841D090}" srcOrd="4" destOrd="0" parTransId="{25FD37B7-542E-480F-8E39-373E2E52ED5D}" sibTransId="{1BC083BE-4D10-4C83-AEFD-AB1911764E16}"/>
    <dgm:cxn modelId="{32DF657C-FCE5-40B5-9972-F90632EABA20}" type="presOf" srcId="{9F9F56FF-F2B5-4CFA-AF5B-35D58841D090}" destId="{4F69A245-E53D-4A22-899A-0EEC687088D3}" srcOrd="0" destOrd="0" presId="urn:microsoft.com/office/officeart/2005/8/layout/radial1"/>
    <dgm:cxn modelId="{89809BB4-4F2C-49B6-BED9-EDAE60300331}" type="presOf" srcId="{BD989906-67DF-430D-8EB2-16BD541C11B6}" destId="{B0CFBD3B-ED11-431A-A244-C3AE2FD09D8B}" srcOrd="0" destOrd="0" presId="urn:microsoft.com/office/officeart/2005/8/layout/radial1"/>
    <dgm:cxn modelId="{D45B3616-696A-424F-A255-072D1FB24849}" type="presOf" srcId="{25FD37B7-542E-480F-8E39-373E2E52ED5D}" destId="{2169D92B-7CBF-43A9-B8B6-95B2DB4F5570}" srcOrd="0" destOrd="0" presId="urn:microsoft.com/office/officeart/2005/8/layout/radial1"/>
    <dgm:cxn modelId="{024386DE-DCB5-485A-BA5A-FF6311ACDBF6}" type="presOf" srcId="{8EF8BAA7-539A-4942-BCAC-19084268C564}" destId="{26E43BF9-3F09-4E1F-8E14-7559DFD98A2A}" srcOrd="0" destOrd="0" presId="urn:microsoft.com/office/officeart/2005/8/layout/radial1"/>
    <dgm:cxn modelId="{6D4EB0E3-86C5-416C-AFCE-07E869DB9898}" type="presOf" srcId="{C2F832B7-73B2-49B4-9971-221E1A5FC73A}" destId="{F2B7F529-0054-4499-9BDB-06D6DF906B7B}" srcOrd="0" destOrd="0" presId="urn:microsoft.com/office/officeart/2005/8/layout/radial1"/>
    <dgm:cxn modelId="{00BEB314-121D-44C8-A43E-8C7108B00FDF}" type="presOf" srcId="{C2F832B7-73B2-49B4-9971-221E1A5FC73A}" destId="{6C25A166-6969-4755-A62E-520E957C268C}" srcOrd="1" destOrd="0" presId="urn:microsoft.com/office/officeart/2005/8/layout/radial1"/>
    <dgm:cxn modelId="{EAA97341-7514-45CC-89CB-733E4F2E021A}" type="presOf" srcId="{58487559-7515-4BEB-AACB-A357DCACFBEC}" destId="{5B87EDEF-63FE-4AAA-A060-00B99D4CF8B8}" srcOrd="0" destOrd="0" presId="urn:microsoft.com/office/officeart/2005/8/layout/radial1"/>
    <dgm:cxn modelId="{00B6D9A3-CA4A-4462-B88F-415C53F828B7}" type="presOf" srcId="{96F916A9-B546-4994-87B1-BAE026E5C7C8}" destId="{B34DD1DB-D034-4255-B3CB-CAABEA48E9DA}" srcOrd="1" destOrd="0" presId="urn:microsoft.com/office/officeart/2005/8/layout/radial1"/>
    <dgm:cxn modelId="{75317096-9721-48D3-A91F-2161DDEC4114}" type="presOf" srcId="{0CF73EA0-A987-42FB-8440-F40AD69D7E37}" destId="{B0C2677B-3CAF-476E-98EE-1D9AEED49104}" srcOrd="1" destOrd="0" presId="urn:microsoft.com/office/officeart/2005/8/layout/radial1"/>
    <dgm:cxn modelId="{7D5FBB7B-E494-4ED4-B13F-67BACAD37F6E}" type="presOf" srcId="{82D895AE-974E-4BA8-8F2E-35AAA54752BA}" destId="{2D06B10B-67CE-45D7-9352-040BBD3A0039}" srcOrd="0" destOrd="0" presId="urn:microsoft.com/office/officeart/2005/8/layout/radial1"/>
    <dgm:cxn modelId="{FA1D1CF1-571C-4D1E-971D-8ABEE776443A}" type="presOf" srcId="{E0A29F56-AF4B-4937-BD61-8219B5C43560}" destId="{36ACAD05-8D14-4DB8-9226-4ED611069F09}" srcOrd="0" destOrd="0" presId="urn:microsoft.com/office/officeart/2005/8/layout/radial1"/>
    <dgm:cxn modelId="{A01DB094-1DC5-437A-91B9-B952F12DA17B}" type="presOf" srcId="{8A525A6D-4DF9-4026-A3B6-B18899139C02}" destId="{B7E5748B-373D-4F4A-B236-59F36DA4D8A0}" srcOrd="0" destOrd="0" presId="urn:microsoft.com/office/officeart/2005/8/layout/radial1"/>
    <dgm:cxn modelId="{CCA74144-864B-4508-B4A2-EE1655C29E38}" type="presOf" srcId="{1E846AD6-3EF9-4789-8337-AAA48872D57F}" destId="{69B800DF-5F8C-4AE2-9C21-BD2E51D65176}" srcOrd="0" destOrd="0" presId="urn:microsoft.com/office/officeart/2005/8/layout/radial1"/>
    <dgm:cxn modelId="{05BF5AC5-DE13-49DA-896F-BEF5937180CE}" srcId="{82D895AE-974E-4BA8-8F2E-35AAA54752BA}" destId="{58487559-7515-4BEB-AACB-A357DCACFBEC}" srcOrd="1" destOrd="0" parTransId="{0CF73EA0-A987-42FB-8440-F40AD69D7E37}" sibTransId="{420D1665-62EE-4647-8DA9-B0DCBCD91EA0}"/>
    <dgm:cxn modelId="{8E99BBFF-11EB-492C-A9C0-4DEEDACA97A4}" srcId="{82D895AE-974E-4BA8-8F2E-35AAA54752BA}" destId="{1E846AD6-3EF9-4789-8337-AAA48872D57F}" srcOrd="0" destOrd="0" parTransId="{96F916A9-B546-4994-87B1-BAE026E5C7C8}" sibTransId="{808FE25F-EC87-4695-9853-CE173D770B41}"/>
    <dgm:cxn modelId="{675BAFA4-7EB5-43DC-8BCD-CDA79431E424}" type="presOf" srcId="{25FD37B7-542E-480F-8E39-373E2E52ED5D}" destId="{B06898C1-351F-4136-A436-CB09FCD6B279}" srcOrd="1" destOrd="0" presId="urn:microsoft.com/office/officeart/2005/8/layout/radial1"/>
    <dgm:cxn modelId="{9D68092B-4F89-4C79-9E28-65A266C3CB9E}" srcId="{82D895AE-974E-4BA8-8F2E-35AAA54752BA}" destId="{8EF8BAA7-539A-4942-BCAC-19084268C564}" srcOrd="2" destOrd="0" parTransId="{C2F832B7-73B2-49B4-9971-221E1A5FC73A}" sibTransId="{FD039C60-FDAF-4DF9-B09B-424077C0B6C4}"/>
    <dgm:cxn modelId="{7439BF59-139E-49FE-B937-8AE3FFE4FEFD}" srcId="{82D895AE-974E-4BA8-8F2E-35AAA54752BA}" destId="{E0A29F56-AF4B-4937-BD61-8219B5C43560}" srcOrd="3" destOrd="0" parTransId="{8A525A6D-4DF9-4026-A3B6-B18899139C02}" sibTransId="{9A7ACE5B-EF84-475C-B945-D1DF1FFDBD60}"/>
    <dgm:cxn modelId="{B9A1B393-B0DD-404B-B587-147CDD3E0BE0}" type="presOf" srcId="{0CF73EA0-A987-42FB-8440-F40AD69D7E37}" destId="{91E93D1C-3122-465F-BDE8-FD95701803EE}" srcOrd="0" destOrd="0" presId="urn:microsoft.com/office/officeart/2005/8/layout/radial1"/>
    <dgm:cxn modelId="{FB5D8DA3-E28D-4509-A10C-B09BB411483A}" type="presOf" srcId="{96F916A9-B546-4994-87B1-BAE026E5C7C8}" destId="{2FFF31F9-7D6C-4702-9C22-43E3DF828574}" srcOrd="0" destOrd="0" presId="urn:microsoft.com/office/officeart/2005/8/layout/radial1"/>
    <dgm:cxn modelId="{716A805C-4883-4E35-861D-11E31F153483}" type="presParOf" srcId="{B0CFBD3B-ED11-431A-A244-C3AE2FD09D8B}" destId="{2D06B10B-67CE-45D7-9352-040BBD3A0039}" srcOrd="0" destOrd="0" presId="urn:microsoft.com/office/officeart/2005/8/layout/radial1"/>
    <dgm:cxn modelId="{56E8ECFC-AEA7-4912-BB0E-3BA9913C5F62}" type="presParOf" srcId="{B0CFBD3B-ED11-431A-A244-C3AE2FD09D8B}" destId="{2FFF31F9-7D6C-4702-9C22-43E3DF828574}" srcOrd="1" destOrd="0" presId="urn:microsoft.com/office/officeart/2005/8/layout/radial1"/>
    <dgm:cxn modelId="{0FA63B7C-07D7-454D-8A4F-D933E9A8F3B6}" type="presParOf" srcId="{2FFF31F9-7D6C-4702-9C22-43E3DF828574}" destId="{B34DD1DB-D034-4255-B3CB-CAABEA48E9DA}" srcOrd="0" destOrd="0" presId="urn:microsoft.com/office/officeart/2005/8/layout/radial1"/>
    <dgm:cxn modelId="{FC70CAD0-C5BF-4C2D-9843-84CF4B3D1EC7}" type="presParOf" srcId="{B0CFBD3B-ED11-431A-A244-C3AE2FD09D8B}" destId="{69B800DF-5F8C-4AE2-9C21-BD2E51D65176}" srcOrd="2" destOrd="0" presId="urn:microsoft.com/office/officeart/2005/8/layout/radial1"/>
    <dgm:cxn modelId="{EA6948CC-5639-4EDE-A398-7C730FC477A3}" type="presParOf" srcId="{B0CFBD3B-ED11-431A-A244-C3AE2FD09D8B}" destId="{91E93D1C-3122-465F-BDE8-FD95701803EE}" srcOrd="3" destOrd="0" presId="urn:microsoft.com/office/officeart/2005/8/layout/radial1"/>
    <dgm:cxn modelId="{383DB21D-957A-456C-AD36-E8D2E96B08CD}" type="presParOf" srcId="{91E93D1C-3122-465F-BDE8-FD95701803EE}" destId="{B0C2677B-3CAF-476E-98EE-1D9AEED49104}" srcOrd="0" destOrd="0" presId="urn:microsoft.com/office/officeart/2005/8/layout/radial1"/>
    <dgm:cxn modelId="{84E3A825-1DF8-432A-81D2-F9EA6E9A692A}" type="presParOf" srcId="{B0CFBD3B-ED11-431A-A244-C3AE2FD09D8B}" destId="{5B87EDEF-63FE-4AAA-A060-00B99D4CF8B8}" srcOrd="4" destOrd="0" presId="urn:microsoft.com/office/officeart/2005/8/layout/radial1"/>
    <dgm:cxn modelId="{170B294D-9D3D-4EBF-B9AD-A68048FF2475}" type="presParOf" srcId="{B0CFBD3B-ED11-431A-A244-C3AE2FD09D8B}" destId="{F2B7F529-0054-4499-9BDB-06D6DF906B7B}" srcOrd="5" destOrd="0" presId="urn:microsoft.com/office/officeart/2005/8/layout/radial1"/>
    <dgm:cxn modelId="{55D215A5-CD40-4EB8-B7A0-6BA23C195416}" type="presParOf" srcId="{F2B7F529-0054-4499-9BDB-06D6DF906B7B}" destId="{6C25A166-6969-4755-A62E-520E957C268C}" srcOrd="0" destOrd="0" presId="urn:microsoft.com/office/officeart/2005/8/layout/radial1"/>
    <dgm:cxn modelId="{66CB9205-86EC-47AA-95BD-16245D9AC401}" type="presParOf" srcId="{B0CFBD3B-ED11-431A-A244-C3AE2FD09D8B}" destId="{26E43BF9-3F09-4E1F-8E14-7559DFD98A2A}" srcOrd="6" destOrd="0" presId="urn:microsoft.com/office/officeart/2005/8/layout/radial1"/>
    <dgm:cxn modelId="{BD19C8B5-712C-45E1-9EE0-5E9D3CAFEB07}" type="presParOf" srcId="{B0CFBD3B-ED11-431A-A244-C3AE2FD09D8B}" destId="{B7E5748B-373D-4F4A-B236-59F36DA4D8A0}" srcOrd="7" destOrd="0" presId="urn:microsoft.com/office/officeart/2005/8/layout/radial1"/>
    <dgm:cxn modelId="{2AB8F436-25F8-455E-A4ED-8DAFD6F20C99}" type="presParOf" srcId="{B7E5748B-373D-4F4A-B236-59F36DA4D8A0}" destId="{658D1641-609E-4EBE-B28A-7112E758A91C}" srcOrd="0" destOrd="0" presId="urn:microsoft.com/office/officeart/2005/8/layout/radial1"/>
    <dgm:cxn modelId="{78D31D04-C4DA-4B2E-B272-8AE196517BA7}" type="presParOf" srcId="{B0CFBD3B-ED11-431A-A244-C3AE2FD09D8B}" destId="{36ACAD05-8D14-4DB8-9226-4ED611069F09}" srcOrd="8" destOrd="0" presId="urn:microsoft.com/office/officeart/2005/8/layout/radial1"/>
    <dgm:cxn modelId="{71A00A95-7A6C-4084-BBE1-C7D92130E0E8}" type="presParOf" srcId="{B0CFBD3B-ED11-431A-A244-C3AE2FD09D8B}" destId="{2169D92B-7CBF-43A9-B8B6-95B2DB4F5570}" srcOrd="9" destOrd="0" presId="urn:microsoft.com/office/officeart/2005/8/layout/radial1"/>
    <dgm:cxn modelId="{924A5DE6-9E81-46BC-A100-8A55A0C0E5B9}" type="presParOf" srcId="{2169D92B-7CBF-43A9-B8B6-95B2DB4F5570}" destId="{B06898C1-351F-4136-A436-CB09FCD6B279}" srcOrd="0" destOrd="0" presId="urn:microsoft.com/office/officeart/2005/8/layout/radial1"/>
    <dgm:cxn modelId="{1FAB63FE-5206-4717-9A2B-6B21D614B3AD}" type="presParOf" srcId="{B0CFBD3B-ED11-431A-A244-C3AE2FD09D8B}" destId="{4F69A245-E53D-4A22-899A-0EEC687088D3}"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730C4-4DBA-4EC1-A43E-8B6F76F04CBE}" type="doc">
      <dgm:prSet loTypeId="urn:microsoft.com/office/officeart/2005/8/layout/process2" loCatId="process" qsTypeId="urn:microsoft.com/office/officeart/2005/8/quickstyle/simple1" qsCatId="simple" csTypeId="urn:microsoft.com/office/officeart/2005/8/colors/accent2_5" csCatId="accent2" phldr="1"/>
      <dgm:spPr/>
    </dgm:pt>
    <dgm:pt modelId="{C3D72812-2B38-4242-AD51-92CE2706726A}">
      <dgm:prSet phldrT="[Texto]"/>
      <dgm:spPr/>
      <dgm:t>
        <a:bodyPr/>
        <a:lstStyle/>
        <a:p>
          <a:r>
            <a:rPr lang="es-ES" b="1" noProof="0" smtClean="0">
              <a:solidFill>
                <a:schemeClr val="tx1"/>
              </a:solidFill>
              <a:latin typeface="Times New Roman" pitchFamily="18" charset="0"/>
              <a:cs typeface="Times New Roman" pitchFamily="18" charset="0"/>
            </a:rPr>
            <a:t>PROBLEMA DE INVESTIGACIÓN</a:t>
          </a:r>
          <a:endParaRPr lang="es-ES" b="1" noProof="0" dirty="0">
            <a:solidFill>
              <a:schemeClr val="tx1"/>
            </a:solidFill>
            <a:latin typeface="Times New Roman" pitchFamily="18" charset="0"/>
            <a:cs typeface="Times New Roman" pitchFamily="18" charset="0"/>
          </a:endParaRPr>
        </a:p>
      </dgm:t>
    </dgm:pt>
    <dgm:pt modelId="{E324D454-C246-4D47-8011-E430162C8A47}" type="parTrans" cxnId="{57AFD5C6-1B4C-4328-935D-91E1C22C1401}">
      <dgm:prSet/>
      <dgm:spPr/>
      <dgm:t>
        <a:bodyPr/>
        <a:lstStyle/>
        <a:p>
          <a:endParaRPr lang="es-ES"/>
        </a:p>
      </dgm:t>
    </dgm:pt>
    <dgm:pt modelId="{01D9331F-9612-48AE-A354-C2B5341F8A6E}" type="sibTrans" cxnId="{57AFD5C6-1B4C-4328-935D-91E1C22C1401}">
      <dgm:prSet/>
      <dgm:spPr/>
      <dgm:t>
        <a:bodyPr/>
        <a:lstStyle/>
        <a:p>
          <a:endParaRPr lang="es-ES"/>
        </a:p>
      </dgm:t>
    </dgm:pt>
    <dgm:pt modelId="{BF7F3D01-181C-4160-9F1B-A0523764165B}">
      <dgm:prSet phldrT="[Texto]"/>
      <dgm:spPr/>
      <dgm:t>
        <a:bodyPr/>
        <a:lstStyle/>
        <a:p>
          <a:pPr algn="just"/>
          <a:r>
            <a:rPr lang="es-ES" smtClean="0">
              <a:solidFill>
                <a:schemeClr val="tx1"/>
              </a:solidFill>
              <a:latin typeface="Times New Roman" pitchFamily="18" charset="0"/>
              <a:cs typeface="Times New Roman" pitchFamily="18" charset="0"/>
            </a:rPr>
            <a:t>¿Incurren los juegos psicomotrices en el desarrollo del esquema corporal de los niños y niñas de 4 a 5 años de edad de la Unidad Educativa Mariano Negrete?</a:t>
          </a:r>
          <a:endParaRPr lang="es-ES" noProof="0" dirty="0">
            <a:solidFill>
              <a:schemeClr val="tx1"/>
            </a:solidFill>
            <a:latin typeface="Times New Roman" pitchFamily="18" charset="0"/>
            <a:cs typeface="Times New Roman" pitchFamily="18" charset="0"/>
          </a:endParaRPr>
        </a:p>
      </dgm:t>
    </dgm:pt>
    <dgm:pt modelId="{E51C4392-DA34-4E6B-9EE1-732AC701723E}" type="parTrans" cxnId="{41A0C18E-D405-4649-B1C0-3987C6B3F753}">
      <dgm:prSet/>
      <dgm:spPr/>
      <dgm:t>
        <a:bodyPr/>
        <a:lstStyle/>
        <a:p>
          <a:endParaRPr lang="es-ES"/>
        </a:p>
      </dgm:t>
    </dgm:pt>
    <dgm:pt modelId="{980427B8-0A2C-41DB-814E-3523494CF7EC}" type="sibTrans" cxnId="{41A0C18E-D405-4649-B1C0-3987C6B3F753}">
      <dgm:prSet/>
      <dgm:spPr/>
      <dgm:t>
        <a:bodyPr/>
        <a:lstStyle/>
        <a:p>
          <a:endParaRPr lang="es-ES"/>
        </a:p>
      </dgm:t>
    </dgm:pt>
    <dgm:pt modelId="{6C571FA1-9F77-49C9-A6DF-278AF67BBF7C}" type="pres">
      <dgm:prSet presAssocID="{A8B730C4-4DBA-4EC1-A43E-8B6F76F04CBE}" presName="linearFlow" presStyleCnt="0">
        <dgm:presLayoutVars>
          <dgm:resizeHandles val="exact"/>
        </dgm:presLayoutVars>
      </dgm:prSet>
      <dgm:spPr/>
    </dgm:pt>
    <dgm:pt modelId="{C1AD87E6-7A91-48CE-A151-6F18C8350934}" type="pres">
      <dgm:prSet presAssocID="{C3D72812-2B38-4242-AD51-92CE2706726A}" presName="node" presStyleLbl="node1" presStyleIdx="0" presStyleCnt="2" custScaleY="31235" custLinFactNeighborX="1653" custLinFactNeighborY="6342">
        <dgm:presLayoutVars>
          <dgm:bulletEnabled val="1"/>
        </dgm:presLayoutVars>
      </dgm:prSet>
      <dgm:spPr/>
      <dgm:t>
        <a:bodyPr/>
        <a:lstStyle/>
        <a:p>
          <a:endParaRPr lang="es-ES"/>
        </a:p>
      </dgm:t>
    </dgm:pt>
    <dgm:pt modelId="{2631456F-8D8B-4017-8C06-A3FB3253037A}" type="pres">
      <dgm:prSet presAssocID="{01D9331F-9612-48AE-A354-C2B5341F8A6E}" presName="sibTrans" presStyleLbl="sibTrans2D1" presStyleIdx="0" presStyleCnt="1" custScaleY="49003"/>
      <dgm:spPr/>
      <dgm:t>
        <a:bodyPr/>
        <a:lstStyle/>
        <a:p>
          <a:endParaRPr lang="es-ES"/>
        </a:p>
      </dgm:t>
    </dgm:pt>
    <dgm:pt modelId="{9D09B2F4-ECC4-4E53-B1D1-86E5D609590F}" type="pres">
      <dgm:prSet presAssocID="{01D9331F-9612-48AE-A354-C2B5341F8A6E}" presName="connectorText" presStyleLbl="sibTrans2D1" presStyleIdx="0" presStyleCnt="1"/>
      <dgm:spPr/>
      <dgm:t>
        <a:bodyPr/>
        <a:lstStyle/>
        <a:p>
          <a:endParaRPr lang="es-ES"/>
        </a:p>
      </dgm:t>
    </dgm:pt>
    <dgm:pt modelId="{80A18189-07BC-44E8-846E-46545A686A1F}" type="pres">
      <dgm:prSet presAssocID="{BF7F3D01-181C-4160-9F1B-A0523764165B}" presName="node" presStyleLbl="node1" presStyleIdx="1" presStyleCnt="2">
        <dgm:presLayoutVars>
          <dgm:bulletEnabled val="1"/>
        </dgm:presLayoutVars>
      </dgm:prSet>
      <dgm:spPr/>
      <dgm:t>
        <a:bodyPr/>
        <a:lstStyle/>
        <a:p>
          <a:endParaRPr lang="es-ES"/>
        </a:p>
      </dgm:t>
    </dgm:pt>
  </dgm:ptLst>
  <dgm:cxnLst>
    <dgm:cxn modelId="{FDEA159D-F7EC-44B0-B994-5352B4408186}" type="presOf" srcId="{A8B730C4-4DBA-4EC1-A43E-8B6F76F04CBE}" destId="{6C571FA1-9F77-49C9-A6DF-278AF67BBF7C}" srcOrd="0" destOrd="0" presId="urn:microsoft.com/office/officeart/2005/8/layout/process2"/>
    <dgm:cxn modelId="{977F9B0B-C0C7-4E3F-892E-48E2B4835E1A}" type="presOf" srcId="{C3D72812-2B38-4242-AD51-92CE2706726A}" destId="{C1AD87E6-7A91-48CE-A151-6F18C8350934}" srcOrd="0" destOrd="0" presId="urn:microsoft.com/office/officeart/2005/8/layout/process2"/>
    <dgm:cxn modelId="{41A0C18E-D405-4649-B1C0-3987C6B3F753}" srcId="{A8B730C4-4DBA-4EC1-A43E-8B6F76F04CBE}" destId="{BF7F3D01-181C-4160-9F1B-A0523764165B}" srcOrd="1" destOrd="0" parTransId="{E51C4392-DA34-4E6B-9EE1-732AC701723E}" sibTransId="{980427B8-0A2C-41DB-814E-3523494CF7EC}"/>
    <dgm:cxn modelId="{E5E3209C-BAD3-440F-B5A2-135EBB3B5535}" type="presOf" srcId="{BF7F3D01-181C-4160-9F1B-A0523764165B}" destId="{80A18189-07BC-44E8-846E-46545A686A1F}" srcOrd="0" destOrd="0" presId="urn:microsoft.com/office/officeart/2005/8/layout/process2"/>
    <dgm:cxn modelId="{64FD1F18-C8C7-4027-9975-13B78A64DDEE}" type="presOf" srcId="{01D9331F-9612-48AE-A354-C2B5341F8A6E}" destId="{2631456F-8D8B-4017-8C06-A3FB3253037A}" srcOrd="0" destOrd="0" presId="urn:microsoft.com/office/officeart/2005/8/layout/process2"/>
    <dgm:cxn modelId="{16E65B3E-7409-4EE9-8EA3-D7DE84868AE1}" type="presOf" srcId="{01D9331F-9612-48AE-A354-C2B5341F8A6E}" destId="{9D09B2F4-ECC4-4E53-B1D1-86E5D609590F}" srcOrd="1" destOrd="0" presId="urn:microsoft.com/office/officeart/2005/8/layout/process2"/>
    <dgm:cxn modelId="{57AFD5C6-1B4C-4328-935D-91E1C22C1401}" srcId="{A8B730C4-4DBA-4EC1-A43E-8B6F76F04CBE}" destId="{C3D72812-2B38-4242-AD51-92CE2706726A}" srcOrd="0" destOrd="0" parTransId="{E324D454-C246-4D47-8011-E430162C8A47}" sibTransId="{01D9331F-9612-48AE-A354-C2B5341F8A6E}"/>
    <dgm:cxn modelId="{7A3EE4A5-47D5-41CC-BDC8-27D309CC1B92}" type="presParOf" srcId="{6C571FA1-9F77-49C9-A6DF-278AF67BBF7C}" destId="{C1AD87E6-7A91-48CE-A151-6F18C8350934}" srcOrd="0" destOrd="0" presId="urn:microsoft.com/office/officeart/2005/8/layout/process2"/>
    <dgm:cxn modelId="{BE12FEFE-5E06-4CB6-ABB4-DDC8E3F689D9}" type="presParOf" srcId="{6C571FA1-9F77-49C9-A6DF-278AF67BBF7C}" destId="{2631456F-8D8B-4017-8C06-A3FB3253037A}" srcOrd="1" destOrd="0" presId="urn:microsoft.com/office/officeart/2005/8/layout/process2"/>
    <dgm:cxn modelId="{CCCCAB7D-299E-42D9-A64D-E319B02D8D09}" type="presParOf" srcId="{2631456F-8D8B-4017-8C06-A3FB3253037A}" destId="{9D09B2F4-ECC4-4E53-B1D1-86E5D609590F}" srcOrd="0" destOrd="0" presId="urn:microsoft.com/office/officeart/2005/8/layout/process2"/>
    <dgm:cxn modelId="{EFB62B83-47E2-4637-9B7A-0513841BD616}" type="presParOf" srcId="{6C571FA1-9F77-49C9-A6DF-278AF67BBF7C}" destId="{80A18189-07BC-44E8-846E-46545A686A1F}"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8802-3268-4A0D-901F-B473BF50A6AE}" type="doc">
      <dgm:prSet loTypeId="urn:microsoft.com/office/officeart/2005/8/layout/vList4#1" loCatId="list" qsTypeId="urn:microsoft.com/office/officeart/2005/8/quickstyle/simple1" qsCatId="simple" csTypeId="urn:microsoft.com/office/officeart/2005/8/colors/accent3_5" csCatId="accent3" phldr="1"/>
      <dgm:spPr/>
      <dgm:t>
        <a:bodyPr/>
        <a:lstStyle/>
        <a:p>
          <a:endParaRPr lang="es-ES"/>
        </a:p>
      </dgm:t>
    </dgm:pt>
    <dgm:pt modelId="{BB5CE18F-B3D5-4E57-B7A4-EC09212A184E}">
      <dgm:prSet phldrT="[Texto]"/>
      <dgm:spPr/>
      <dgm:t>
        <a:bodyPr/>
        <a:lstStyle/>
        <a:p>
          <a:pPr algn="just">
            <a:lnSpc>
              <a:spcPct val="150000"/>
            </a:lnSpc>
          </a:pPr>
          <a:r>
            <a:rPr lang="es-ES" smtClean="0">
              <a:solidFill>
                <a:schemeClr val="tx1"/>
              </a:solidFill>
              <a:latin typeface="Times New Roman" pitchFamily="18" charset="0"/>
              <a:cs typeface="Times New Roman" pitchFamily="18" charset="0"/>
            </a:rPr>
            <a:t>No se contemplan juegos psicomotrices, dentro de la planificación de  las docentes </a:t>
          </a:r>
          <a:endParaRPr lang="es-ES" dirty="0">
            <a:solidFill>
              <a:schemeClr val="tx1"/>
            </a:solidFill>
            <a:latin typeface="Times New Roman" pitchFamily="18" charset="0"/>
            <a:cs typeface="Times New Roman" pitchFamily="18" charset="0"/>
          </a:endParaRPr>
        </a:p>
      </dgm:t>
    </dgm:pt>
    <dgm:pt modelId="{599C1EC5-05FA-4FEF-BDB3-6E981E68B968}" type="parTrans" cxnId="{ABD58A2E-C3DE-499E-9575-36B9945B6C34}">
      <dgm:prSet/>
      <dgm:spPr/>
      <dgm:t>
        <a:bodyPr/>
        <a:lstStyle/>
        <a:p>
          <a:endParaRPr lang="es-ES">
            <a:solidFill>
              <a:schemeClr val="tx1"/>
            </a:solidFill>
          </a:endParaRPr>
        </a:p>
      </dgm:t>
    </dgm:pt>
    <dgm:pt modelId="{13B005A8-7D46-4074-ABF4-594775A6970B}" type="sibTrans" cxnId="{ABD58A2E-C3DE-499E-9575-36B9945B6C34}">
      <dgm:prSet/>
      <dgm:spPr/>
      <dgm:t>
        <a:bodyPr/>
        <a:lstStyle/>
        <a:p>
          <a:endParaRPr lang="es-ES">
            <a:solidFill>
              <a:schemeClr val="tx1"/>
            </a:solidFill>
          </a:endParaRPr>
        </a:p>
      </dgm:t>
    </dgm:pt>
    <dgm:pt modelId="{87F38D1E-51CB-4A5E-AB54-314A1CBDC803}">
      <dgm:prSet phldrT="[Texto]"/>
      <dgm:spPr/>
      <dgm:t>
        <a:bodyPr/>
        <a:lstStyle/>
        <a:p>
          <a:pPr algn="just"/>
          <a:r>
            <a:rPr lang="es-ES" smtClean="0">
              <a:solidFill>
                <a:schemeClr val="tx1"/>
              </a:solidFill>
              <a:latin typeface="Times New Roman" pitchFamily="18" charset="0"/>
              <a:cs typeface="Times New Roman" pitchFamily="18" charset="0"/>
            </a:rPr>
            <a:t>Los niños no reconocen su esquema corporal</a:t>
          </a:r>
          <a:endParaRPr lang="es-ES" dirty="0" smtClean="0">
            <a:solidFill>
              <a:schemeClr val="tx1"/>
            </a:solidFill>
            <a:latin typeface="Times New Roman" pitchFamily="18" charset="0"/>
            <a:cs typeface="Times New Roman" pitchFamily="18" charset="0"/>
          </a:endParaRPr>
        </a:p>
      </dgm:t>
    </dgm:pt>
    <dgm:pt modelId="{ED091BBD-D93A-4956-A7BB-892CA58EC968}" type="parTrans" cxnId="{35824D0B-AE8B-481D-A465-453885AC9B7A}">
      <dgm:prSet/>
      <dgm:spPr/>
      <dgm:t>
        <a:bodyPr/>
        <a:lstStyle/>
        <a:p>
          <a:endParaRPr lang="es-ES">
            <a:solidFill>
              <a:schemeClr val="tx1"/>
            </a:solidFill>
          </a:endParaRPr>
        </a:p>
      </dgm:t>
    </dgm:pt>
    <dgm:pt modelId="{2B4721E5-50A3-453C-B705-3F8A04EF5B4C}" type="sibTrans" cxnId="{35824D0B-AE8B-481D-A465-453885AC9B7A}">
      <dgm:prSet/>
      <dgm:spPr/>
      <dgm:t>
        <a:bodyPr/>
        <a:lstStyle/>
        <a:p>
          <a:endParaRPr lang="es-ES">
            <a:solidFill>
              <a:schemeClr val="tx1"/>
            </a:solidFill>
          </a:endParaRPr>
        </a:p>
      </dgm:t>
    </dgm:pt>
    <dgm:pt modelId="{C3C7E805-1022-4DB3-A83A-4A92657CB070}">
      <dgm:prSet phldrT="[Texto]"/>
      <dgm:spPr/>
      <dgm:t>
        <a:bodyPr/>
        <a:lstStyle/>
        <a:p>
          <a:pPr algn="just"/>
          <a:r>
            <a:rPr lang="es-ES" smtClean="0">
              <a:solidFill>
                <a:schemeClr val="tx1"/>
              </a:solidFill>
              <a:latin typeface="Times New Roman" pitchFamily="18" charset="0"/>
              <a:cs typeface="Times New Roman" pitchFamily="18" charset="0"/>
            </a:rPr>
            <a:t>Niños con evidentes problemas motrices </a:t>
          </a:r>
          <a:r>
            <a:rPr lang="es-ES" smtClean="0">
              <a:solidFill>
                <a:schemeClr val="tx1"/>
              </a:solidFill>
            </a:rPr>
            <a:t>	</a:t>
          </a:r>
          <a:endParaRPr lang="es-ES" dirty="0">
            <a:solidFill>
              <a:schemeClr val="tx1"/>
            </a:solidFill>
          </a:endParaRPr>
        </a:p>
      </dgm:t>
    </dgm:pt>
    <dgm:pt modelId="{2361CBD1-2065-4988-A763-82380E6D7E17}" type="parTrans" cxnId="{BB64E953-5169-438B-8AC5-B755EE2B5AFF}">
      <dgm:prSet/>
      <dgm:spPr/>
      <dgm:t>
        <a:bodyPr/>
        <a:lstStyle/>
        <a:p>
          <a:endParaRPr lang="es-ES">
            <a:solidFill>
              <a:schemeClr val="tx1"/>
            </a:solidFill>
          </a:endParaRPr>
        </a:p>
      </dgm:t>
    </dgm:pt>
    <dgm:pt modelId="{F20B1CD3-2E16-47B0-B3BA-A05814CFAD5B}" type="sibTrans" cxnId="{BB64E953-5169-438B-8AC5-B755EE2B5AFF}">
      <dgm:prSet/>
      <dgm:spPr/>
      <dgm:t>
        <a:bodyPr/>
        <a:lstStyle/>
        <a:p>
          <a:endParaRPr lang="es-ES">
            <a:solidFill>
              <a:schemeClr val="tx1"/>
            </a:solidFill>
          </a:endParaRPr>
        </a:p>
      </dgm:t>
    </dgm:pt>
    <dgm:pt modelId="{331AF9DD-5900-4339-AA87-80846EE8E7D5}" type="pres">
      <dgm:prSet presAssocID="{903B8802-3268-4A0D-901F-B473BF50A6AE}" presName="linear" presStyleCnt="0">
        <dgm:presLayoutVars>
          <dgm:dir/>
          <dgm:resizeHandles val="exact"/>
        </dgm:presLayoutVars>
      </dgm:prSet>
      <dgm:spPr/>
      <dgm:t>
        <a:bodyPr/>
        <a:lstStyle/>
        <a:p>
          <a:endParaRPr lang="es-ES"/>
        </a:p>
      </dgm:t>
    </dgm:pt>
    <dgm:pt modelId="{48FDA08C-265C-407D-9111-C3AFD805E4E0}" type="pres">
      <dgm:prSet presAssocID="{BB5CE18F-B3D5-4E57-B7A4-EC09212A184E}" presName="comp" presStyleCnt="0"/>
      <dgm:spPr/>
      <dgm:t>
        <a:bodyPr/>
        <a:lstStyle/>
        <a:p>
          <a:endParaRPr lang="es-ES"/>
        </a:p>
      </dgm:t>
    </dgm:pt>
    <dgm:pt modelId="{E78A4768-3825-4DFE-A1F5-869801F4D20E}" type="pres">
      <dgm:prSet presAssocID="{BB5CE18F-B3D5-4E57-B7A4-EC09212A184E}" presName="box" presStyleLbl="node1" presStyleIdx="0" presStyleCnt="3"/>
      <dgm:spPr/>
      <dgm:t>
        <a:bodyPr/>
        <a:lstStyle/>
        <a:p>
          <a:endParaRPr lang="es-ES"/>
        </a:p>
      </dgm:t>
    </dgm:pt>
    <dgm:pt modelId="{E9927EED-6C95-4628-ADCA-5EBEDCF042B5}" type="pres">
      <dgm:prSet presAssocID="{BB5CE18F-B3D5-4E57-B7A4-EC09212A184E}" presName="img" presStyleLbl="fgImgPlace1" presStyleIdx="0" presStyleCnt="3"/>
      <dgm:spPr>
        <a:blipFill rotWithShape="0">
          <a:blip xmlns:r="http://schemas.openxmlformats.org/officeDocument/2006/relationships" r:embed="rId1"/>
          <a:stretch>
            <a:fillRect/>
          </a:stretch>
        </a:blipFill>
      </dgm:spPr>
      <dgm:t>
        <a:bodyPr/>
        <a:lstStyle/>
        <a:p>
          <a:endParaRPr lang="es-ES"/>
        </a:p>
      </dgm:t>
    </dgm:pt>
    <dgm:pt modelId="{262DC4B1-3A1E-4C26-B0B0-152D18ED225D}" type="pres">
      <dgm:prSet presAssocID="{BB5CE18F-B3D5-4E57-B7A4-EC09212A184E}" presName="text" presStyleLbl="node1" presStyleIdx="0" presStyleCnt="3">
        <dgm:presLayoutVars>
          <dgm:bulletEnabled val="1"/>
        </dgm:presLayoutVars>
      </dgm:prSet>
      <dgm:spPr/>
      <dgm:t>
        <a:bodyPr/>
        <a:lstStyle/>
        <a:p>
          <a:endParaRPr lang="es-ES"/>
        </a:p>
      </dgm:t>
    </dgm:pt>
    <dgm:pt modelId="{65C9B63A-497F-48AA-80E2-47844F144FB9}" type="pres">
      <dgm:prSet presAssocID="{13B005A8-7D46-4074-ABF4-594775A6970B}" presName="spacer" presStyleCnt="0"/>
      <dgm:spPr/>
      <dgm:t>
        <a:bodyPr/>
        <a:lstStyle/>
        <a:p>
          <a:endParaRPr lang="es-ES"/>
        </a:p>
      </dgm:t>
    </dgm:pt>
    <dgm:pt modelId="{EEB5664B-D6AD-4852-8956-D1AA05D5D212}" type="pres">
      <dgm:prSet presAssocID="{87F38D1E-51CB-4A5E-AB54-314A1CBDC803}" presName="comp" presStyleCnt="0"/>
      <dgm:spPr/>
      <dgm:t>
        <a:bodyPr/>
        <a:lstStyle/>
        <a:p>
          <a:endParaRPr lang="es-ES"/>
        </a:p>
      </dgm:t>
    </dgm:pt>
    <dgm:pt modelId="{A4CC6C75-0B8E-4E07-B3FB-A0DFED4657F4}" type="pres">
      <dgm:prSet presAssocID="{87F38D1E-51CB-4A5E-AB54-314A1CBDC803}" presName="box" presStyleLbl="node1" presStyleIdx="1" presStyleCnt="3"/>
      <dgm:spPr/>
      <dgm:t>
        <a:bodyPr/>
        <a:lstStyle/>
        <a:p>
          <a:endParaRPr lang="es-ES"/>
        </a:p>
      </dgm:t>
    </dgm:pt>
    <dgm:pt modelId="{C5BB67B9-B72D-42EA-AE9A-808F6A869E9E}" type="pres">
      <dgm:prSet presAssocID="{87F38D1E-51CB-4A5E-AB54-314A1CBDC803}" presName="img"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91C73EF3-E35B-4730-BACB-34D31647DA47}" type="pres">
      <dgm:prSet presAssocID="{87F38D1E-51CB-4A5E-AB54-314A1CBDC803}" presName="text" presStyleLbl="node1" presStyleIdx="1" presStyleCnt="3">
        <dgm:presLayoutVars>
          <dgm:bulletEnabled val="1"/>
        </dgm:presLayoutVars>
      </dgm:prSet>
      <dgm:spPr/>
      <dgm:t>
        <a:bodyPr/>
        <a:lstStyle/>
        <a:p>
          <a:endParaRPr lang="es-ES"/>
        </a:p>
      </dgm:t>
    </dgm:pt>
    <dgm:pt modelId="{232516BB-D3A7-4134-9B96-0B934B00BAD7}" type="pres">
      <dgm:prSet presAssocID="{2B4721E5-50A3-453C-B705-3F8A04EF5B4C}" presName="spacer" presStyleCnt="0"/>
      <dgm:spPr/>
      <dgm:t>
        <a:bodyPr/>
        <a:lstStyle/>
        <a:p>
          <a:endParaRPr lang="es-ES"/>
        </a:p>
      </dgm:t>
    </dgm:pt>
    <dgm:pt modelId="{FF2D058E-DE58-4ED5-B95E-229021CD6029}" type="pres">
      <dgm:prSet presAssocID="{C3C7E805-1022-4DB3-A83A-4A92657CB070}" presName="comp" presStyleCnt="0"/>
      <dgm:spPr/>
      <dgm:t>
        <a:bodyPr/>
        <a:lstStyle/>
        <a:p>
          <a:endParaRPr lang="es-ES"/>
        </a:p>
      </dgm:t>
    </dgm:pt>
    <dgm:pt modelId="{626DAD53-699C-4811-9DC8-A6E6CC523A38}" type="pres">
      <dgm:prSet presAssocID="{C3C7E805-1022-4DB3-A83A-4A92657CB070}" presName="box" presStyleLbl="node1" presStyleIdx="2" presStyleCnt="3"/>
      <dgm:spPr/>
      <dgm:t>
        <a:bodyPr/>
        <a:lstStyle/>
        <a:p>
          <a:endParaRPr lang="es-ES"/>
        </a:p>
      </dgm:t>
    </dgm:pt>
    <dgm:pt modelId="{3DA99C10-87E1-4292-A82A-FDFACFF8826A}" type="pres">
      <dgm:prSet presAssocID="{C3C7E805-1022-4DB3-A83A-4A92657CB070}" presName="img"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 modelId="{E5E72C8A-28D0-4AD2-B8F2-51B26C5648F8}" type="pres">
      <dgm:prSet presAssocID="{C3C7E805-1022-4DB3-A83A-4A92657CB070}" presName="text" presStyleLbl="node1" presStyleIdx="2" presStyleCnt="3">
        <dgm:presLayoutVars>
          <dgm:bulletEnabled val="1"/>
        </dgm:presLayoutVars>
      </dgm:prSet>
      <dgm:spPr/>
      <dgm:t>
        <a:bodyPr/>
        <a:lstStyle/>
        <a:p>
          <a:endParaRPr lang="es-ES"/>
        </a:p>
      </dgm:t>
    </dgm:pt>
  </dgm:ptLst>
  <dgm:cxnLst>
    <dgm:cxn modelId="{F98D1968-27F0-4168-ABB8-48C9E9532D34}" type="presOf" srcId="{87F38D1E-51CB-4A5E-AB54-314A1CBDC803}" destId="{91C73EF3-E35B-4730-BACB-34D31647DA47}" srcOrd="1" destOrd="0" presId="urn:microsoft.com/office/officeart/2005/8/layout/vList4#1"/>
    <dgm:cxn modelId="{0B78E244-C78A-41B6-977D-411AB6748CFA}" type="presOf" srcId="{903B8802-3268-4A0D-901F-B473BF50A6AE}" destId="{331AF9DD-5900-4339-AA87-80846EE8E7D5}" srcOrd="0" destOrd="0" presId="urn:microsoft.com/office/officeart/2005/8/layout/vList4#1"/>
    <dgm:cxn modelId="{027D9557-3B28-488B-B824-40E3AEA48D47}" type="presOf" srcId="{C3C7E805-1022-4DB3-A83A-4A92657CB070}" destId="{626DAD53-699C-4811-9DC8-A6E6CC523A38}" srcOrd="0" destOrd="0" presId="urn:microsoft.com/office/officeart/2005/8/layout/vList4#1"/>
    <dgm:cxn modelId="{91031357-82DF-491F-9E53-11221F39F282}" type="presOf" srcId="{BB5CE18F-B3D5-4E57-B7A4-EC09212A184E}" destId="{E78A4768-3825-4DFE-A1F5-869801F4D20E}" srcOrd="0" destOrd="0" presId="urn:microsoft.com/office/officeart/2005/8/layout/vList4#1"/>
    <dgm:cxn modelId="{BB64E953-5169-438B-8AC5-B755EE2B5AFF}" srcId="{903B8802-3268-4A0D-901F-B473BF50A6AE}" destId="{C3C7E805-1022-4DB3-A83A-4A92657CB070}" srcOrd="2" destOrd="0" parTransId="{2361CBD1-2065-4988-A763-82380E6D7E17}" sibTransId="{F20B1CD3-2E16-47B0-B3BA-A05814CFAD5B}"/>
    <dgm:cxn modelId="{9587A5EB-3B4B-443F-917C-EE4DE49F63E5}" type="presOf" srcId="{C3C7E805-1022-4DB3-A83A-4A92657CB070}" destId="{E5E72C8A-28D0-4AD2-B8F2-51B26C5648F8}" srcOrd="1" destOrd="0" presId="urn:microsoft.com/office/officeart/2005/8/layout/vList4#1"/>
    <dgm:cxn modelId="{ABD58A2E-C3DE-499E-9575-36B9945B6C34}" srcId="{903B8802-3268-4A0D-901F-B473BF50A6AE}" destId="{BB5CE18F-B3D5-4E57-B7A4-EC09212A184E}" srcOrd="0" destOrd="0" parTransId="{599C1EC5-05FA-4FEF-BDB3-6E981E68B968}" sibTransId="{13B005A8-7D46-4074-ABF4-594775A6970B}"/>
    <dgm:cxn modelId="{35824D0B-AE8B-481D-A465-453885AC9B7A}" srcId="{903B8802-3268-4A0D-901F-B473BF50A6AE}" destId="{87F38D1E-51CB-4A5E-AB54-314A1CBDC803}" srcOrd="1" destOrd="0" parTransId="{ED091BBD-D93A-4956-A7BB-892CA58EC968}" sibTransId="{2B4721E5-50A3-453C-B705-3F8A04EF5B4C}"/>
    <dgm:cxn modelId="{4864E4C7-B51D-4B9B-910D-E963B99804D0}" type="presOf" srcId="{87F38D1E-51CB-4A5E-AB54-314A1CBDC803}" destId="{A4CC6C75-0B8E-4E07-B3FB-A0DFED4657F4}" srcOrd="0" destOrd="0" presId="urn:microsoft.com/office/officeart/2005/8/layout/vList4#1"/>
    <dgm:cxn modelId="{2C80891B-1AC7-4865-BF55-4C4147DAEA2D}" type="presOf" srcId="{BB5CE18F-B3D5-4E57-B7A4-EC09212A184E}" destId="{262DC4B1-3A1E-4C26-B0B0-152D18ED225D}" srcOrd="1" destOrd="0" presId="urn:microsoft.com/office/officeart/2005/8/layout/vList4#1"/>
    <dgm:cxn modelId="{2B578130-018E-46EA-A3DC-73B47743CD36}" type="presParOf" srcId="{331AF9DD-5900-4339-AA87-80846EE8E7D5}" destId="{48FDA08C-265C-407D-9111-C3AFD805E4E0}" srcOrd="0" destOrd="0" presId="urn:microsoft.com/office/officeart/2005/8/layout/vList4#1"/>
    <dgm:cxn modelId="{CCEABF78-76C5-4C95-804A-538FA33C5411}" type="presParOf" srcId="{48FDA08C-265C-407D-9111-C3AFD805E4E0}" destId="{E78A4768-3825-4DFE-A1F5-869801F4D20E}" srcOrd="0" destOrd="0" presId="urn:microsoft.com/office/officeart/2005/8/layout/vList4#1"/>
    <dgm:cxn modelId="{5B199A0B-9454-494B-B3C5-ABE27860834E}" type="presParOf" srcId="{48FDA08C-265C-407D-9111-C3AFD805E4E0}" destId="{E9927EED-6C95-4628-ADCA-5EBEDCF042B5}" srcOrd="1" destOrd="0" presId="urn:microsoft.com/office/officeart/2005/8/layout/vList4#1"/>
    <dgm:cxn modelId="{B0C92155-C098-45EF-9A18-BD09661C693C}" type="presParOf" srcId="{48FDA08C-265C-407D-9111-C3AFD805E4E0}" destId="{262DC4B1-3A1E-4C26-B0B0-152D18ED225D}" srcOrd="2" destOrd="0" presId="urn:microsoft.com/office/officeart/2005/8/layout/vList4#1"/>
    <dgm:cxn modelId="{ED0AF2C3-EE2A-4446-BF09-B297D39CBB4B}" type="presParOf" srcId="{331AF9DD-5900-4339-AA87-80846EE8E7D5}" destId="{65C9B63A-497F-48AA-80E2-47844F144FB9}" srcOrd="1" destOrd="0" presId="urn:microsoft.com/office/officeart/2005/8/layout/vList4#1"/>
    <dgm:cxn modelId="{4F5B5CB9-FBBF-45B6-BB66-8BB3791F8F25}" type="presParOf" srcId="{331AF9DD-5900-4339-AA87-80846EE8E7D5}" destId="{EEB5664B-D6AD-4852-8956-D1AA05D5D212}" srcOrd="2" destOrd="0" presId="urn:microsoft.com/office/officeart/2005/8/layout/vList4#1"/>
    <dgm:cxn modelId="{E06C515C-2E5F-46B0-9F0A-0A246EC53010}" type="presParOf" srcId="{EEB5664B-D6AD-4852-8956-D1AA05D5D212}" destId="{A4CC6C75-0B8E-4E07-B3FB-A0DFED4657F4}" srcOrd="0" destOrd="0" presId="urn:microsoft.com/office/officeart/2005/8/layout/vList4#1"/>
    <dgm:cxn modelId="{DBFBC971-1C83-4BD8-878D-4713C30ED00B}" type="presParOf" srcId="{EEB5664B-D6AD-4852-8956-D1AA05D5D212}" destId="{C5BB67B9-B72D-42EA-AE9A-808F6A869E9E}" srcOrd="1" destOrd="0" presId="urn:microsoft.com/office/officeart/2005/8/layout/vList4#1"/>
    <dgm:cxn modelId="{71FA20ED-7236-4940-8F41-DA353049D0C3}" type="presParOf" srcId="{EEB5664B-D6AD-4852-8956-D1AA05D5D212}" destId="{91C73EF3-E35B-4730-BACB-34D31647DA47}" srcOrd="2" destOrd="0" presId="urn:microsoft.com/office/officeart/2005/8/layout/vList4#1"/>
    <dgm:cxn modelId="{E56FF696-BD73-4B62-B474-6BCBA5628376}" type="presParOf" srcId="{331AF9DD-5900-4339-AA87-80846EE8E7D5}" destId="{232516BB-D3A7-4134-9B96-0B934B00BAD7}" srcOrd="3" destOrd="0" presId="urn:microsoft.com/office/officeart/2005/8/layout/vList4#1"/>
    <dgm:cxn modelId="{03915D65-0BFA-4453-B2B9-809D61F83638}" type="presParOf" srcId="{331AF9DD-5900-4339-AA87-80846EE8E7D5}" destId="{FF2D058E-DE58-4ED5-B95E-229021CD6029}" srcOrd="4" destOrd="0" presId="urn:microsoft.com/office/officeart/2005/8/layout/vList4#1"/>
    <dgm:cxn modelId="{3BE908EA-9FA5-46A7-8347-F15837E30337}" type="presParOf" srcId="{FF2D058E-DE58-4ED5-B95E-229021CD6029}" destId="{626DAD53-699C-4811-9DC8-A6E6CC523A38}" srcOrd="0" destOrd="0" presId="urn:microsoft.com/office/officeart/2005/8/layout/vList4#1"/>
    <dgm:cxn modelId="{11A32F81-F3C0-4890-A960-0120E542B3DE}" type="presParOf" srcId="{FF2D058E-DE58-4ED5-B95E-229021CD6029}" destId="{3DA99C10-87E1-4292-A82A-FDFACFF8826A}" srcOrd="1" destOrd="0" presId="urn:microsoft.com/office/officeart/2005/8/layout/vList4#1"/>
    <dgm:cxn modelId="{4306BA5B-615A-4601-B69C-505C0298B892}" type="presParOf" srcId="{FF2D058E-DE58-4ED5-B95E-229021CD6029}" destId="{E5E72C8A-28D0-4AD2-B8F2-51B26C5648F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CCFE22-7715-4C1F-9765-AE75C1F6ECDD}" type="doc">
      <dgm:prSet loTypeId="urn:microsoft.com/office/officeart/2005/8/layout/radial4" loCatId="relationship" qsTypeId="urn:microsoft.com/office/officeart/2005/8/quickstyle/simple3" qsCatId="simple" csTypeId="urn:microsoft.com/office/officeart/2005/8/colors/colorful1#3" csCatId="colorful" phldr="1"/>
      <dgm:spPr/>
      <dgm:t>
        <a:bodyPr/>
        <a:lstStyle/>
        <a:p>
          <a:endParaRPr lang="es-ES"/>
        </a:p>
      </dgm:t>
    </dgm:pt>
    <dgm:pt modelId="{C4FDAE7B-E112-4034-8B75-1DDECD285331}">
      <dgm:prSet phldrT="[Texto]" custT="1"/>
      <dgm:spPr/>
      <dgm:t>
        <a:bodyPr/>
        <a:lstStyle/>
        <a:p>
          <a:r>
            <a:rPr lang="es-ES" sz="2000" b="1" noProof="0" smtClean="0">
              <a:latin typeface="Times New Roman" pitchFamily="18" charset="0"/>
              <a:cs typeface="Times New Roman" pitchFamily="18" charset="0"/>
            </a:rPr>
            <a:t>JUSTIFICACIÓN</a:t>
          </a:r>
          <a:endParaRPr lang="es-ES" sz="2000" dirty="0"/>
        </a:p>
      </dgm:t>
    </dgm:pt>
    <dgm:pt modelId="{18B85A3D-E778-4AB4-8AD4-3DD605B3A0AA}" type="parTrans" cxnId="{588F2DAD-CC1D-4FF5-B79D-FBD20ECE0230}">
      <dgm:prSet/>
      <dgm:spPr/>
      <dgm:t>
        <a:bodyPr/>
        <a:lstStyle/>
        <a:p>
          <a:endParaRPr lang="es-ES"/>
        </a:p>
      </dgm:t>
    </dgm:pt>
    <dgm:pt modelId="{099241C9-526D-475E-B211-A67658F013BB}" type="sibTrans" cxnId="{588F2DAD-CC1D-4FF5-B79D-FBD20ECE0230}">
      <dgm:prSet/>
      <dgm:spPr/>
      <dgm:t>
        <a:bodyPr/>
        <a:lstStyle/>
        <a:p>
          <a:endParaRPr lang="es-ES"/>
        </a:p>
      </dgm:t>
    </dgm:pt>
    <dgm:pt modelId="{6488AF8A-B05D-4684-ACAF-9F42DE09FD07}">
      <dgm:prSet phldrT="[Texto]"/>
      <dgm:spPr/>
      <dgm:t>
        <a:bodyPr/>
        <a:lstStyle/>
        <a:p>
          <a:r>
            <a:rPr lang="es-ES" dirty="0" smtClean="0">
              <a:latin typeface="Times New Roman" pitchFamily="18" charset="0"/>
              <a:cs typeface="Times New Roman" pitchFamily="18" charset="0"/>
            </a:rPr>
            <a:t>El esquema corporal es  indispensable en cada una de las personas</a:t>
          </a:r>
          <a:endParaRPr lang="es-ES" dirty="0"/>
        </a:p>
      </dgm:t>
    </dgm:pt>
    <dgm:pt modelId="{62979134-68B7-4D90-A2EE-105BDE832458}" type="parTrans" cxnId="{31CABA9B-7888-44B5-AB81-4C2333BFEF98}">
      <dgm:prSet/>
      <dgm:spPr/>
      <dgm:t>
        <a:bodyPr/>
        <a:lstStyle/>
        <a:p>
          <a:endParaRPr lang="es-ES"/>
        </a:p>
      </dgm:t>
    </dgm:pt>
    <dgm:pt modelId="{FAA941C6-EC4D-4052-959A-89841785BBC4}" type="sibTrans" cxnId="{31CABA9B-7888-44B5-AB81-4C2333BFEF98}">
      <dgm:prSet/>
      <dgm:spPr/>
      <dgm:t>
        <a:bodyPr/>
        <a:lstStyle/>
        <a:p>
          <a:endParaRPr lang="es-ES"/>
        </a:p>
      </dgm:t>
    </dgm:pt>
    <dgm:pt modelId="{14DDCEA7-8CB3-41BC-8BDA-D9B2088AAD3A}">
      <dgm:prSet phldrT="[Texto]"/>
      <dgm:spPr/>
      <dgm:t>
        <a:bodyPr/>
        <a:lstStyle/>
        <a:p>
          <a:r>
            <a:rPr lang="es-ES" smtClean="0">
              <a:latin typeface="Times New Roman" pitchFamily="18" charset="0"/>
              <a:cs typeface="Times New Roman" pitchFamily="18" charset="0"/>
            </a:rPr>
            <a:t>Déficit en la relación niño – mundo exterior</a:t>
          </a:r>
          <a:endParaRPr lang="es-ES" dirty="0"/>
        </a:p>
      </dgm:t>
    </dgm:pt>
    <dgm:pt modelId="{D2E76EE0-E381-4676-A868-187C2DB6DDD8}" type="parTrans" cxnId="{F0D0DC66-92A9-4613-B536-B27B9F7D8F28}">
      <dgm:prSet/>
      <dgm:spPr/>
      <dgm:t>
        <a:bodyPr/>
        <a:lstStyle/>
        <a:p>
          <a:endParaRPr lang="es-ES"/>
        </a:p>
      </dgm:t>
    </dgm:pt>
    <dgm:pt modelId="{84641016-8B16-477E-BF4F-5A2A21772888}" type="sibTrans" cxnId="{F0D0DC66-92A9-4613-B536-B27B9F7D8F28}">
      <dgm:prSet/>
      <dgm:spPr/>
      <dgm:t>
        <a:bodyPr/>
        <a:lstStyle/>
        <a:p>
          <a:endParaRPr lang="es-ES"/>
        </a:p>
      </dgm:t>
    </dgm:pt>
    <dgm:pt modelId="{70F934F3-4789-4E4F-96B6-CC3F1F9A60BA}">
      <dgm:prSet phldrT="[Texto]"/>
      <dgm:spPr/>
      <dgm:t>
        <a:bodyPr/>
        <a:lstStyle/>
        <a:p>
          <a:r>
            <a:rPr lang="es-ES" smtClean="0">
              <a:latin typeface="Times New Roman" pitchFamily="18" charset="0"/>
              <a:cs typeface="Times New Roman" pitchFamily="18" charset="0"/>
            </a:rPr>
            <a:t>Existe torpeza, lentitud, incoordinación y mala lateralidad</a:t>
          </a:r>
          <a:endParaRPr lang="es-ES" dirty="0">
            <a:latin typeface="Times New Roman" pitchFamily="18" charset="0"/>
            <a:cs typeface="Times New Roman" pitchFamily="18" charset="0"/>
          </a:endParaRPr>
        </a:p>
      </dgm:t>
    </dgm:pt>
    <dgm:pt modelId="{EBEDE01C-BBF5-4975-89A3-6AF1FA01910F}" type="parTrans" cxnId="{9E08226E-F96D-4B1D-8752-830E28796FAF}">
      <dgm:prSet/>
      <dgm:spPr/>
      <dgm:t>
        <a:bodyPr/>
        <a:lstStyle/>
        <a:p>
          <a:endParaRPr lang="es-ES"/>
        </a:p>
      </dgm:t>
    </dgm:pt>
    <dgm:pt modelId="{C18EF8B6-364A-4CDF-9D20-036F5DC10D92}" type="sibTrans" cxnId="{9E08226E-F96D-4B1D-8752-830E28796FAF}">
      <dgm:prSet/>
      <dgm:spPr/>
      <dgm:t>
        <a:bodyPr/>
        <a:lstStyle/>
        <a:p>
          <a:endParaRPr lang="es-ES"/>
        </a:p>
      </dgm:t>
    </dgm:pt>
    <dgm:pt modelId="{C634B119-5EC2-46B0-9395-9604EA74A0C2}">
      <dgm:prSet/>
      <dgm:spPr/>
      <dgm:t>
        <a:bodyPr/>
        <a:lstStyle/>
        <a:p>
          <a:r>
            <a:rPr lang="es-ES" smtClean="0">
              <a:latin typeface="Times New Roman" pitchFamily="18" charset="0"/>
              <a:cs typeface="Times New Roman" pitchFamily="18" charset="0"/>
            </a:rPr>
            <a:t>Mala organización espacial y estructuración espacio-temporal;  coordinación viso - motora</a:t>
          </a:r>
          <a:endParaRPr lang="es-ES" dirty="0">
            <a:latin typeface="Times New Roman" pitchFamily="18" charset="0"/>
            <a:cs typeface="Times New Roman" pitchFamily="18" charset="0"/>
          </a:endParaRPr>
        </a:p>
      </dgm:t>
    </dgm:pt>
    <dgm:pt modelId="{078F8E4A-3BBD-4B5A-98D2-A349244F74C5}" type="parTrans" cxnId="{18DEBC07-FE89-40DC-AB55-49D3B636EB7D}">
      <dgm:prSet/>
      <dgm:spPr/>
      <dgm:t>
        <a:bodyPr/>
        <a:lstStyle/>
        <a:p>
          <a:endParaRPr lang="es-ES"/>
        </a:p>
      </dgm:t>
    </dgm:pt>
    <dgm:pt modelId="{35ED21F6-D357-462F-96B4-405646F5577B}" type="sibTrans" cxnId="{18DEBC07-FE89-40DC-AB55-49D3B636EB7D}">
      <dgm:prSet/>
      <dgm:spPr/>
      <dgm:t>
        <a:bodyPr/>
        <a:lstStyle/>
        <a:p>
          <a:endParaRPr lang="es-ES"/>
        </a:p>
      </dgm:t>
    </dgm:pt>
    <dgm:pt modelId="{3CF695DC-75AB-4969-9CA2-EE55739AC6EE}">
      <dgm:prSet/>
      <dgm:spPr/>
      <dgm:t>
        <a:bodyPr/>
        <a:lstStyle/>
        <a:p>
          <a:pPr algn="ctr"/>
          <a:r>
            <a:rPr lang="es-ES" smtClean="0">
              <a:latin typeface="Times New Roman" pitchFamily="18" charset="0"/>
              <a:cs typeface="Times New Roman" pitchFamily="18" charset="0"/>
            </a:rPr>
            <a:t>Inseguridad, baja autoestima, insociabilidad</a:t>
          </a:r>
          <a:endParaRPr lang="es-ES" dirty="0">
            <a:latin typeface="Times New Roman" pitchFamily="18" charset="0"/>
            <a:cs typeface="Times New Roman" pitchFamily="18" charset="0"/>
          </a:endParaRPr>
        </a:p>
      </dgm:t>
    </dgm:pt>
    <dgm:pt modelId="{186484E2-182A-48CD-8F26-52E2021F077A}" type="parTrans" cxnId="{CB64ACC6-3A36-4928-AA1F-0BA8A0C2A0D3}">
      <dgm:prSet/>
      <dgm:spPr/>
      <dgm:t>
        <a:bodyPr/>
        <a:lstStyle/>
        <a:p>
          <a:endParaRPr lang="es-ES"/>
        </a:p>
      </dgm:t>
    </dgm:pt>
    <dgm:pt modelId="{292B0290-45C9-401A-B77A-F9A999D97DA6}" type="sibTrans" cxnId="{CB64ACC6-3A36-4928-AA1F-0BA8A0C2A0D3}">
      <dgm:prSet/>
      <dgm:spPr/>
      <dgm:t>
        <a:bodyPr/>
        <a:lstStyle/>
        <a:p>
          <a:endParaRPr lang="es-ES"/>
        </a:p>
      </dgm:t>
    </dgm:pt>
    <dgm:pt modelId="{AF86D098-3A58-44B5-9F45-37E563204076}">
      <dgm:prSet custT="1"/>
      <dgm:spPr/>
      <dgm:t>
        <a:bodyPr/>
        <a:lstStyle/>
        <a:p>
          <a:r>
            <a:rPr lang="es-ES" sz="1800" smtClean="0">
              <a:latin typeface="Times New Roman" pitchFamily="18" charset="0"/>
              <a:cs typeface="Times New Roman" pitchFamily="18" charset="0"/>
            </a:rPr>
            <a:t>Problemas para el aprendizaje</a:t>
          </a:r>
        </a:p>
        <a:p>
          <a:r>
            <a:rPr lang="es-ES" sz="1800" smtClean="0">
              <a:latin typeface="Times New Roman" pitchFamily="18" charset="0"/>
              <a:cs typeface="Times New Roman" pitchFamily="18" charset="0"/>
            </a:rPr>
            <a:t> lectura, escritura y cálculo</a:t>
          </a:r>
          <a:endParaRPr lang="es-ES" sz="1800" dirty="0">
            <a:latin typeface="Times New Roman" pitchFamily="18" charset="0"/>
            <a:cs typeface="Times New Roman" pitchFamily="18" charset="0"/>
          </a:endParaRPr>
        </a:p>
      </dgm:t>
    </dgm:pt>
    <dgm:pt modelId="{C5AA61FC-FDD1-4F8F-9E08-E9BB4CFBBA20}" type="parTrans" cxnId="{CC61B368-830B-457E-A7C9-F146C7A17C6C}">
      <dgm:prSet/>
      <dgm:spPr/>
      <dgm:t>
        <a:bodyPr/>
        <a:lstStyle/>
        <a:p>
          <a:endParaRPr lang="es-ES"/>
        </a:p>
      </dgm:t>
    </dgm:pt>
    <dgm:pt modelId="{5F3B4634-59D4-41B4-8015-147A612A0657}" type="sibTrans" cxnId="{CC61B368-830B-457E-A7C9-F146C7A17C6C}">
      <dgm:prSet/>
      <dgm:spPr/>
      <dgm:t>
        <a:bodyPr/>
        <a:lstStyle/>
        <a:p>
          <a:endParaRPr lang="es-ES"/>
        </a:p>
      </dgm:t>
    </dgm:pt>
    <dgm:pt modelId="{1E8121DB-8342-4E30-A4BC-8A8C200ADD13}" type="pres">
      <dgm:prSet presAssocID="{B0CCFE22-7715-4C1F-9765-AE75C1F6ECDD}" presName="cycle" presStyleCnt="0">
        <dgm:presLayoutVars>
          <dgm:chMax val="1"/>
          <dgm:dir/>
          <dgm:animLvl val="ctr"/>
          <dgm:resizeHandles val="exact"/>
        </dgm:presLayoutVars>
      </dgm:prSet>
      <dgm:spPr/>
      <dgm:t>
        <a:bodyPr/>
        <a:lstStyle/>
        <a:p>
          <a:endParaRPr lang="es-ES"/>
        </a:p>
      </dgm:t>
    </dgm:pt>
    <dgm:pt modelId="{57020A8D-75DE-44B3-9F9A-E94C8D8557B8}" type="pres">
      <dgm:prSet presAssocID="{C4FDAE7B-E112-4034-8B75-1DDECD285331}" presName="centerShape" presStyleLbl="node0" presStyleIdx="0" presStyleCnt="1" custScaleX="127871"/>
      <dgm:spPr/>
      <dgm:t>
        <a:bodyPr/>
        <a:lstStyle/>
        <a:p>
          <a:endParaRPr lang="es-ES"/>
        </a:p>
      </dgm:t>
    </dgm:pt>
    <dgm:pt modelId="{A75E4BEC-B48D-4E98-BCFD-20C3D10A6F21}" type="pres">
      <dgm:prSet presAssocID="{62979134-68B7-4D90-A2EE-105BDE832458}" presName="parTrans" presStyleLbl="bgSibTrans2D1" presStyleIdx="0" presStyleCnt="6"/>
      <dgm:spPr/>
      <dgm:t>
        <a:bodyPr/>
        <a:lstStyle/>
        <a:p>
          <a:endParaRPr lang="es-ES"/>
        </a:p>
      </dgm:t>
    </dgm:pt>
    <dgm:pt modelId="{309CD2DA-BFB0-4C5E-AEEE-BEE95A66E754}" type="pres">
      <dgm:prSet presAssocID="{6488AF8A-B05D-4684-ACAF-9F42DE09FD07}" presName="node" presStyleLbl="node1" presStyleIdx="0" presStyleCnt="6" custScaleX="123803" custScaleY="107529" custRadScaleRad="93081" custRadScaleInc="-1928">
        <dgm:presLayoutVars>
          <dgm:bulletEnabled val="1"/>
        </dgm:presLayoutVars>
      </dgm:prSet>
      <dgm:spPr/>
      <dgm:t>
        <a:bodyPr/>
        <a:lstStyle/>
        <a:p>
          <a:endParaRPr lang="es-ES"/>
        </a:p>
      </dgm:t>
    </dgm:pt>
    <dgm:pt modelId="{3FAC8528-12CC-4AF6-BB51-AB1FE7CB8ECC}" type="pres">
      <dgm:prSet presAssocID="{D2E76EE0-E381-4676-A868-187C2DB6DDD8}" presName="parTrans" presStyleLbl="bgSibTrans2D1" presStyleIdx="1" presStyleCnt="6"/>
      <dgm:spPr/>
      <dgm:t>
        <a:bodyPr/>
        <a:lstStyle/>
        <a:p>
          <a:endParaRPr lang="es-ES"/>
        </a:p>
      </dgm:t>
    </dgm:pt>
    <dgm:pt modelId="{29F3E07A-FDD3-4B7B-B584-DE6B5C7D8EBF}" type="pres">
      <dgm:prSet presAssocID="{14DDCEA7-8CB3-41BC-8BDA-D9B2088AAD3A}" presName="node" presStyleLbl="node1" presStyleIdx="1" presStyleCnt="6" custScaleX="135168" custScaleY="68504" custRadScaleRad="99995" custRadScaleInc="-9359">
        <dgm:presLayoutVars>
          <dgm:bulletEnabled val="1"/>
        </dgm:presLayoutVars>
      </dgm:prSet>
      <dgm:spPr/>
      <dgm:t>
        <a:bodyPr/>
        <a:lstStyle/>
        <a:p>
          <a:endParaRPr lang="es-ES"/>
        </a:p>
      </dgm:t>
    </dgm:pt>
    <dgm:pt modelId="{BEC75C26-5B53-41F5-AD75-66C4949CA68E}" type="pres">
      <dgm:prSet presAssocID="{EBEDE01C-BBF5-4975-89A3-6AF1FA01910F}" presName="parTrans" presStyleLbl="bgSibTrans2D1" presStyleIdx="2" presStyleCnt="6"/>
      <dgm:spPr/>
      <dgm:t>
        <a:bodyPr/>
        <a:lstStyle/>
        <a:p>
          <a:endParaRPr lang="es-ES"/>
        </a:p>
      </dgm:t>
    </dgm:pt>
    <dgm:pt modelId="{81245EC7-483D-45FA-A0EC-FD5B7B3690E9}" type="pres">
      <dgm:prSet presAssocID="{70F934F3-4789-4E4F-96B6-CC3F1F9A60BA}" presName="node" presStyleLbl="node1" presStyleIdx="2" presStyleCnt="6" custScaleX="143566" custScaleY="78477" custRadScaleRad="100718" custRadScaleInc="-12138">
        <dgm:presLayoutVars>
          <dgm:bulletEnabled val="1"/>
        </dgm:presLayoutVars>
      </dgm:prSet>
      <dgm:spPr/>
      <dgm:t>
        <a:bodyPr/>
        <a:lstStyle/>
        <a:p>
          <a:endParaRPr lang="es-ES"/>
        </a:p>
      </dgm:t>
    </dgm:pt>
    <dgm:pt modelId="{3734EE43-8DBC-4197-8ACE-9855EDB91585}" type="pres">
      <dgm:prSet presAssocID="{078F8E4A-3BBD-4B5A-98D2-A349244F74C5}" presName="parTrans" presStyleLbl="bgSibTrans2D1" presStyleIdx="3" presStyleCnt="6"/>
      <dgm:spPr/>
      <dgm:t>
        <a:bodyPr/>
        <a:lstStyle/>
        <a:p>
          <a:endParaRPr lang="es-ES"/>
        </a:p>
      </dgm:t>
    </dgm:pt>
    <dgm:pt modelId="{2F08D125-4539-489A-A61B-CE5A03D26E61}" type="pres">
      <dgm:prSet presAssocID="{C634B119-5EC2-46B0-9395-9604EA74A0C2}" presName="node" presStyleLbl="node1" presStyleIdx="3" presStyleCnt="6" custScaleX="193694" custScaleY="78476" custRadScaleRad="107243" custRadScaleInc="37318">
        <dgm:presLayoutVars>
          <dgm:bulletEnabled val="1"/>
        </dgm:presLayoutVars>
      </dgm:prSet>
      <dgm:spPr/>
      <dgm:t>
        <a:bodyPr/>
        <a:lstStyle/>
        <a:p>
          <a:endParaRPr lang="es-ES"/>
        </a:p>
      </dgm:t>
    </dgm:pt>
    <dgm:pt modelId="{E7D275D6-86FB-4A39-8F25-1C88D2A4BAE8}" type="pres">
      <dgm:prSet presAssocID="{186484E2-182A-48CD-8F26-52E2021F077A}" presName="parTrans" presStyleLbl="bgSibTrans2D1" presStyleIdx="4" presStyleCnt="6"/>
      <dgm:spPr/>
      <dgm:t>
        <a:bodyPr/>
        <a:lstStyle/>
        <a:p>
          <a:endParaRPr lang="es-ES"/>
        </a:p>
      </dgm:t>
    </dgm:pt>
    <dgm:pt modelId="{B15DA30B-D88B-4FA4-97FC-8923D5FE49C5}" type="pres">
      <dgm:prSet presAssocID="{3CF695DC-75AB-4969-9CA2-EE55739AC6EE}" presName="node" presStyleLbl="node1" presStyleIdx="4" presStyleCnt="6" custScaleX="138100" custScaleY="67977" custRadScaleRad="108162" custRadScaleInc="26399">
        <dgm:presLayoutVars>
          <dgm:bulletEnabled val="1"/>
        </dgm:presLayoutVars>
      </dgm:prSet>
      <dgm:spPr/>
      <dgm:t>
        <a:bodyPr/>
        <a:lstStyle/>
        <a:p>
          <a:endParaRPr lang="es-ES"/>
        </a:p>
      </dgm:t>
    </dgm:pt>
    <dgm:pt modelId="{91C22045-29EF-4292-8722-83CDF8D1E096}" type="pres">
      <dgm:prSet presAssocID="{C5AA61FC-FDD1-4F8F-9E08-E9BB4CFBBA20}" presName="parTrans" presStyleLbl="bgSibTrans2D1" presStyleIdx="5" presStyleCnt="6" custScaleX="53178" custLinFactNeighborX="-26422" custLinFactNeighborY="669"/>
      <dgm:spPr/>
      <dgm:t>
        <a:bodyPr/>
        <a:lstStyle/>
        <a:p>
          <a:endParaRPr lang="es-ES"/>
        </a:p>
      </dgm:t>
    </dgm:pt>
    <dgm:pt modelId="{D7F7E43E-E501-411C-86AC-203EED6E93D5}" type="pres">
      <dgm:prSet presAssocID="{AF86D098-3A58-44B5-9F45-37E563204076}" presName="node" presStyleLbl="node1" presStyleIdx="5" presStyleCnt="6" custScaleX="106005" custScaleY="120734" custRadScaleRad="95825" custRadScaleInc="-996">
        <dgm:presLayoutVars>
          <dgm:bulletEnabled val="1"/>
        </dgm:presLayoutVars>
      </dgm:prSet>
      <dgm:spPr/>
      <dgm:t>
        <a:bodyPr/>
        <a:lstStyle/>
        <a:p>
          <a:endParaRPr lang="es-ES"/>
        </a:p>
      </dgm:t>
    </dgm:pt>
  </dgm:ptLst>
  <dgm:cxnLst>
    <dgm:cxn modelId="{AB8A664F-7F7D-4C13-A69E-04CA054435AD}" type="presOf" srcId="{14DDCEA7-8CB3-41BC-8BDA-D9B2088AAD3A}" destId="{29F3E07A-FDD3-4B7B-B584-DE6B5C7D8EBF}" srcOrd="0" destOrd="0" presId="urn:microsoft.com/office/officeart/2005/8/layout/radial4"/>
    <dgm:cxn modelId="{31CABA9B-7888-44B5-AB81-4C2333BFEF98}" srcId="{C4FDAE7B-E112-4034-8B75-1DDECD285331}" destId="{6488AF8A-B05D-4684-ACAF-9F42DE09FD07}" srcOrd="0" destOrd="0" parTransId="{62979134-68B7-4D90-A2EE-105BDE832458}" sibTransId="{FAA941C6-EC4D-4052-959A-89841785BBC4}"/>
    <dgm:cxn modelId="{033B6052-BA14-4479-BAC9-DF634707B3F7}" type="presOf" srcId="{C4FDAE7B-E112-4034-8B75-1DDECD285331}" destId="{57020A8D-75DE-44B3-9F9A-E94C8D8557B8}" srcOrd="0" destOrd="0" presId="urn:microsoft.com/office/officeart/2005/8/layout/radial4"/>
    <dgm:cxn modelId="{CB64ACC6-3A36-4928-AA1F-0BA8A0C2A0D3}" srcId="{C4FDAE7B-E112-4034-8B75-1DDECD285331}" destId="{3CF695DC-75AB-4969-9CA2-EE55739AC6EE}" srcOrd="4" destOrd="0" parTransId="{186484E2-182A-48CD-8F26-52E2021F077A}" sibTransId="{292B0290-45C9-401A-B77A-F9A999D97DA6}"/>
    <dgm:cxn modelId="{96393D22-6E96-4AE6-BBF9-35B51F52C637}" type="presOf" srcId="{AF86D098-3A58-44B5-9F45-37E563204076}" destId="{D7F7E43E-E501-411C-86AC-203EED6E93D5}" srcOrd="0" destOrd="0" presId="urn:microsoft.com/office/officeart/2005/8/layout/radial4"/>
    <dgm:cxn modelId="{25ED57F8-2015-4B6E-9FDA-AC048D37872B}" type="presOf" srcId="{EBEDE01C-BBF5-4975-89A3-6AF1FA01910F}" destId="{BEC75C26-5B53-41F5-AD75-66C4949CA68E}" srcOrd="0" destOrd="0" presId="urn:microsoft.com/office/officeart/2005/8/layout/radial4"/>
    <dgm:cxn modelId="{22BE605F-AE94-40DD-A9E0-16242C8CE09B}" type="presOf" srcId="{B0CCFE22-7715-4C1F-9765-AE75C1F6ECDD}" destId="{1E8121DB-8342-4E30-A4BC-8A8C200ADD13}" srcOrd="0" destOrd="0" presId="urn:microsoft.com/office/officeart/2005/8/layout/radial4"/>
    <dgm:cxn modelId="{4C76B609-7639-441B-9BD3-254916BCE2EC}" type="presOf" srcId="{C634B119-5EC2-46B0-9395-9604EA74A0C2}" destId="{2F08D125-4539-489A-A61B-CE5A03D26E61}" srcOrd="0" destOrd="0" presId="urn:microsoft.com/office/officeart/2005/8/layout/radial4"/>
    <dgm:cxn modelId="{2D006ECE-5281-4457-A725-7A730D5691B6}" type="presOf" srcId="{C5AA61FC-FDD1-4F8F-9E08-E9BB4CFBBA20}" destId="{91C22045-29EF-4292-8722-83CDF8D1E096}" srcOrd="0" destOrd="0" presId="urn:microsoft.com/office/officeart/2005/8/layout/radial4"/>
    <dgm:cxn modelId="{ECFE9FA9-779B-4BB6-B328-145D28255CBE}" type="presOf" srcId="{078F8E4A-3BBD-4B5A-98D2-A349244F74C5}" destId="{3734EE43-8DBC-4197-8ACE-9855EDB91585}" srcOrd="0" destOrd="0" presId="urn:microsoft.com/office/officeart/2005/8/layout/radial4"/>
    <dgm:cxn modelId="{9E08226E-F96D-4B1D-8752-830E28796FAF}" srcId="{C4FDAE7B-E112-4034-8B75-1DDECD285331}" destId="{70F934F3-4789-4E4F-96B6-CC3F1F9A60BA}" srcOrd="2" destOrd="0" parTransId="{EBEDE01C-BBF5-4975-89A3-6AF1FA01910F}" sibTransId="{C18EF8B6-364A-4CDF-9D20-036F5DC10D92}"/>
    <dgm:cxn modelId="{FC47EA25-7DAE-4CBF-8B89-2964C5B2B8EC}" type="presOf" srcId="{3CF695DC-75AB-4969-9CA2-EE55739AC6EE}" destId="{B15DA30B-D88B-4FA4-97FC-8923D5FE49C5}" srcOrd="0" destOrd="0" presId="urn:microsoft.com/office/officeart/2005/8/layout/radial4"/>
    <dgm:cxn modelId="{F0D0DC66-92A9-4613-B536-B27B9F7D8F28}" srcId="{C4FDAE7B-E112-4034-8B75-1DDECD285331}" destId="{14DDCEA7-8CB3-41BC-8BDA-D9B2088AAD3A}" srcOrd="1" destOrd="0" parTransId="{D2E76EE0-E381-4676-A868-187C2DB6DDD8}" sibTransId="{84641016-8B16-477E-BF4F-5A2A21772888}"/>
    <dgm:cxn modelId="{18DEBC07-FE89-40DC-AB55-49D3B636EB7D}" srcId="{C4FDAE7B-E112-4034-8B75-1DDECD285331}" destId="{C634B119-5EC2-46B0-9395-9604EA74A0C2}" srcOrd="3" destOrd="0" parTransId="{078F8E4A-3BBD-4B5A-98D2-A349244F74C5}" sibTransId="{35ED21F6-D357-462F-96B4-405646F5577B}"/>
    <dgm:cxn modelId="{4607061E-9260-4B37-A639-8BA541BE4ADE}" type="presOf" srcId="{6488AF8A-B05D-4684-ACAF-9F42DE09FD07}" destId="{309CD2DA-BFB0-4C5E-AEEE-BEE95A66E754}" srcOrd="0" destOrd="0" presId="urn:microsoft.com/office/officeart/2005/8/layout/radial4"/>
    <dgm:cxn modelId="{333489C6-0C4E-430E-BA07-B97A7BA1295E}" type="presOf" srcId="{D2E76EE0-E381-4676-A868-187C2DB6DDD8}" destId="{3FAC8528-12CC-4AF6-BB51-AB1FE7CB8ECC}" srcOrd="0" destOrd="0" presId="urn:microsoft.com/office/officeart/2005/8/layout/radial4"/>
    <dgm:cxn modelId="{1A78B023-10CB-4FA4-A15B-9F2383E79670}" type="presOf" srcId="{62979134-68B7-4D90-A2EE-105BDE832458}" destId="{A75E4BEC-B48D-4E98-BCFD-20C3D10A6F21}" srcOrd="0" destOrd="0" presId="urn:microsoft.com/office/officeart/2005/8/layout/radial4"/>
    <dgm:cxn modelId="{588F2DAD-CC1D-4FF5-B79D-FBD20ECE0230}" srcId="{B0CCFE22-7715-4C1F-9765-AE75C1F6ECDD}" destId="{C4FDAE7B-E112-4034-8B75-1DDECD285331}" srcOrd="0" destOrd="0" parTransId="{18B85A3D-E778-4AB4-8AD4-3DD605B3A0AA}" sibTransId="{099241C9-526D-475E-B211-A67658F013BB}"/>
    <dgm:cxn modelId="{DE7B6941-C81F-430F-B4A6-AC155AA1901A}" type="presOf" srcId="{70F934F3-4789-4E4F-96B6-CC3F1F9A60BA}" destId="{81245EC7-483D-45FA-A0EC-FD5B7B3690E9}" srcOrd="0" destOrd="0" presId="urn:microsoft.com/office/officeart/2005/8/layout/radial4"/>
    <dgm:cxn modelId="{CC61B368-830B-457E-A7C9-F146C7A17C6C}" srcId="{C4FDAE7B-E112-4034-8B75-1DDECD285331}" destId="{AF86D098-3A58-44B5-9F45-37E563204076}" srcOrd="5" destOrd="0" parTransId="{C5AA61FC-FDD1-4F8F-9E08-E9BB4CFBBA20}" sibTransId="{5F3B4634-59D4-41B4-8015-147A612A0657}"/>
    <dgm:cxn modelId="{7E885ED9-F0BF-4C54-80E3-9B12CAFFB213}" type="presOf" srcId="{186484E2-182A-48CD-8F26-52E2021F077A}" destId="{E7D275D6-86FB-4A39-8F25-1C88D2A4BAE8}" srcOrd="0" destOrd="0" presId="urn:microsoft.com/office/officeart/2005/8/layout/radial4"/>
    <dgm:cxn modelId="{F079BCE9-8522-4B75-B9EC-410DA7965796}" type="presParOf" srcId="{1E8121DB-8342-4E30-A4BC-8A8C200ADD13}" destId="{57020A8D-75DE-44B3-9F9A-E94C8D8557B8}" srcOrd="0" destOrd="0" presId="urn:microsoft.com/office/officeart/2005/8/layout/radial4"/>
    <dgm:cxn modelId="{29DADD11-4760-4054-B077-B06DA70C7ED7}" type="presParOf" srcId="{1E8121DB-8342-4E30-A4BC-8A8C200ADD13}" destId="{A75E4BEC-B48D-4E98-BCFD-20C3D10A6F21}" srcOrd="1" destOrd="0" presId="urn:microsoft.com/office/officeart/2005/8/layout/radial4"/>
    <dgm:cxn modelId="{F05E84EE-DE2C-402B-8316-1F80C5C94F22}" type="presParOf" srcId="{1E8121DB-8342-4E30-A4BC-8A8C200ADD13}" destId="{309CD2DA-BFB0-4C5E-AEEE-BEE95A66E754}" srcOrd="2" destOrd="0" presId="urn:microsoft.com/office/officeart/2005/8/layout/radial4"/>
    <dgm:cxn modelId="{302A3693-A14B-4FD0-9A7D-CDC2087E182F}" type="presParOf" srcId="{1E8121DB-8342-4E30-A4BC-8A8C200ADD13}" destId="{3FAC8528-12CC-4AF6-BB51-AB1FE7CB8ECC}" srcOrd="3" destOrd="0" presId="urn:microsoft.com/office/officeart/2005/8/layout/radial4"/>
    <dgm:cxn modelId="{AFDAA67D-D3EA-48F9-9FB3-4CB94C0B209C}" type="presParOf" srcId="{1E8121DB-8342-4E30-A4BC-8A8C200ADD13}" destId="{29F3E07A-FDD3-4B7B-B584-DE6B5C7D8EBF}" srcOrd="4" destOrd="0" presId="urn:microsoft.com/office/officeart/2005/8/layout/radial4"/>
    <dgm:cxn modelId="{9FE79E4F-268D-4F72-B063-C6ED4C342E6C}" type="presParOf" srcId="{1E8121DB-8342-4E30-A4BC-8A8C200ADD13}" destId="{BEC75C26-5B53-41F5-AD75-66C4949CA68E}" srcOrd="5" destOrd="0" presId="urn:microsoft.com/office/officeart/2005/8/layout/radial4"/>
    <dgm:cxn modelId="{1D63ACE0-0C8F-443D-B023-1AAF0BB465E1}" type="presParOf" srcId="{1E8121DB-8342-4E30-A4BC-8A8C200ADD13}" destId="{81245EC7-483D-45FA-A0EC-FD5B7B3690E9}" srcOrd="6" destOrd="0" presId="urn:microsoft.com/office/officeart/2005/8/layout/radial4"/>
    <dgm:cxn modelId="{33B14D04-04BE-4BD8-919F-7B805B755C68}" type="presParOf" srcId="{1E8121DB-8342-4E30-A4BC-8A8C200ADD13}" destId="{3734EE43-8DBC-4197-8ACE-9855EDB91585}" srcOrd="7" destOrd="0" presId="urn:microsoft.com/office/officeart/2005/8/layout/radial4"/>
    <dgm:cxn modelId="{71D67B3E-1C2D-4AB2-A8FF-1E11B56FA3B8}" type="presParOf" srcId="{1E8121DB-8342-4E30-A4BC-8A8C200ADD13}" destId="{2F08D125-4539-489A-A61B-CE5A03D26E61}" srcOrd="8" destOrd="0" presId="urn:microsoft.com/office/officeart/2005/8/layout/radial4"/>
    <dgm:cxn modelId="{57D415B4-C1BC-469C-8922-AD14F7C9BBCC}" type="presParOf" srcId="{1E8121DB-8342-4E30-A4BC-8A8C200ADD13}" destId="{E7D275D6-86FB-4A39-8F25-1C88D2A4BAE8}" srcOrd="9" destOrd="0" presId="urn:microsoft.com/office/officeart/2005/8/layout/radial4"/>
    <dgm:cxn modelId="{7174286A-CEC6-4724-BFF6-E0D246755B9D}" type="presParOf" srcId="{1E8121DB-8342-4E30-A4BC-8A8C200ADD13}" destId="{B15DA30B-D88B-4FA4-97FC-8923D5FE49C5}" srcOrd="10" destOrd="0" presId="urn:microsoft.com/office/officeart/2005/8/layout/radial4"/>
    <dgm:cxn modelId="{25A53C15-7325-42E9-B693-B31438509A2A}" type="presParOf" srcId="{1E8121DB-8342-4E30-A4BC-8A8C200ADD13}" destId="{91C22045-29EF-4292-8722-83CDF8D1E096}" srcOrd="11" destOrd="0" presId="urn:microsoft.com/office/officeart/2005/8/layout/radial4"/>
    <dgm:cxn modelId="{BA136168-5CFD-4EB8-8798-30FD3625CDE7}" type="presParOf" srcId="{1E8121DB-8342-4E30-A4BC-8A8C200ADD13}" destId="{D7F7E43E-E501-411C-86AC-203EED6E93D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77F288-871D-4043-9EE9-C15A4FC15047}" type="doc">
      <dgm:prSet loTypeId="urn:microsoft.com/office/officeart/2005/8/layout/pyramid2" loCatId="list" qsTypeId="urn:microsoft.com/office/officeart/2005/8/quickstyle/simple1" qsCatId="simple" csTypeId="urn:microsoft.com/office/officeart/2005/8/colors/colorful3" csCatId="colorful" phldr="1"/>
      <dgm:spPr/>
    </dgm:pt>
    <dgm:pt modelId="{BA995C5A-9DFD-4BC5-93CE-FACBD1C5B600}">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a:r>
            <a:rPr lang="es-ES" sz="2000" dirty="0" smtClean="0">
              <a:latin typeface="Times New Roman" pitchFamily="18" charset="0"/>
              <a:cs typeface="Times New Roman" pitchFamily="18" charset="0"/>
            </a:rPr>
            <a:t>Para Vygotsky "</a:t>
          </a:r>
          <a:r>
            <a:rPr lang="es-ES" sz="2000" i="1" dirty="0" smtClean="0">
              <a:latin typeface="Times New Roman" pitchFamily="18" charset="0"/>
              <a:cs typeface="Times New Roman" pitchFamily="18" charset="0"/>
            </a:rPr>
            <a:t>El juego es una realidad cambiante y sobre todo impulsora del desarrollo mental del niño</a:t>
          </a:r>
          <a:r>
            <a:rPr lang="es-ES" sz="2000" dirty="0" smtClean="0">
              <a:latin typeface="Times New Roman" pitchFamily="18" charset="0"/>
              <a:cs typeface="Times New Roman" pitchFamily="18" charset="0"/>
            </a:rPr>
            <a:t>¨ </a:t>
          </a:r>
          <a:endParaRPr lang="es-ES" sz="2000" noProof="0" dirty="0" smtClean="0">
            <a:latin typeface="Times New Roman" pitchFamily="18" charset="0"/>
            <a:cs typeface="Times New Roman" pitchFamily="18" charset="0"/>
          </a:endParaRPr>
        </a:p>
      </dgm:t>
    </dgm:pt>
    <dgm:pt modelId="{CA9CD1C9-08A8-42B9-AC13-F51F38DA1108}" type="sibTrans" cxnId="{F478AFA9-0B0F-4833-A685-552AC76A2BEB}">
      <dgm:prSet/>
      <dgm:spPr/>
      <dgm:t>
        <a:bodyPr/>
        <a:lstStyle/>
        <a:p>
          <a:endParaRPr lang="es-ES"/>
        </a:p>
      </dgm:t>
    </dgm:pt>
    <dgm:pt modelId="{E2CE89AD-1D67-4B0F-BD00-30AE987557D9}" type="parTrans" cxnId="{F478AFA9-0B0F-4833-A685-552AC76A2BEB}">
      <dgm:prSet/>
      <dgm:spPr/>
      <dgm:t>
        <a:bodyPr/>
        <a:lstStyle/>
        <a:p>
          <a:endParaRPr lang="es-ES"/>
        </a:p>
      </dgm:t>
    </dgm:pt>
    <dgm:pt modelId="{0A58B264-31C2-43E3-B644-D7E0140971C3}" type="pres">
      <dgm:prSet presAssocID="{0D77F288-871D-4043-9EE9-C15A4FC15047}" presName="compositeShape" presStyleCnt="0">
        <dgm:presLayoutVars>
          <dgm:dir/>
          <dgm:resizeHandles/>
        </dgm:presLayoutVars>
      </dgm:prSet>
      <dgm:spPr/>
    </dgm:pt>
    <dgm:pt modelId="{B47F090C-A025-46B7-A7B2-15C07DBC3000}" type="pres">
      <dgm:prSet presAssocID="{0D77F288-871D-4043-9EE9-C15A4FC15047}" presName="pyramid" presStyleLbl="node1" presStyleIdx="0" presStyleCnt="1" custLinFactNeighborX="3171">
        <dgm:style>
          <a:lnRef idx="1">
            <a:schemeClr val="accent3"/>
          </a:lnRef>
          <a:fillRef idx="3">
            <a:schemeClr val="accent3"/>
          </a:fillRef>
          <a:effectRef idx="2">
            <a:schemeClr val="accent3"/>
          </a:effectRef>
          <a:fontRef idx="minor">
            <a:schemeClr val="lt1"/>
          </a:fontRef>
        </dgm:style>
      </dgm:prSet>
      <dgm:spPr>
        <a:solidFill>
          <a:schemeClr val="accent3"/>
        </a:solidFill>
      </dgm:spPr>
    </dgm:pt>
    <dgm:pt modelId="{451AD62B-F562-4E76-8982-2652F8B24D66}" type="pres">
      <dgm:prSet presAssocID="{0D77F288-871D-4043-9EE9-C15A4FC15047}" presName="theList" presStyleCnt="0"/>
      <dgm:spPr/>
    </dgm:pt>
    <dgm:pt modelId="{6412422B-A662-4996-9BCA-2911D65AD23E}" type="pres">
      <dgm:prSet presAssocID="{BA995C5A-9DFD-4BC5-93CE-FACBD1C5B600}" presName="aNode" presStyleLbl="fgAcc1" presStyleIdx="0" presStyleCnt="1" custScaleX="125448" custScaleY="22803" custLinFactY="-15829" custLinFactNeighborX="16348" custLinFactNeighborY="-100000">
        <dgm:presLayoutVars>
          <dgm:bulletEnabled val="1"/>
        </dgm:presLayoutVars>
      </dgm:prSet>
      <dgm:spPr/>
      <dgm:t>
        <a:bodyPr/>
        <a:lstStyle/>
        <a:p>
          <a:endParaRPr lang="es-ES"/>
        </a:p>
      </dgm:t>
    </dgm:pt>
    <dgm:pt modelId="{3972D5DA-BE81-4AC5-932C-9421F1018FBE}" type="pres">
      <dgm:prSet presAssocID="{BA995C5A-9DFD-4BC5-93CE-FACBD1C5B600}" presName="aSpace" presStyleCnt="0"/>
      <dgm:spPr/>
    </dgm:pt>
  </dgm:ptLst>
  <dgm:cxnLst>
    <dgm:cxn modelId="{F478AFA9-0B0F-4833-A685-552AC76A2BEB}" srcId="{0D77F288-871D-4043-9EE9-C15A4FC15047}" destId="{BA995C5A-9DFD-4BC5-93CE-FACBD1C5B600}" srcOrd="0" destOrd="0" parTransId="{E2CE89AD-1D67-4B0F-BD00-30AE987557D9}" sibTransId="{CA9CD1C9-08A8-42B9-AC13-F51F38DA1108}"/>
    <dgm:cxn modelId="{FCE868E5-15F3-443A-90AC-F68898959EF0}" type="presOf" srcId="{0D77F288-871D-4043-9EE9-C15A4FC15047}" destId="{0A58B264-31C2-43E3-B644-D7E0140971C3}" srcOrd="0" destOrd="0" presId="urn:microsoft.com/office/officeart/2005/8/layout/pyramid2"/>
    <dgm:cxn modelId="{10CC1784-3540-40AE-A487-789655335ED9}" type="presOf" srcId="{BA995C5A-9DFD-4BC5-93CE-FACBD1C5B600}" destId="{6412422B-A662-4996-9BCA-2911D65AD23E}" srcOrd="0" destOrd="0" presId="urn:microsoft.com/office/officeart/2005/8/layout/pyramid2"/>
    <dgm:cxn modelId="{B645DBC7-D2BE-4FA4-8FF1-08A4482794AA}" type="presParOf" srcId="{0A58B264-31C2-43E3-B644-D7E0140971C3}" destId="{B47F090C-A025-46B7-A7B2-15C07DBC3000}" srcOrd="0" destOrd="0" presId="urn:microsoft.com/office/officeart/2005/8/layout/pyramid2"/>
    <dgm:cxn modelId="{DEFB6D33-CA24-4619-8B7E-2862CB709606}" type="presParOf" srcId="{0A58B264-31C2-43E3-B644-D7E0140971C3}" destId="{451AD62B-F562-4E76-8982-2652F8B24D66}" srcOrd="1" destOrd="0" presId="urn:microsoft.com/office/officeart/2005/8/layout/pyramid2"/>
    <dgm:cxn modelId="{76E9BF85-3BA4-485F-B9A8-25A5DC00D69E}" type="presParOf" srcId="{451AD62B-F562-4E76-8982-2652F8B24D66}" destId="{6412422B-A662-4996-9BCA-2911D65AD23E}" srcOrd="0" destOrd="0" presId="urn:microsoft.com/office/officeart/2005/8/layout/pyramid2"/>
    <dgm:cxn modelId="{4B42808B-4631-4A23-942B-CBC381753530}" type="presParOf" srcId="{451AD62B-F562-4E76-8982-2652F8B24D66}" destId="{3972D5DA-BE81-4AC5-932C-9421F1018FBE}"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55F641-D12C-4958-9C11-08EB03A25D7F}"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ES"/>
        </a:p>
      </dgm:t>
    </dgm:pt>
    <dgm:pt modelId="{5B0384CE-B3DC-481D-A8DE-BAC81F8BB487}">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pPr algn="just">
            <a:lnSpc>
              <a:spcPct val="150000"/>
            </a:lnSpc>
          </a:pPr>
          <a:r>
            <a:rPr lang="es-ES" sz="2300" b="0" dirty="0" smtClean="0">
              <a:solidFill>
                <a:schemeClr val="tx1"/>
              </a:solidFill>
              <a:latin typeface="Times New Roman" pitchFamily="18" charset="0"/>
              <a:cs typeface="Times New Roman" pitchFamily="18" charset="0"/>
            </a:rPr>
            <a:t>Mediante el juego psicomotriz se reconoce a un niño sano, no solo física sino también mental y emocionalmente</a:t>
          </a:r>
          <a:endParaRPr lang="es-ES" sz="2300" b="0" dirty="0">
            <a:solidFill>
              <a:schemeClr val="tx1"/>
            </a:solidFill>
          </a:endParaRPr>
        </a:p>
      </dgm:t>
    </dgm:pt>
    <dgm:pt modelId="{EEC26F09-E34A-491C-99FB-54EE9D0EDDB4}" type="parTrans" cxnId="{EA622F20-7E7E-4673-891D-518C463A11F7}">
      <dgm:prSet/>
      <dgm:spPr/>
      <dgm:t>
        <a:bodyPr/>
        <a:lstStyle/>
        <a:p>
          <a:endParaRPr lang="es-ES"/>
        </a:p>
      </dgm:t>
    </dgm:pt>
    <dgm:pt modelId="{8D86E2FF-8E37-427D-8B04-2A00EC704D5B}" type="sibTrans" cxnId="{EA622F20-7E7E-4673-891D-518C463A11F7}">
      <dgm:prSet/>
      <dgm:spPr/>
      <dgm:t>
        <a:bodyPr/>
        <a:lstStyle/>
        <a:p>
          <a:endParaRPr lang="es-ES"/>
        </a:p>
      </dgm:t>
    </dgm:pt>
    <dgm:pt modelId="{D86D7554-94D7-473A-9DE8-D94F4A3A271B}">
      <dgm:prSet phldrT="[Texto]" custT="1">
        <dgm:style>
          <a:lnRef idx="1">
            <a:schemeClr val="accent4"/>
          </a:lnRef>
          <a:fillRef idx="2">
            <a:schemeClr val="accent4"/>
          </a:fillRef>
          <a:effectRef idx="1">
            <a:schemeClr val="accent4"/>
          </a:effectRef>
          <a:fontRef idx="minor">
            <a:schemeClr val="dk1"/>
          </a:fontRef>
        </dgm:style>
      </dgm:prSet>
      <dgm:spPr>
        <a:ln/>
      </dgm:spPr>
      <dgm:t>
        <a:bodyPr/>
        <a:lstStyle/>
        <a:p>
          <a:pPr algn="just">
            <a:lnSpc>
              <a:spcPct val="150000"/>
            </a:lnSpc>
          </a:pPr>
          <a:r>
            <a:rPr lang="es-ES" sz="2400" dirty="0" smtClean="0">
              <a:solidFill>
                <a:schemeClr val="tx1"/>
              </a:solidFill>
              <a:latin typeface="Times New Roman" pitchFamily="18" charset="0"/>
              <a:cs typeface="Times New Roman" pitchFamily="18" charset="0"/>
            </a:rPr>
            <a:t>El juego psicomotriz es un aliado para que el niño se divierta y distraiga, utilizando todo su cuerpo</a:t>
          </a:r>
          <a:endParaRPr lang="es-ES" sz="2400" dirty="0">
            <a:solidFill>
              <a:schemeClr val="tx1"/>
            </a:solidFill>
            <a:latin typeface="Times New Roman" pitchFamily="18" charset="0"/>
            <a:cs typeface="Times New Roman" pitchFamily="18" charset="0"/>
          </a:endParaRPr>
        </a:p>
      </dgm:t>
    </dgm:pt>
    <dgm:pt modelId="{77ADF46B-0011-428D-BA4C-7BDD0F6AEC15}" type="sibTrans" cxnId="{64539D04-5133-406B-9137-B18BC5B8F040}">
      <dgm:prSet/>
      <dgm:spPr/>
      <dgm:t>
        <a:bodyPr/>
        <a:lstStyle/>
        <a:p>
          <a:endParaRPr lang="es-ES"/>
        </a:p>
      </dgm:t>
    </dgm:pt>
    <dgm:pt modelId="{B939990B-34AE-43AD-8101-DF9C1F975E9D}" type="parTrans" cxnId="{64539D04-5133-406B-9137-B18BC5B8F040}">
      <dgm:prSet/>
      <dgm:spPr/>
      <dgm:t>
        <a:bodyPr/>
        <a:lstStyle/>
        <a:p>
          <a:endParaRPr lang="es-ES"/>
        </a:p>
      </dgm:t>
    </dgm:pt>
    <dgm:pt modelId="{66CA4E40-05E8-416E-9F81-F44C24BCF46F}" type="pres">
      <dgm:prSet presAssocID="{AA55F641-D12C-4958-9C11-08EB03A25D7F}" presName="Name0" presStyleCnt="0">
        <dgm:presLayoutVars>
          <dgm:dir/>
          <dgm:animLvl val="lvl"/>
          <dgm:resizeHandles val="exact"/>
        </dgm:presLayoutVars>
      </dgm:prSet>
      <dgm:spPr/>
      <dgm:t>
        <a:bodyPr/>
        <a:lstStyle/>
        <a:p>
          <a:endParaRPr lang="es-ES"/>
        </a:p>
      </dgm:t>
    </dgm:pt>
    <dgm:pt modelId="{BABD1A13-92A3-4E2B-A96F-437C865BC631}" type="pres">
      <dgm:prSet presAssocID="{D86D7554-94D7-473A-9DE8-D94F4A3A271B}" presName="compositeNode" presStyleCnt="0">
        <dgm:presLayoutVars>
          <dgm:bulletEnabled val="1"/>
        </dgm:presLayoutVars>
      </dgm:prSet>
      <dgm:spPr/>
    </dgm:pt>
    <dgm:pt modelId="{EF6ACB1A-AE95-4FFB-93DC-81A9F713E97B}" type="pres">
      <dgm:prSet presAssocID="{D86D7554-94D7-473A-9DE8-D94F4A3A271B}" presName="bgRect" presStyleLbl="node1" presStyleIdx="0" presStyleCnt="2" custAng="5400000" custScaleX="44614" custScaleY="53723" custLinFactNeighborX="-2341" custLinFactNeighborY="28041"/>
      <dgm:spPr/>
      <dgm:t>
        <a:bodyPr/>
        <a:lstStyle/>
        <a:p>
          <a:endParaRPr lang="es-ES"/>
        </a:p>
      </dgm:t>
    </dgm:pt>
    <dgm:pt modelId="{2E28AD24-D38F-43AB-8A49-E4F1438CD499}" type="pres">
      <dgm:prSet presAssocID="{D86D7554-94D7-473A-9DE8-D94F4A3A271B}" presName="parentNode" presStyleLbl="node1" presStyleIdx="0" presStyleCnt="2">
        <dgm:presLayoutVars>
          <dgm:chMax val="0"/>
          <dgm:bulletEnabled val="1"/>
        </dgm:presLayoutVars>
      </dgm:prSet>
      <dgm:spPr/>
      <dgm:t>
        <a:bodyPr/>
        <a:lstStyle/>
        <a:p>
          <a:endParaRPr lang="es-ES"/>
        </a:p>
      </dgm:t>
    </dgm:pt>
    <dgm:pt modelId="{FC465BF0-ECB3-4ACF-B2F3-8F3453691296}" type="pres">
      <dgm:prSet presAssocID="{77ADF46B-0011-428D-BA4C-7BDD0F6AEC15}" presName="hSp" presStyleCnt="0"/>
      <dgm:spPr/>
    </dgm:pt>
    <dgm:pt modelId="{90617260-DFCE-4AD1-9DBD-F8F375AF5BEA}" type="pres">
      <dgm:prSet presAssocID="{77ADF46B-0011-428D-BA4C-7BDD0F6AEC15}" presName="vProcSp" presStyleCnt="0"/>
      <dgm:spPr/>
    </dgm:pt>
    <dgm:pt modelId="{7CE594B9-1283-4F01-8ED4-82ED1FCD47DA}" type="pres">
      <dgm:prSet presAssocID="{77ADF46B-0011-428D-BA4C-7BDD0F6AEC15}" presName="vSp1" presStyleCnt="0"/>
      <dgm:spPr/>
    </dgm:pt>
    <dgm:pt modelId="{F7176272-08D9-4D41-8EF3-AB6F44A8DECC}" type="pres">
      <dgm:prSet presAssocID="{77ADF46B-0011-428D-BA4C-7BDD0F6AEC15}" presName="simulatedConn" presStyleLbl="solidFgAcc1" presStyleIdx="0" presStyleCnt="1" custLinFactNeighborX="-18420" custLinFactNeighborY="38612"/>
      <dgm:spPr>
        <a:ln>
          <a:solidFill>
            <a:schemeClr val="bg1"/>
          </a:solidFill>
        </a:ln>
      </dgm:spPr>
      <dgm:t>
        <a:bodyPr/>
        <a:lstStyle/>
        <a:p>
          <a:endParaRPr lang="es-ES"/>
        </a:p>
      </dgm:t>
    </dgm:pt>
    <dgm:pt modelId="{527A1BC5-0937-47BD-B88C-F678AD69D965}" type="pres">
      <dgm:prSet presAssocID="{77ADF46B-0011-428D-BA4C-7BDD0F6AEC15}" presName="vSp2" presStyleCnt="0"/>
      <dgm:spPr/>
    </dgm:pt>
    <dgm:pt modelId="{F15E51B2-47F4-49BB-A919-E0CCF6DCC514}" type="pres">
      <dgm:prSet presAssocID="{77ADF46B-0011-428D-BA4C-7BDD0F6AEC15}" presName="sibTrans" presStyleCnt="0"/>
      <dgm:spPr/>
    </dgm:pt>
    <dgm:pt modelId="{C15BB964-7B7B-4103-A936-732D26030A56}" type="pres">
      <dgm:prSet presAssocID="{5B0384CE-B3DC-481D-A8DE-BAC81F8BB487}" presName="compositeNode" presStyleCnt="0">
        <dgm:presLayoutVars>
          <dgm:bulletEnabled val="1"/>
        </dgm:presLayoutVars>
      </dgm:prSet>
      <dgm:spPr/>
    </dgm:pt>
    <dgm:pt modelId="{3370C973-EF5A-4130-8DC4-B32FB131B7DE}" type="pres">
      <dgm:prSet presAssocID="{5B0384CE-B3DC-481D-A8DE-BAC81F8BB487}" presName="bgRect" presStyleLbl="node1" presStyleIdx="1" presStyleCnt="2" custAng="5400000" custScaleX="45126" custScaleY="53384" custLinFactNeighborX="2706" custLinFactNeighborY="28819"/>
      <dgm:spPr/>
      <dgm:t>
        <a:bodyPr/>
        <a:lstStyle/>
        <a:p>
          <a:endParaRPr lang="es-ES"/>
        </a:p>
      </dgm:t>
    </dgm:pt>
    <dgm:pt modelId="{AEE9FB65-C348-4453-933D-731D9099616C}" type="pres">
      <dgm:prSet presAssocID="{5B0384CE-B3DC-481D-A8DE-BAC81F8BB487}" presName="parentNode" presStyleLbl="node1" presStyleIdx="1" presStyleCnt="2">
        <dgm:presLayoutVars>
          <dgm:chMax val="0"/>
          <dgm:bulletEnabled val="1"/>
        </dgm:presLayoutVars>
      </dgm:prSet>
      <dgm:spPr/>
      <dgm:t>
        <a:bodyPr/>
        <a:lstStyle/>
        <a:p>
          <a:endParaRPr lang="es-ES"/>
        </a:p>
      </dgm:t>
    </dgm:pt>
  </dgm:ptLst>
  <dgm:cxnLst>
    <dgm:cxn modelId="{0FAE53E8-F983-4DEE-8C91-3C417451B8C9}" type="presOf" srcId="{5B0384CE-B3DC-481D-A8DE-BAC81F8BB487}" destId="{AEE9FB65-C348-4453-933D-731D9099616C}" srcOrd="1" destOrd="0" presId="urn:microsoft.com/office/officeart/2005/8/layout/hProcess7#1"/>
    <dgm:cxn modelId="{B544564C-B07B-4DA4-9073-BF5F4E9E13F9}" type="presOf" srcId="{5B0384CE-B3DC-481D-A8DE-BAC81F8BB487}" destId="{3370C973-EF5A-4130-8DC4-B32FB131B7DE}" srcOrd="0" destOrd="0" presId="urn:microsoft.com/office/officeart/2005/8/layout/hProcess7#1"/>
    <dgm:cxn modelId="{05B50792-0E91-40CB-9E62-AD0BECACEECB}" type="presOf" srcId="{D86D7554-94D7-473A-9DE8-D94F4A3A271B}" destId="{2E28AD24-D38F-43AB-8A49-E4F1438CD499}" srcOrd="1" destOrd="0" presId="urn:microsoft.com/office/officeart/2005/8/layout/hProcess7#1"/>
    <dgm:cxn modelId="{64539D04-5133-406B-9137-B18BC5B8F040}" srcId="{AA55F641-D12C-4958-9C11-08EB03A25D7F}" destId="{D86D7554-94D7-473A-9DE8-D94F4A3A271B}" srcOrd="0" destOrd="0" parTransId="{B939990B-34AE-43AD-8101-DF9C1F975E9D}" sibTransId="{77ADF46B-0011-428D-BA4C-7BDD0F6AEC15}"/>
    <dgm:cxn modelId="{7F7DC14B-C2BF-4A59-92E3-4DB19C3F89E8}" type="presOf" srcId="{D86D7554-94D7-473A-9DE8-D94F4A3A271B}" destId="{EF6ACB1A-AE95-4FFB-93DC-81A9F713E97B}" srcOrd="0" destOrd="0" presId="urn:microsoft.com/office/officeart/2005/8/layout/hProcess7#1"/>
    <dgm:cxn modelId="{8DC97F93-F765-48F6-8C74-92CA1838D451}" type="presOf" srcId="{AA55F641-D12C-4958-9C11-08EB03A25D7F}" destId="{66CA4E40-05E8-416E-9F81-F44C24BCF46F}" srcOrd="0" destOrd="0" presId="urn:microsoft.com/office/officeart/2005/8/layout/hProcess7#1"/>
    <dgm:cxn modelId="{EA622F20-7E7E-4673-891D-518C463A11F7}" srcId="{AA55F641-D12C-4958-9C11-08EB03A25D7F}" destId="{5B0384CE-B3DC-481D-A8DE-BAC81F8BB487}" srcOrd="1" destOrd="0" parTransId="{EEC26F09-E34A-491C-99FB-54EE9D0EDDB4}" sibTransId="{8D86E2FF-8E37-427D-8B04-2A00EC704D5B}"/>
    <dgm:cxn modelId="{3952D706-F8E5-4003-AEFE-978F0A581232}" type="presParOf" srcId="{66CA4E40-05E8-416E-9F81-F44C24BCF46F}" destId="{BABD1A13-92A3-4E2B-A96F-437C865BC631}" srcOrd="0" destOrd="0" presId="urn:microsoft.com/office/officeart/2005/8/layout/hProcess7#1"/>
    <dgm:cxn modelId="{1B2E5B09-DE0C-410E-9D5D-8A3CC37CE839}" type="presParOf" srcId="{BABD1A13-92A3-4E2B-A96F-437C865BC631}" destId="{EF6ACB1A-AE95-4FFB-93DC-81A9F713E97B}" srcOrd="0" destOrd="0" presId="urn:microsoft.com/office/officeart/2005/8/layout/hProcess7#1"/>
    <dgm:cxn modelId="{8FA18375-9121-4C80-BC2A-5EEDF0CF8639}" type="presParOf" srcId="{BABD1A13-92A3-4E2B-A96F-437C865BC631}" destId="{2E28AD24-D38F-43AB-8A49-E4F1438CD499}" srcOrd="1" destOrd="0" presId="urn:microsoft.com/office/officeart/2005/8/layout/hProcess7#1"/>
    <dgm:cxn modelId="{22881CFC-4193-4222-BDDF-4A857268A768}" type="presParOf" srcId="{66CA4E40-05E8-416E-9F81-F44C24BCF46F}" destId="{FC465BF0-ECB3-4ACF-B2F3-8F3453691296}" srcOrd="1" destOrd="0" presId="urn:microsoft.com/office/officeart/2005/8/layout/hProcess7#1"/>
    <dgm:cxn modelId="{856802FE-8441-4383-B8B8-F1EF87E9F32E}" type="presParOf" srcId="{66CA4E40-05E8-416E-9F81-F44C24BCF46F}" destId="{90617260-DFCE-4AD1-9DBD-F8F375AF5BEA}" srcOrd="2" destOrd="0" presId="urn:microsoft.com/office/officeart/2005/8/layout/hProcess7#1"/>
    <dgm:cxn modelId="{951FEA0D-7C83-4129-8568-F153EBA66D7B}" type="presParOf" srcId="{90617260-DFCE-4AD1-9DBD-F8F375AF5BEA}" destId="{7CE594B9-1283-4F01-8ED4-82ED1FCD47DA}" srcOrd="0" destOrd="0" presId="urn:microsoft.com/office/officeart/2005/8/layout/hProcess7#1"/>
    <dgm:cxn modelId="{BAA43302-BF26-4AC0-A832-57FF946B7E83}" type="presParOf" srcId="{90617260-DFCE-4AD1-9DBD-F8F375AF5BEA}" destId="{F7176272-08D9-4D41-8EF3-AB6F44A8DECC}" srcOrd="1" destOrd="0" presId="urn:microsoft.com/office/officeart/2005/8/layout/hProcess7#1"/>
    <dgm:cxn modelId="{36EE524A-9A54-4C87-973A-0EBBE2498A8F}" type="presParOf" srcId="{90617260-DFCE-4AD1-9DBD-F8F375AF5BEA}" destId="{527A1BC5-0937-47BD-B88C-F678AD69D965}" srcOrd="2" destOrd="0" presId="urn:microsoft.com/office/officeart/2005/8/layout/hProcess7#1"/>
    <dgm:cxn modelId="{3844FA97-B533-44EC-B440-ED2515E1B565}" type="presParOf" srcId="{66CA4E40-05E8-416E-9F81-F44C24BCF46F}" destId="{F15E51B2-47F4-49BB-A919-E0CCF6DCC514}" srcOrd="3" destOrd="0" presId="urn:microsoft.com/office/officeart/2005/8/layout/hProcess7#1"/>
    <dgm:cxn modelId="{82E31AD2-D573-4436-9736-56217EB04513}" type="presParOf" srcId="{66CA4E40-05E8-416E-9F81-F44C24BCF46F}" destId="{C15BB964-7B7B-4103-A936-732D26030A56}" srcOrd="4" destOrd="0" presId="urn:microsoft.com/office/officeart/2005/8/layout/hProcess7#1"/>
    <dgm:cxn modelId="{A61A7FB7-8E4D-4B2C-B5DF-AB661BA0A8AA}" type="presParOf" srcId="{C15BB964-7B7B-4103-A936-732D26030A56}" destId="{3370C973-EF5A-4130-8DC4-B32FB131B7DE}" srcOrd="0" destOrd="0" presId="urn:microsoft.com/office/officeart/2005/8/layout/hProcess7#1"/>
    <dgm:cxn modelId="{CEDDCCC1-2056-4B6C-97DE-574614181129}" type="presParOf" srcId="{C15BB964-7B7B-4103-A936-732D26030A56}" destId="{AEE9FB65-C348-4453-933D-731D9099616C}" srcOrd="1" destOrd="0" presId="urn:microsoft.com/office/officeart/2005/8/layout/hProcess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C44169-0FC5-43C4-A01B-F752E834A1C3}"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0603FBA1-D40A-439D-98F5-D4298F6F47B5}">
      <dgm:prSet phldrT="[Texto]"/>
      <dgm:spPr/>
      <dgm:t>
        <a:bodyPr/>
        <a:lstStyle/>
        <a:p>
          <a:r>
            <a:rPr lang="es-ES" b="1" dirty="0" smtClean="0">
              <a:solidFill>
                <a:schemeClr val="tx1"/>
              </a:solidFill>
              <a:latin typeface="Times New Roman" pitchFamily="18" charset="0"/>
              <a:cs typeface="Times New Roman" pitchFamily="18" charset="0"/>
            </a:rPr>
            <a:t>CARACTERÍSTICAS DE LOS JUEGOS PSICOMOTRICES</a:t>
          </a:r>
          <a:endParaRPr lang="es-ES" dirty="0">
            <a:solidFill>
              <a:schemeClr val="tx1"/>
            </a:solidFill>
          </a:endParaRPr>
        </a:p>
      </dgm:t>
    </dgm:pt>
    <dgm:pt modelId="{97A318E3-D9CE-4C73-A251-061063DB407E}" type="parTrans" cxnId="{E838E7C9-5B8D-4FA0-B71F-8181AAC37990}">
      <dgm:prSet/>
      <dgm:spPr/>
      <dgm:t>
        <a:bodyPr/>
        <a:lstStyle/>
        <a:p>
          <a:endParaRPr lang="es-ES">
            <a:solidFill>
              <a:schemeClr val="tx1"/>
            </a:solidFill>
          </a:endParaRPr>
        </a:p>
      </dgm:t>
    </dgm:pt>
    <dgm:pt modelId="{BF6FA3EC-7182-441D-8BEC-DCD7BD2E2491}" type="sibTrans" cxnId="{E838E7C9-5B8D-4FA0-B71F-8181AAC37990}">
      <dgm:prSet/>
      <dgm:spPr/>
      <dgm:t>
        <a:bodyPr/>
        <a:lstStyle/>
        <a:p>
          <a:endParaRPr lang="es-ES">
            <a:solidFill>
              <a:schemeClr val="tx1"/>
            </a:solidFill>
          </a:endParaRPr>
        </a:p>
      </dgm:t>
    </dgm:pt>
    <dgm:pt modelId="{B57EB78B-97D0-42D9-B056-28F0C9CC72A7}">
      <dgm:prSet phldrT="[Texto]"/>
      <dgm:spPr/>
      <dgm:t>
        <a:bodyPr/>
        <a:lstStyle/>
        <a:p>
          <a:r>
            <a:rPr lang="es-ES" smtClean="0">
              <a:solidFill>
                <a:schemeClr val="tx1"/>
              </a:solidFill>
              <a:latin typeface="Times New Roman" pitchFamily="18" charset="0"/>
              <a:cs typeface="Times New Roman" pitchFamily="18" charset="0"/>
            </a:rPr>
            <a:t>El cuerpo es el juguete por excelencia</a:t>
          </a:r>
          <a:endParaRPr lang="es-ES" dirty="0">
            <a:solidFill>
              <a:schemeClr val="tx1"/>
            </a:solidFill>
          </a:endParaRPr>
        </a:p>
      </dgm:t>
    </dgm:pt>
    <dgm:pt modelId="{3E4887F8-6064-417E-97CB-52B31AEE10D6}" type="parTrans" cxnId="{B7E06271-7270-4860-8A26-1022263DFA27}">
      <dgm:prSet/>
      <dgm:spPr/>
      <dgm:t>
        <a:bodyPr/>
        <a:lstStyle/>
        <a:p>
          <a:endParaRPr lang="es-ES">
            <a:solidFill>
              <a:schemeClr val="tx1"/>
            </a:solidFill>
          </a:endParaRPr>
        </a:p>
      </dgm:t>
    </dgm:pt>
    <dgm:pt modelId="{F7391D67-3FEE-48F4-B5C1-00F9FFD7E808}" type="sibTrans" cxnId="{B7E06271-7270-4860-8A26-1022263DFA27}">
      <dgm:prSet/>
      <dgm:spPr/>
      <dgm:t>
        <a:bodyPr/>
        <a:lstStyle/>
        <a:p>
          <a:endParaRPr lang="es-ES">
            <a:solidFill>
              <a:schemeClr val="tx1"/>
            </a:solidFill>
          </a:endParaRPr>
        </a:p>
      </dgm:t>
    </dgm:pt>
    <dgm:pt modelId="{D5E8B872-EE46-4956-920D-9E6AF8651AF3}">
      <dgm:prSet phldrT="[Texto]"/>
      <dgm:spPr/>
      <dgm:t>
        <a:bodyPr/>
        <a:lstStyle/>
        <a:p>
          <a:r>
            <a:rPr lang="es-ES" smtClean="0">
              <a:solidFill>
                <a:schemeClr val="tx1"/>
              </a:solidFill>
              <a:latin typeface="Times New Roman" pitchFamily="18" charset="0"/>
              <a:cs typeface="Times New Roman" pitchFamily="18" charset="0"/>
            </a:rPr>
            <a:t>Desarrolla al mismo tiempo la motricidad fina y gruesa</a:t>
          </a:r>
          <a:endParaRPr lang="es-ES" dirty="0">
            <a:solidFill>
              <a:schemeClr val="tx1"/>
            </a:solidFill>
          </a:endParaRPr>
        </a:p>
      </dgm:t>
    </dgm:pt>
    <dgm:pt modelId="{8281D9D0-9F1C-415A-B51B-89A8B161F973}" type="parTrans" cxnId="{66741C93-D307-452B-82CB-915C253C9C28}">
      <dgm:prSet/>
      <dgm:spPr/>
      <dgm:t>
        <a:bodyPr/>
        <a:lstStyle/>
        <a:p>
          <a:endParaRPr lang="es-ES">
            <a:solidFill>
              <a:schemeClr val="tx1"/>
            </a:solidFill>
          </a:endParaRPr>
        </a:p>
      </dgm:t>
    </dgm:pt>
    <dgm:pt modelId="{2FC5B568-D234-4A85-B89A-8A0F7CF81F79}" type="sibTrans" cxnId="{66741C93-D307-452B-82CB-915C253C9C28}">
      <dgm:prSet/>
      <dgm:spPr/>
      <dgm:t>
        <a:bodyPr/>
        <a:lstStyle/>
        <a:p>
          <a:endParaRPr lang="es-ES">
            <a:solidFill>
              <a:schemeClr val="tx1"/>
            </a:solidFill>
          </a:endParaRPr>
        </a:p>
      </dgm:t>
    </dgm:pt>
    <dgm:pt modelId="{E8C12AEE-FEC5-489F-A46E-43CBE63571A1}">
      <dgm:prSet/>
      <dgm:spPr/>
      <dgm:t>
        <a:bodyPr/>
        <a:lstStyle/>
        <a:p>
          <a:r>
            <a:rPr lang="es-ES" smtClean="0">
              <a:solidFill>
                <a:schemeClr val="tx1"/>
              </a:solidFill>
              <a:latin typeface="Times New Roman" pitchFamily="18" charset="0"/>
              <a:cs typeface="Times New Roman" pitchFamily="18" charset="0"/>
            </a:rPr>
            <a:t>Demanda la intervención </a:t>
          </a:r>
          <a:endParaRPr lang="es-ES" dirty="0">
            <a:solidFill>
              <a:schemeClr val="tx1"/>
            </a:solidFill>
            <a:latin typeface="Times New Roman" pitchFamily="18" charset="0"/>
            <a:cs typeface="Times New Roman" pitchFamily="18" charset="0"/>
          </a:endParaRPr>
        </a:p>
      </dgm:t>
    </dgm:pt>
    <dgm:pt modelId="{C1640D8D-BB61-4504-AB3A-A51D4EFFDB93}" type="parTrans" cxnId="{BE7607EA-BAC0-4095-BB56-F56AF7B2D663}">
      <dgm:prSet/>
      <dgm:spPr/>
      <dgm:t>
        <a:bodyPr/>
        <a:lstStyle/>
        <a:p>
          <a:endParaRPr lang="es-ES">
            <a:solidFill>
              <a:schemeClr val="tx1"/>
            </a:solidFill>
          </a:endParaRPr>
        </a:p>
      </dgm:t>
    </dgm:pt>
    <dgm:pt modelId="{CC8A0C88-0042-4223-B75B-79FD688AB1EC}" type="sibTrans" cxnId="{BE7607EA-BAC0-4095-BB56-F56AF7B2D663}">
      <dgm:prSet/>
      <dgm:spPr/>
      <dgm:t>
        <a:bodyPr/>
        <a:lstStyle/>
        <a:p>
          <a:endParaRPr lang="es-ES">
            <a:solidFill>
              <a:schemeClr val="tx1"/>
            </a:solidFill>
          </a:endParaRPr>
        </a:p>
      </dgm:t>
    </dgm:pt>
    <dgm:pt modelId="{BC465BA8-CB47-4CDA-A6E3-862F3979C987}">
      <dgm:prSet/>
      <dgm:spPr/>
      <dgm:t>
        <a:bodyPr/>
        <a:lstStyle/>
        <a:p>
          <a:r>
            <a:rPr lang="es-ES" dirty="0" smtClean="0">
              <a:solidFill>
                <a:schemeClr val="tx1"/>
              </a:solidFill>
              <a:latin typeface="Times New Roman" pitchFamily="18" charset="0"/>
              <a:cs typeface="Times New Roman" pitchFamily="18" charset="0"/>
            </a:rPr>
            <a:t>el niño y compañeros de juego</a:t>
          </a:r>
          <a:endParaRPr lang="es-ES" dirty="0">
            <a:solidFill>
              <a:schemeClr val="tx1"/>
            </a:solidFill>
            <a:latin typeface="Times New Roman" pitchFamily="18" charset="0"/>
            <a:cs typeface="Times New Roman" pitchFamily="18" charset="0"/>
          </a:endParaRPr>
        </a:p>
      </dgm:t>
    </dgm:pt>
    <dgm:pt modelId="{8C6BE44C-A924-47B0-9F57-E1A60398FD9E}" type="parTrans" cxnId="{7AA36C16-C3BC-4E72-BE72-052FE3574CA0}">
      <dgm:prSet/>
      <dgm:spPr/>
      <dgm:t>
        <a:bodyPr/>
        <a:lstStyle/>
        <a:p>
          <a:endParaRPr lang="es-ES">
            <a:solidFill>
              <a:schemeClr val="tx1"/>
            </a:solidFill>
          </a:endParaRPr>
        </a:p>
      </dgm:t>
    </dgm:pt>
    <dgm:pt modelId="{2820D3AF-ECEF-4B0D-9C16-55E629D50AE2}" type="sibTrans" cxnId="{7AA36C16-C3BC-4E72-BE72-052FE3574CA0}">
      <dgm:prSet/>
      <dgm:spPr/>
      <dgm:t>
        <a:bodyPr/>
        <a:lstStyle/>
        <a:p>
          <a:endParaRPr lang="es-ES">
            <a:solidFill>
              <a:schemeClr val="tx1"/>
            </a:solidFill>
          </a:endParaRPr>
        </a:p>
      </dgm:t>
    </dgm:pt>
    <dgm:pt modelId="{DCDE13E4-761F-4414-9B6D-419D2FD13EDA}">
      <dgm:prSet/>
      <dgm:spPr/>
      <dgm:t>
        <a:bodyPr/>
        <a:lstStyle/>
        <a:p>
          <a:r>
            <a:rPr lang="es-ES" dirty="0" smtClean="0">
              <a:solidFill>
                <a:schemeClr val="tx1"/>
              </a:solidFill>
              <a:latin typeface="Times New Roman" pitchFamily="18" charset="0"/>
              <a:cs typeface="Times New Roman" pitchFamily="18" charset="0"/>
            </a:rPr>
            <a:t>Objetos de interés</a:t>
          </a:r>
          <a:endParaRPr lang="es-ES" dirty="0">
            <a:solidFill>
              <a:schemeClr val="tx1"/>
            </a:solidFill>
            <a:latin typeface="Times New Roman" pitchFamily="18" charset="0"/>
            <a:cs typeface="Times New Roman" pitchFamily="18" charset="0"/>
          </a:endParaRPr>
        </a:p>
      </dgm:t>
    </dgm:pt>
    <dgm:pt modelId="{BD440825-33CB-42DB-8349-7B49B7B8FBBA}" type="parTrans" cxnId="{D9F54960-30F2-4F95-B3FB-734E4D870D0B}">
      <dgm:prSet/>
      <dgm:spPr/>
      <dgm:t>
        <a:bodyPr/>
        <a:lstStyle/>
        <a:p>
          <a:endParaRPr lang="es-ES">
            <a:solidFill>
              <a:schemeClr val="tx1"/>
            </a:solidFill>
          </a:endParaRPr>
        </a:p>
      </dgm:t>
    </dgm:pt>
    <dgm:pt modelId="{DCFA65EB-B6B4-4A2B-8966-7B1E8539BE48}" type="sibTrans" cxnId="{D9F54960-30F2-4F95-B3FB-734E4D870D0B}">
      <dgm:prSet/>
      <dgm:spPr/>
      <dgm:t>
        <a:bodyPr/>
        <a:lstStyle/>
        <a:p>
          <a:endParaRPr lang="es-ES">
            <a:solidFill>
              <a:schemeClr val="tx1"/>
            </a:solidFill>
          </a:endParaRPr>
        </a:p>
      </dgm:t>
    </dgm:pt>
    <dgm:pt modelId="{E9A42CD5-1CF2-423B-8E5A-1FD8A35B3C59}">
      <dgm:prSet/>
      <dgm:spPr/>
      <dgm:t>
        <a:bodyPr/>
        <a:lstStyle/>
        <a:p>
          <a:r>
            <a:rPr lang="es-ES" dirty="0" smtClean="0">
              <a:solidFill>
                <a:schemeClr val="tx1"/>
              </a:solidFill>
              <a:latin typeface="Times New Roman" pitchFamily="18" charset="0"/>
              <a:cs typeface="Times New Roman" pitchFamily="18" charset="0"/>
            </a:rPr>
            <a:t>Objetos de conocimiento</a:t>
          </a:r>
          <a:endParaRPr lang="es-ES" dirty="0">
            <a:solidFill>
              <a:schemeClr val="tx1"/>
            </a:solidFill>
            <a:latin typeface="Times New Roman" pitchFamily="18" charset="0"/>
            <a:cs typeface="Times New Roman" pitchFamily="18" charset="0"/>
          </a:endParaRPr>
        </a:p>
      </dgm:t>
    </dgm:pt>
    <dgm:pt modelId="{9151A3A9-3FE7-4D3C-8EB0-EFD7A172F300}" type="parTrans" cxnId="{BFC2D85C-6160-480E-826D-6A559F7CA0FF}">
      <dgm:prSet/>
      <dgm:spPr/>
      <dgm:t>
        <a:bodyPr/>
        <a:lstStyle/>
        <a:p>
          <a:endParaRPr lang="es-ES">
            <a:solidFill>
              <a:schemeClr val="tx1"/>
            </a:solidFill>
          </a:endParaRPr>
        </a:p>
      </dgm:t>
    </dgm:pt>
    <dgm:pt modelId="{198E5D25-ABB0-4318-B9AB-B9EBBED48105}" type="sibTrans" cxnId="{BFC2D85C-6160-480E-826D-6A559F7CA0FF}">
      <dgm:prSet/>
      <dgm:spPr/>
      <dgm:t>
        <a:bodyPr/>
        <a:lstStyle/>
        <a:p>
          <a:endParaRPr lang="es-ES">
            <a:solidFill>
              <a:schemeClr val="tx1"/>
            </a:solidFill>
          </a:endParaRPr>
        </a:p>
      </dgm:t>
    </dgm:pt>
    <dgm:pt modelId="{0F463848-ED9A-49D4-9462-708DA870D874}">
      <dgm:prSet/>
      <dgm:spPr/>
      <dgm:t>
        <a:bodyPr/>
        <a:lstStyle/>
        <a:p>
          <a:r>
            <a:rPr lang="es-ES" dirty="0" smtClean="0">
              <a:solidFill>
                <a:schemeClr val="tx1"/>
              </a:solidFill>
              <a:latin typeface="Times New Roman" pitchFamily="18" charset="0"/>
              <a:cs typeface="Times New Roman" pitchFamily="18" charset="0"/>
            </a:rPr>
            <a:t>Espacio y tiempo</a:t>
          </a:r>
          <a:endParaRPr lang="es-ES" dirty="0">
            <a:solidFill>
              <a:schemeClr val="tx1"/>
            </a:solidFill>
            <a:latin typeface="Times New Roman" pitchFamily="18" charset="0"/>
            <a:cs typeface="Times New Roman" pitchFamily="18" charset="0"/>
          </a:endParaRPr>
        </a:p>
      </dgm:t>
    </dgm:pt>
    <dgm:pt modelId="{5AD5C3FC-355F-42A9-B771-BA8FB340C632}" type="parTrans" cxnId="{AE98F6CC-7C86-47CF-8C23-67F353B1E5DA}">
      <dgm:prSet/>
      <dgm:spPr/>
      <dgm:t>
        <a:bodyPr/>
        <a:lstStyle/>
        <a:p>
          <a:endParaRPr lang="es-ES">
            <a:solidFill>
              <a:schemeClr val="tx1"/>
            </a:solidFill>
          </a:endParaRPr>
        </a:p>
      </dgm:t>
    </dgm:pt>
    <dgm:pt modelId="{C94AC523-F783-4FBE-AB19-3471FDAE09D9}" type="sibTrans" cxnId="{AE98F6CC-7C86-47CF-8C23-67F353B1E5DA}">
      <dgm:prSet/>
      <dgm:spPr/>
      <dgm:t>
        <a:bodyPr/>
        <a:lstStyle/>
        <a:p>
          <a:endParaRPr lang="es-ES">
            <a:solidFill>
              <a:schemeClr val="tx1"/>
            </a:solidFill>
          </a:endParaRPr>
        </a:p>
      </dgm:t>
    </dgm:pt>
    <dgm:pt modelId="{079559D7-F27E-49B3-84B7-AFB1390BA997}" type="pres">
      <dgm:prSet presAssocID="{6CC44169-0FC5-43C4-A01B-F752E834A1C3}" presName="diagram" presStyleCnt="0">
        <dgm:presLayoutVars>
          <dgm:chPref val="1"/>
          <dgm:dir/>
          <dgm:animOne val="branch"/>
          <dgm:animLvl val="lvl"/>
          <dgm:resizeHandles val="exact"/>
        </dgm:presLayoutVars>
      </dgm:prSet>
      <dgm:spPr/>
      <dgm:t>
        <a:bodyPr/>
        <a:lstStyle/>
        <a:p>
          <a:endParaRPr lang="es-ES"/>
        </a:p>
      </dgm:t>
    </dgm:pt>
    <dgm:pt modelId="{C17D2A72-280C-49E6-AA21-37CEDCFE4D70}" type="pres">
      <dgm:prSet presAssocID="{0603FBA1-D40A-439D-98F5-D4298F6F47B5}" presName="root1" presStyleCnt="0"/>
      <dgm:spPr/>
    </dgm:pt>
    <dgm:pt modelId="{D2C991EC-0063-4CD9-8818-A5782CA27586}" type="pres">
      <dgm:prSet presAssocID="{0603FBA1-D40A-439D-98F5-D4298F6F47B5}" presName="LevelOneTextNode" presStyleLbl="node0" presStyleIdx="0" presStyleCnt="1" custLinFactNeighborX="-133" custLinFactNeighborY="55433">
        <dgm:presLayoutVars>
          <dgm:chPref val="3"/>
        </dgm:presLayoutVars>
      </dgm:prSet>
      <dgm:spPr/>
      <dgm:t>
        <a:bodyPr/>
        <a:lstStyle/>
        <a:p>
          <a:endParaRPr lang="es-ES"/>
        </a:p>
      </dgm:t>
    </dgm:pt>
    <dgm:pt modelId="{D4436172-CD88-4E32-9C36-1042DAA036F4}" type="pres">
      <dgm:prSet presAssocID="{0603FBA1-D40A-439D-98F5-D4298F6F47B5}" presName="level2hierChild" presStyleCnt="0"/>
      <dgm:spPr/>
    </dgm:pt>
    <dgm:pt modelId="{5867B566-695A-4512-A6BB-C157D39FAC76}" type="pres">
      <dgm:prSet presAssocID="{3E4887F8-6064-417E-97CB-52B31AEE10D6}" presName="conn2-1" presStyleLbl="parChTrans1D2" presStyleIdx="0" presStyleCnt="3"/>
      <dgm:spPr/>
      <dgm:t>
        <a:bodyPr/>
        <a:lstStyle/>
        <a:p>
          <a:endParaRPr lang="es-ES"/>
        </a:p>
      </dgm:t>
    </dgm:pt>
    <dgm:pt modelId="{C4C7C458-45EB-47FE-ABAC-16B39C9D45FA}" type="pres">
      <dgm:prSet presAssocID="{3E4887F8-6064-417E-97CB-52B31AEE10D6}" presName="connTx" presStyleLbl="parChTrans1D2" presStyleIdx="0" presStyleCnt="3"/>
      <dgm:spPr/>
      <dgm:t>
        <a:bodyPr/>
        <a:lstStyle/>
        <a:p>
          <a:endParaRPr lang="es-ES"/>
        </a:p>
      </dgm:t>
    </dgm:pt>
    <dgm:pt modelId="{78072D48-C40D-4C5F-BA79-D28EC2EAA133}" type="pres">
      <dgm:prSet presAssocID="{B57EB78B-97D0-42D9-B056-28F0C9CC72A7}" presName="root2" presStyleCnt="0"/>
      <dgm:spPr/>
    </dgm:pt>
    <dgm:pt modelId="{DF73C12F-A68A-4885-88A0-3BFD5D574336}" type="pres">
      <dgm:prSet presAssocID="{B57EB78B-97D0-42D9-B056-28F0C9CC72A7}" presName="LevelTwoTextNode" presStyleLbl="node2" presStyleIdx="0" presStyleCnt="3" custScaleY="57481" custLinFactNeighborX="1598" custLinFactNeighborY="32106">
        <dgm:presLayoutVars>
          <dgm:chPref val="3"/>
        </dgm:presLayoutVars>
      </dgm:prSet>
      <dgm:spPr/>
      <dgm:t>
        <a:bodyPr/>
        <a:lstStyle/>
        <a:p>
          <a:endParaRPr lang="es-ES"/>
        </a:p>
      </dgm:t>
    </dgm:pt>
    <dgm:pt modelId="{ACB3A179-25DE-4AAE-B500-51007E2E6C1B}" type="pres">
      <dgm:prSet presAssocID="{B57EB78B-97D0-42D9-B056-28F0C9CC72A7}" presName="level3hierChild" presStyleCnt="0"/>
      <dgm:spPr/>
    </dgm:pt>
    <dgm:pt modelId="{AE03A623-4B3B-4196-ABC4-DEB3D019D61C}" type="pres">
      <dgm:prSet presAssocID="{8281D9D0-9F1C-415A-B51B-89A8B161F973}" presName="conn2-1" presStyleLbl="parChTrans1D2" presStyleIdx="1" presStyleCnt="3"/>
      <dgm:spPr/>
      <dgm:t>
        <a:bodyPr/>
        <a:lstStyle/>
        <a:p>
          <a:endParaRPr lang="es-ES"/>
        </a:p>
      </dgm:t>
    </dgm:pt>
    <dgm:pt modelId="{A16236FD-1452-4DE6-85FD-81562AC2A022}" type="pres">
      <dgm:prSet presAssocID="{8281D9D0-9F1C-415A-B51B-89A8B161F973}" presName="connTx" presStyleLbl="parChTrans1D2" presStyleIdx="1" presStyleCnt="3"/>
      <dgm:spPr/>
      <dgm:t>
        <a:bodyPr/>
        <a:lstStyle/>
        <a:p>
          <a:endParaRPr lang="es-ES"/>
        </a:p>
      </dgm:t>
    </dgm:pt>
    <dgm:pt modelId="{769A7502-E252-43A9-9494-48D001C36363}" type="pres">
      <dgm:prSet presAssocID="{D5E8B872-EE46-4956-920D-9E6AF8651AF3}" presName="root2" presStyleCnt="0"/>
      <dgm:spPr/>
    </dgm:pt>
    <dgm:pt modelId="{B5747ACF-3F18-4739-A0A5-22E83E894E11}" type="pres">
      <dgm:prSet presAssocID="{D5E8B872-EE46-4956-920D-9E6AF8651AF3}" presName="LevelTwoTextNode" presStyleLbl="node2" presStyleIdx="1" presStyleCnt="3" custScaleY="57596" custLinFactNeighborX="1598" custLinFactNeighborY="49099">
        <dgm:presLayoutVars>
          <dgm:chPref val="3"/>
        </dgm:presLayoutVars>
      </dgm:prSet>
      <dgm:spPr/>
      <dgm:t>
        <a:bodyPr/>
        <a:lstStyle/>
        <a:p>
          <a:endParaRPr lang="es-ES"/>
        </a:p>
      </dgm:t>
    </dgm:pt>
    <dgm:pt modelId="{C6FA117D-DAD5-4D21-92F4-94B1F4730518}" type="pres">
      <dgm:prSet presAssocID="{D5E8B872-EE46-4956-920D-9E6AF8651AF3}" presName="level3hierChild" presStyleCnt="0"/>
      <dgm:spPr/>
    </dgm:pt>
    <dgm:pt modelId="{2E06F275-1C01-4F20-AA9E-4F2347F04C5F}" type="pres">
      <dgm:prSet presAssocID="{C1640D8D-BB61-4504-AB3A-A51D4EFFDB93}" presName="conn2-1" presStyleLbl="parChTrans1D2" presStyleIdx="2" presStyleCnt="3"/>
      <dgm:spPr/>
      <dgm:t>
        <a:bodyPr/>
        <a:lstStyle/>
        <a:p>
          <a:endParaRPr lang="es-ES"/>
        </a:p>
      </dgm:t>
    </dgm:pt>
    <dgm:pt modelId="{18B4D71A-183D-4B49-8EC0-E0405FAB5A98}" type="pres">
      <dgm:prSet presAssocID="{C1640D8D-BB61-4504-AB3A-A51D4EFFDB93}" presName="connTx" presStyleLbl="parChTrans1D2" presStyleIdx="2" presStyleCnt="3"/>
      <dgm:spPr/>
      <dgm:t>
        <a:bodyPr/>
        <a:lstStyle/>
        <a:p>
          <a:endParaRPr lang="es-ES"/>
        </a:p>
      </dgm:t>
    </dgm:pt>
    <dgm:pt modelId="{37C0243B-8633-4DA8-9219-D9DE3208DD7B}" type="pres">
      <dgm:prSet presAssocID="{E8C12AEE-FEC5-489F-A46E-43CBE63571A1}" presName="root2" presStyleCnt="0"/>
      <dgm:spPr/>
    </dgm:pt>
    <dgm:pt modelId="{7D6FF2A9-666B-4CC5-9434-E003125B323D}" type="pres">
      <dgm:prSet presAssocID="{E8C12AEE-FEC5-489F-A46E-43CBE63571A1}" presName="LevelTwoTextNode" presStyleLbl="node2" presStyleIdx="2" presStyleCnt="3" custLinFactNeighborX="1598" custLinFactNeighborY="78760">
        <dgm:presLayoutVars>
          <dgm:chPref val="3"/>
        </dgm:presLayoutVars>
      </dgm:prSet>
      <dgm:spPr/>
      <dgm:t>
        <a:bodyPr/>
        <a:lstStyle/>
        <a:p>
          <a:endParaRPr lang="es-ES"/>
        </a:p>
      </dgm:t>
    </dgm:pt>
    <dgm:pt modelId="{90874E24-4219-43E4-83B9-F99576E7F889}" type="pres">
      <dgm:prSet presAssocID="{E8C12AEE-FEC5-489F-A46E-43CBE63571A1}" presName="level3hierChild" presStyleCnt="0"/>
      <dgm:spPr/>
    </dgm:pt>
    <dgm:pt modelId="{410ED850-3F0D-4E19-9A76-FE8D0C1B726B}" type="pres">
      <dgm:prSet presAssocID="{5AD5C3FC-355F-42A9-B771-BA8FB340C632}" presName="conn2-1" presStyleLbl="parChTrans1D3" presStyleIdx="0" presStyleCnt="4"/>
      <dgm:spPr/>
      <dgm:t>
        <a:bodyPr/>
        <a:lstStyle/>
        <a:p>
          <a:endParaRPr lang="es-ES"/>
        </a:p>
      </dgm:t>
    </dgm:pt>
    <dgm:pt modelId="{96C2ED63-4422-44B8-BF04-A2ED7A532633}" type="pres">
      <dgm:prSet presAssocID="{5AD5C3FC-355F-42A9-B771-BA8FB340C632}" presName="connTx" presStyleLbl="parChTrans1D3" presStyleIdx="0" presStyleCnt="4"/>
      <dgm:spPr/>
      <dgm:t>
        <a:bodyPr/>
        <a:lstStyle/>
        <a:p>
          <a:endParaRPr lang="es-ES"/>
        </a:p>
      </dgm:t>
    </dgm:pt>
    <dgm:pt modelId="{1EE46EC5-4B8D-4B08-A227-E9CEFB42A811}" type="pres">
      <dgm:prSet presAssocID="{0F463848-ED9A-49D4-9462-708DA870D874}" presName="root2" presStyleCnt="0"/>
      <dgm:spPr/>
    </dgm:pt>
    <dgm:pt modelId="{D8988E86-C39B-4CEC-9871-303E816BB505}" type="pres">
      <dgm:prSet presAssocID="{0F463848-ED9A-49D4-9462-708DA870D874}" presName="LevelTwoTextNode" presStyleLbl="node3" presStyleIdx="0" presStyleCnt="4" custScaleY="47725" custLinFactNeighborY="69807">
        <dgm:presLayoutVars>
          <dgm:chPref val="3"/>
        </dgm:presLayoutVars>
      </dgm:prSet>
      <dgm:spPr/>
      <dgm:t>
        <a:bodyPr/>
        <a:lstStyle/>
        <a:p>
          <a:endParaRPr lang="es-ES"/>
        </a:p>
      </dgm:t>
    </dgm:pt>
    <dgm:pt modelId="{3BE67D8F-E2F0-4C13-97AE-1C7739B62913}" type="pres">
      <dgm:prSet presAssocID="{0F463848-ED9A-49D4-9462-708DA870D874}" presName="level3hierChild" presStyleCnt="0"/>
      <dgm:spPr/>
    </dgm:pt>
    <dgm:pt modelId="{7FA0241E-EFD0-42E2-90FD-2618A6051CC9}" type="pres">
      <dgm:prSet presAssocID="{9151A3A9-3FE7-4D3C-8EB0-EFD7A172F300}" presName="conn2-1" presStyleLbl="parChTrans1D3" presStyleIdx="1" presStyleCnt="4"/>
      <dgm:spPr/>
      <dgm:t>
        <a:bodyPr/>
        <a:lstStyle/>
        <a:p>
          <a:endParaRPr lang="es-ES"/>
        </a:p>
      </dgm:t>
    </dgm:pt>
    <dgm:pt modelId="{1EBD355F-298E-490D-A24A-8D553771FCAA}" type="pres">
      <dgm:prSet presAssocID="{9151A3A9-3FE7-4D3C-8EB0-EFD7A172F300}" presName="connTx" presStyleLbl="parChTrans1D3" presStyleIdx="1" presStyleCnt="4"/>
      <dgm:spPr/>
      <dgm:t>
        <a:bodyPr/>
        <a:lstStyle/>
        <a:p>
          <a:endParaRPr lang="es-ES"/>
        </a:p>
      </dgm:t>
    </dgm:pt>
    <dgm:pt modelId="{AF3FB706-2706-41C0-9794-F83AB5311FDD}" type="pres">
      <dgm:prSet presAssocID="{E9A42CD5-1CF2-423B-8E5A-1FD8A35B3C59}" presName="root2" presStyleCnt="0"/>
      <dgm:spPr/>
    </dgm:pt>
    <dgm:pt modelId="{5DADA4E5-0864-4FA8-B02E-7BA249CD6F78}" type="pres">
      <dgm:prSet presAssocID="{E9A42CD5-1CF2-423B-8E5A-1FD8A35B3C59}" presName="LevelTwoTextNode" presStyleLbl="node3" presStyleIdx="1" presStyleCnt="4" custScaleY="40512" custLinFactNeighborY="64574">
        <dgm:presLayoutVars>
          <dgm:chPref val="3"/>
        </dgm:presLayoutVars>
      </dgm:prSet>
      <dgm:spPr/>
      <dgm:t>
        <a:bodyPr/>
        <a:lstStyle/>
        <a:p>
          <a:endParaRPr lang="es-ES"/>
        </a:p>
      </dgm:t>
    </dgm:pt>
    <dgm:pt modelId="{A92EED7E-52D3-4BDD-B53F-106CDA9D324A}" type="pres">
      <dgm:prSet presAssocID="{E9A42CD5-1CF2-423B-8E5A-1FD8A35B3C59}" presName="level3hierChild" presStyleCnt="0"/>
      <dgm:spPr/>
    </dgm:pt>
    <dgm:pt modelId="{1AE6CCE9-F3C0-43BA-9D9C-1F80999F3621}" type="pres">
      <dgm:prSet presAssocID="{BD440825-33CB-42DB-8349-7B49B7B8FBBA}" presName="conn2-1" presStyleLbl="parChTrans1D3" presStyleIdx="2" presStyleCnt="4"/>
      <dgm:spPr/>
      <dgm:t>
        <a:bodyPr/>
        <a:lstStyle/>
        <a:p>
          <a:endParaRPr lang="es-ES"/>
        </a:p>
      </dgm:t>
    </dgm:pt>
    <dgm:pt modelId="{41DAA81E-4B72-429B-BD60-89334933C56C}" type="pres">
      <dgm:prSet presAssocID="{BD440825-33CB-42DB-8349-7B49B7B8FBBA}" presName="connTx" presStyleLbl="parChTrans1D3" presStyleIdx="2" presStyleCnt="4"/>
      <dgm:spPr/>
      <dgm:t>
        <a:bodyPr/>
        <a:lstStyle/>
        <a:p>
          <a:endParaRPr lang="es-ES"/>
        </a:p>
      </dgm:t>
    </dgm:pt>
    <dgm:pt modelId="{07B8E164-D577-4514-890B-AC72B999EB7C}" type="pres">
      <dgm:prSet presAssocID="{DCDE13E4-761F-4414-9B6D-419D2FD13EDA}" presName="root2" presStyleCnt="0"/>
      <dgm:spPr/>
    </dgm:pt>
    <dgm:pt modelId="{2B308284-9EF9-44C8-8E3D-F972FFF735AC}" type="pres">
      <dgm:prSet presAssocID="{DCDE13E4-761F-4414-9B6D-419D2FD13EDA}" presName="LevelTwoTextNode" presStyleLbl="node3" presStyleIdx="2" presStyleCnt="4" custScaleY="36506" custLinFactNeighborY="66554">
        <dgm:presLayoutVars>
          <dgm:chPref val="3"/>
        </dgm:presLayoutVars>
      </dgm:prSet>
      <dgm:spPr/>
      <dgm:t>
        <a:bodyPr/>
        <a:lstStyle/>
        <a:p>
          <a:endParaRPr lang="es-ES"/>
        </a:p>
      </dgm:t>
    </dgm:pt>
    <dgm:pt modelId="{4B9BCC30-C4E0-496B-A8DE-958E6FA5F57A}" type="pres">
      <dgm:prSet presAssocID="{DCDE13E4-761F-4414-9B6D-419D2FD13EDA}" presName="level3hierChild" presStyleCnt="0"/>
      <dgm:spPr/>
    </dgm:pt>
    <dgm:pt modelId="{A479D63C-6538-47F3-B4D4-9853AEA04E13}" type="pres">
      <dgm:prSet presAssocID="{8C6BE44C-A924-47B0-9F57-E1A60398FD9E}" presName="conn2-1" presStyleLbl="parChTrans1D3" presStyleIdx="3" presStyleCnt="4"/>
      <dgm:spPr/>
      <dgm:t>
        <a:bodyPr/>
        <a:lstStyle/>
        <a:p>
          <a:endParaRPr lang="es-ES"/>
        </a:p>
      </dgm:t>
    </dgm:pt>
    <dgm:pt modelId="{44DBA397-3EED-4DFC-856B-5C666C9E47C7}" type="pres">
      <dgm:prSet presAssocID="{8C6BE44C-A924-47B0-9F57-E1A60398FD9E}" presName="connTx" presStyleLbl="parChTrans1D3" presStyleIdx="3" presStyleCnt="4"/>
      <dgm:spPr/>
      <dgm:t>
        <a:bodyPr/>
        <a:lstStyle/>
        <a:p>
          <a:endParaRPr lang="es-ES"/>
        </a:p>
      </dgm:t>
    </dgm:pt>
    <dgm:pt modelId="{13455B0C-ABF1-44A6-92BA-F3D06EDC00AB}" type="pres">
      <dgm:prSet presAssocID="{BC465BA8-CB47-4CDA-A6E3-862F3979C987}" presName="root2" presStyleCnt="0"/>
      <dgm:spPr/>
    </dgm:pt>
    <dgm:pt modelId="{6D63E918-EA1E-4FF4-B975-47F69A0022E8}" type="pres">
      <dgm:prSet presAssocID="{BC465BA8-CB47-4CDA-A6E3-862F3979C987}" presName="LevelTwoTextNode" presStyleLbl="node3" presStyleIdx="3" presStyleCnt="4" custScaleY="53384" custLinFactNeighborX="133" custLinFactNeighborY="92734">
        <dgm:presLayoutVars>
          <dgm:chPref val="3"/>
        </dgm:presLayoutVars>
      </dgm:prSet>
      <dgm:spPr/>
      <dgm:t>
        <a:bodyPr/>
        <a:lstStyle/>
        <a:p>
          <a:endParaRPr lang="es-ES"/>
        </a:p>
      </dgm:t>
    </dgm:pt>
    <dgm:pt modelId="{949BA597-B81A-4C35-91A7-2037C57C2925}" type="pres">
      <dgm:prSet presAssocID="{BC465BA8-CB47-4CDA-A6E3-862F3979C987}" presName="level3hierChild" presStyleCnt="0"/>
      <dgm:spPr/>
    </dgm:pt>
  </dgm:ptLst>
  <dgm:cxnLst>
    <dgm:cxn modelId="{93E682C8-223E-4135-B052-7D1C2634816E}" type="presOf" srcId="{C1640D8D-BB61-4504-AB3A-A51D4EFFDB93}" destId="{18B4D71A-183D-4B49-8EC0-E0405FAB5A98}" srcOrd="1" destOrd="0" presId="urn:microsoft.com/office/officeart/2005/8/layout/hierarchy2"/>
    <dgm:cxn modelId="{781C8E2F-14AF-4F45-9FB6-20F96E108F04}" type="presOf" srcId="{E9A42CD5-1CF2-423B-8E5A-1FD8A35B3C59}" destId="{5DADA4E5-0864-4FA8-B02E-7BA249CD6F78}" srcOrd="0" destOrd="0" presId="urn:microsoft.com/office/officeart/2005/8/layout/hierarchy2"/>
    <dgm:cxn modelId="{E838E7C9-5B8D-4FA0-B71F-8181AAC37990}" srcId="{6CC44169-0FC5-43C4-A01B-F752E834A1C3}" destId="{0603FBA1-D40A-439D-98F5-D4298F6F47B5}" srcOrd="0" destOrd="0" parTransId="{97A318E3-D9CE-4C73-A251-061063DB407E}" sibTransId="{BF6FA3EC-7182-441D-8BEC-DCD7BD2E2491}"/>
    <dgm:cxn modelId="{A8C9A835-68B9-4565-BF19-0FF450BF468C}" type="presOf" srcId="{8281D9D0-9F1C-415A-B51B-89A8B161F973}" destId="{A16236FD-1452-4DE6-85FD-81562AC2A022}" srcOrd="1" destOrd="0" presId="urn:microsoft.com/office/officeart/2005/8/layout/hierarchy2"/>
    <dgm:cxn modelId="{7FF4C86D-B689-4BB6-A6E8-4F046719A46F}" type="presOf" srcId="{0603FBA1-D40A-439D-98F5-D4298F6F47B5}" destId="{D2C991EC-0063-4CD9-8818-A5782CA27586}" srcOrd="0" destOrd="0" presId="urn:microsoft.com/office/officeart/2005/8/layout/hierarchy2"/>
    <dgm:cxn modelId="{4FCD1143-C207-4777-894E-F9B30738295F}" type="presOf" srcId="{BC465BA8-CB47-4CDA-A6E3-862F3979C987}" destId="{6D63E918-EA1E-4FF4-B975-47F69A0022E8}" srcOrd="0" destOrd="0" presId="urn:microsoft.com/office/officeart/2005/8/layout/hierarchy2"/>
    <dgm:cxn modelId="{BE7607EA-BAC0-4095-BB56-F56AF7B2D663}" srcId="{0603FBA1-D40A-439D-98F5-D4298F6F47B5}" destId="{E8C12AEE-FEC5-489F-A46E-43CBE63571A1}" srcOrd="2" destOrd="0" parTransId="{C1640D8D-BB61-4504-AB3A-A51D4EFFDB93}" sibTransId="{CC8A0C88-0042-4223-B75B-79FD688AB1EC}"/>
    <dgm:cxn modelId="{3233A6D1-F7D6-4C2E-9994-564545C9C46B}" type="presOf" srcId="{5AD5C3FC-355F-42A9-B771-BA8FB340C632}" destId="{96C2ED63-4422-44B8-BF04-A2ED7A532633}" srcOrd="1" destOrd="0" presId="urn:microsoft.com/office/officeart/2005/8/layout/hierarchy2"/>
    <dgm:cxn modelId="{BFC2D85C-6160-480E-826D-6A559F7CA0FF}" srcId="{E8C12AEE-FEC5-489F-A46E-43CBE63571A1}" destId="{E9A42CD5-1CF2-423B-8E5A-1FD8A35B3C59}" srcOrd="1" destOrd="0" parTransId="{9151A3A9-3FE7-4D3C-8EB0-EFD7A172F300}" sibTransId="{198E5D25-ABB0-4318-B9AB-B9EBBED48105}"/>
    <dgm:cxn modelId="{1900DC60-7419-4CBA-99E0-4A78AAEE71B7}" type="presOf" srcId="{0F463848-ED9A-49D4-9462-708DA870D874}" destId="{D8988E86-C39B-4CEC-9871-303E816BB505}" srcOrd="0" destOrd="0" presId="urn:microsoft.com/office/officeart/2005/8/layout/hierarchy2"/>
    <dgm:cxn modelId="{7E6F6C95-06C1-4A9B-BF5D-E1B71992CECE}" type="presOf" srcId="{8281D9D0-9F1C-415A-B51B-89A8B161F973}" destId="{AE03A623-4B3B-4196-ABC4-DEB3D019D61C}" srcOrd="0" destOrd="0" presId="urn:microsoft.com/office/officeart/2005/8/layout/hierarchy2"/>
    <dgm:cxn modelId="{26F802AE-030C-4FB5-BF32-EB2B1A223608}" type="presOf" srcId="{BD440825-33CB-42DB-8349-7B49B7B8FBBA}" destId="{1AE6CCE9-F3C0-43BA-9D9C-1F80999F3621}" srcOrd="0" destOrd="0" presId="urn:microsoft.com/office/officeart/2005/8/layout/hierarchy2"/>
    <dgm:cxn modelId="{6D58C546-A54D-4887-9670-F28C5B94C1C3}" type="presOf" srcId="{DCDE13E4-761F-4414-9B6D-419D2FD13EDA}" destId="{2B308284-9EF9-44C8-8E3D-F972FFF735AC}" srcOrd="0" destOrd="0" presId="urn:microsoft.com/office/officeart/2005/8/layout/hierarchy2"/>
    <dgm:cxn modelId="{335C2454-F524-44F3-B5EE-D172AEC352E5}" type="presOf" srcId="{D5E8B872-EE46-4956-920D-9E6AF8651AF3}" destId="{B5747ACF-3F18-4739-A0A5-22E83E894E11}" srcOrd="0" destOrd="0" presId="urn:microsoft.com/office/officeart/2005/8/layout/hierarchy2"/>
    <dgm:cxn modelId="{7E40398D-5ABD-4B5F-ABFC-FF3BF51644CA}" type="presOf" srcId="{9151A3A9-3FE7-4D3C-8EB0-EFD7A172F300}" destId="{7FA0241E-EFD0-42E2-90FD-2618A6051CC9}" srcOrd="0" destOrd="0" presId="urn:microsoft.com/office/officeart/2005/8/layout/hierarchy2"/>
    <dgm:cxn modelId="{6D339AA8-C041-4411-BD97-0806D0144832}" type="presOf" srcId="{C1640D8D-BB61-4504-AB3A-A51D4EFFDB93}" destId="{2E06F275-1C01-4F20-AA9E-4F2347F04C5F}" srcOrd="0" destOrd="0" presId="urn:microsoft.com/office/officeart/2005/8/layout/hierarchy2"/>
    <dgm:cxn modelId="{B7E06271-7270-4860-8A26-1022263DFA27}" srcId="{0603FBA1-D40A-439D-98F5-D4298F6F47B5}" destId="{B57EB78B-97D0-42D9-B056-28F0C9CC72A7}" srcOrd="0" destOrd="0" parTransId="{3E4887F8-6064-417E-97CB-52B31AEE10D6}" sibTransId="{F7391D67-3FEE-48F4-B5C1-00F9FFD7E808}"/>
    <dgm:cxn modelId="{5AB1A7E0-1916-41AC-B1B3-4C02DE9E8E99}" type="presOf" srcId="{3E4887F8-6064-417E-97CB-52B31AEE10D6}" destId="{5867B566-695A-4512-A6BB-C157D39FAC76}" srcOrd="0" destOrd="0" presId="urn:microsoft.com/office/officeart/2005/8/layout/hierarchy2"/>
    <dgm:cxn modelId="{66741C93-D307-452B-82CB-915C253C9C28}" srcId="{0603FBA1-D40A-439D-98F5-D4298F6F47B5}" destId="{D5E8B872-EE46-4956-920D-9E6AF8651AF3}" srcOrd="1" destOrd="0" parTransId="{8281D9D0-9F1C-415A-B51B-89A8B161F973}" sibTransId="{2FC5B568-D234-4A85-B89A-8A0F7CF81F79}"/>
    <dgm:cxn modelId="{0B9298A8-64F5-41A2-BD27-CDAB26691D72}" type="presOf" srcId="{5AD5C3FC-355F-42A9-B771-BA8FB340C632}" destId="{410ED850-3F0D-4E19-9A76-FE8D0C1B726B}" srcOrd="0" destOrd="0" presId="urn:microsoft.com/office/officeart/2005/8/layout/hierarchy2"/>
    <dgm:cxn modelId="{F76DBC29-2699-41C1-9106-8A5F3B901D23}" type="presOf" srcId="{9151A3A9-3FE7-4D3C-8EB0-EFD7A172F300}" destId="{1EBD355F-298E-490D-A24A-8D553771FCAA}" srcOrd="1" destOrd="0" presId="urn:microsoft.com/office/officeart/2005/8/layout/hierarchy2"/>
    <dgm:cxn modelId="{4462F0D2-8E48-42F4-8298-B17A28C0B676}" type="presOf" srcId="{8C6BE44C-A924-47B0-9F57-E1A60398FD9E}" destId="{A479D63C-6538-47F3-B4D4-9853AEA04E13}" srcOrd="0" destOrd="0" presId="urn:microsoft.com/office/officeart/2005/8/layout/hierarchy2"/>
    <dgm:cxn modelId="{96927EB4-539F-4CCE-AC9A-BC125FEF57DF}" type="presOf" srcId="{BD440825-33CB-42DB-8349-7B49B7B8FBBA}" destId="{41DAA81E-4B72-429B-BD60-89334933C56C}" srcOrd="1" destOrd="0" presId="urn:microsoft.com/office/officeart/2005/8/layout/hierarchy2"/>
    <dgm:cxn modelId="{E4260F49-194A-4CB7-9381-FCEA4FA7643A}" type="presOf" srcId="{8C6BE44C-A924-47B0-9F57-E1A60398FD9E}" destId="{44DBA397-3EED-4DFC-856B-5C666C9E47C7}" srcOrd="1" destOrd="0" presId="urn:microsoft.com/office/officeart/2005/8/layout/hierarchy2"/>
    <dgm:cxn modelId="{DD036B33-5939-4EA2-AB79-C76B00B1BDA1}" type="presOf" srcId="{E8C12AEE-FEC5-489F-A46E-43CBE63571A1}" destId="{7D6FF2A9-666B-4CC5-9434-E003125B323D}" srcOrd="0" destOrd="0" presId="urn:microsoft.com/office/officeart/2005/8/layout/hierarchy2"/>
    <dgm:cxn modelId="{D9F54960-30F2-4F95-B3FB-734E4D870D0B}" srcId="{E8C12AEE-FEC5-489F-A46E-43CBE63571A1}" destId="{DCDE13E4-761F-4414-9B6D-419D2FD13EDA}" srcOrd="2" destOrd="0" parTransId="{BD440825-33CB-42DB-8349-7B49B7B8FBBA}" sibTransId="{DCFA65EB-B6B4-4A2B-8966-7B1E8539BE48}"/>
    <dgm:cxn modelId="{6DD26021-31D8-4200-B33B-1017C549986A}" type="presOf" srcId="{6CC44169-0FC5-43C4-A01B-F752E834A1C3}" destId="{079559D7-F27E-49B3-84B7-AFB1390BA997}" srcOrd="0" destOrd="0" presId="urn:microsoft.com/office/officeart/2005/8/layout/hierarchy2"/>
    <dgm:cxn modelId="{AE98F6CC-7C86-47CF-8C23-67F353B1E5DA}" srcId="{E8C12AEE-FEC5-489F-A46E-43CBE63571A1}" destId="{0F463848-ED9A-49D4-9462-708DA870D874}" srcOrd="0" destOrd="0" parTransId="{5AD5C3FC-355F-42A9-B771-BA8FB340C632}" sibTransId="{C94AC523-F783-4FBE-AB19-3471FDAE09D9}"/>
    <dgm:cxn modelId="{F3B6292E-7315-4FAB-A28A-6B0359011523}" type="presOf" srcId="{3E4887F8-6064-417E-97CB-52B31AEE10D6}" destId="{C4C7C458-45EB-47FE-ABAC-16B39C9D45FA}" srcOrd="1" destOrd="0" presId="urn:microsoft.com/office/officeart/2005/8/layout/hierarchy2"/>
    <dgm:cxn modelId="{4B691486-443B-4196-8BC0-BA8C38511A3A}" type="presOf" srcId="{B57EB78B-97D0-42D9-B056-28F0C9CC72A7}" destId="{DF73C12F-A68A-4885-88A0-3BFD5D574336}" srcOrd="0" destOrd="0" presId="urn:microsoft.com/office/officeart/2005/8/layout/hierarchy2"/>
    <dgm:cxn modelId="{7AA36C16-C3BC-4E72-BE72-052FE3574CA0}" srcId="{E8C12AEE-FEC5-489F-A46E-43CBE63571A1}" destId="{BC465BA8-CB47-4CDA-A6E3-862F3979C987}" srcOrd="3" destOrd="0" parTransId="{8C6BE44C-A924-47B0-9F57-E1A60398FD9E}" sibTransId="{2820D3AF-ECEF-4B0D-9C16-55E629D50AE2}"/>
    <dgm:cxn modelId="{B08EB7EE-9876-4A68-B5B6-AD36D262928E}" type="presParOf" srcId="{079559D7-F27E-49B3-84B7-AFB1390BA997}" destId="{C17D2A72-280C-49E6-AA21-37CEDCFE4D70}" srcOrd="0" destOrd="0" presId="urn:microsoft.com/office/officeart/2005/8/layout/hierarchy2"/>
    <dgm:cxn modelId="{1F4C4DB8-8472-461A-9C54-2E10522789B4}" type="presParOf" srcId="{C17D2A72-280C-49E6-AA21-37CEDCFE4D70}" destId="{D2C991EC-0063-4CD9-8818-A5782CA27586}" srcOrd="0" destOrd="0" presId="urn:microsoft.com/office/officeart/2005/8/layout/hierarchy2"/>
    <dgm:cxn modelId="{5E9DD5F8-085D-455A-8919-1FB3EDFC998C}" type="presParOf" srcId="{C17D2A72-280C-49E6-AA21-37CEDCFE4D70}" destId="{D4436172-CD88-4E32-9C36-1042DAA036F4}" srcOrd="1" destOrd="0" presId="urn:microsoft.com/office/officeart/2005/8/layout/hierarchy2"/>
    <dgm:cxn modelId="{38143726-38F8-4E8D-9EFA-72C081B91C3C}" type="presParOf" srcId="{D4436172-CD88-4E32-9C36-1042DAA036F4}" destId="{5867B566-695A-4512-A6BB-C157D39FAC76}" srcOrd="0" destOrd="0" presId="urn:microsoft.com/office/officeart/2005/8/layout/hierarchy2"/>
    <dgm:cxn modelId="{ACFFD82A-D28D-4C70-94C6-88E8323C83B9}" type="presParOf" srcId="{5867B566-695A-4512-A6BB-C157D39FAC76}" destId="{C4C7C458-45EB-47FE-ABAC-16B39C9D45FA}" srcOrd="0" destOrd="0" presId="urn:microsoft.com/office/officeart/2005/8/layout/hierarchy2"/>
    <dgm:cxn modelId="{2EEE255E-33CC-481F-A3A4-7EEDED9D9E70}" type="presParOf" srcId="{D4436172-CD88-4E32-9C36-1042DAA036F4}" destId="{78072D48-C40D-4C5F-BA79-D28EC2EAA133}" srcOrd="1" destOrd="0" presId="urn:microsoft.com/office/officeart/2005/8/layout/hierarchy2"/>
    <dgm:cxn modelId="{08CB6335-4543-46B7-9F8F-2AA1C8AC282D}" type="presParOf" srcId="{78072D48-C40D-4C5F-BA79-D28EC2EAA133}" destId="{DF73C12F-A68A-4885-88A0-3BFD5D574336}" srcOrd="0" destOrd="0" presId="urn:microsoft.com/office/officeart/2005/8/layout/hierarchy2"/>
    <dgm:cxn modelId="{1493B06C-F008-4B8C-8EAD-910E74C19265}" type="presParOf" srcId="{78072D48-C40D-4C5F-BA79-D28EC2EAA133}" destId="{ACB3A179-25DE-4AAE-B500-51007E2E6C1B}" srcOrd="1" destOrd="0" presId="urn:microsoft.com/office/officeart/2005/8/layout/hierarchy2"/>
    <dgm:cxn modelId="{74F1A7DF-4773-45D2-8910-DF3689717290}" type="presParOf" srcId="{D4436172-CD88-4E32-9C36-1042DAA036F4}" destId="{AE03A623-4B3B-4196-ABC4-DEB3D019D61C}" srcOrd="2" destOrd="0" presId="urn:microsoft.com/office/officeart/2005/8/layout/hierarchy2"/>
    <dgm:cxn modelId="{03BC6750-4B2D-4372-9A58-97E06D432DD9}" type="presParOf" srcId="{AE03A623-4B3B-4196-ABC4-DEB3D019D61C}" destId="{A16236FD-1452-4DE6-85FD-81562AC2A022}" srcOrd="0" destOrd="0" presId="urn:microsoft.com/office/officeart/2005/8/layout/hierarchy2"/>
    <dgm:cxn modelId="{4603D127-A583-43AC-99AB-4B175DABA63F}" type="presParOf" srcId="{D4436172-CD88-4E32-9C36-1042DAA036F4}" destId="{769A7502-E252-43A9-9494-48D001C36363}" srcOrd="3" destOrd="0" presId="urn:microsoft.com/office/officeart/2005/8/layout/hierarchy2"/>
    <dgm:cxn modelId="{A62A728B-78E7-4AC9-9FE4-3B3C661F106A}" type="presParOf" srcId="{769A7502-E252-43A9-9494-48D001C36363}" destId="{B5747ACF-3F18-4739-A0A5-22E83E894E11}" srcOrd="0" destOrd="0" presId="urn:microsoft.com/office/officeart/2005/8/layout/hierarchy2"/>
    <dgm:cxn modelId="{FD189D79-44E0-4F4A-92CF-112C509BFB9F}" type="presParOf" srcId="{769A7502-E252-43A9-9494-48D001C36363}" destId="{C6FA117D-DAD5-4D21-92F4-94B1F4730518}" srcOrd="1" destOrd="0" presId="urn:microsoft.com/office/officeart/2005/8/layout/hierarchy2"/>
    <dgm:cxn modelId="{0404D042-8A2F-43A0-8C77-8B61292CE2E8}" type="presParOf" srcId="{D4436172-CD88-4E32-9C36-1042DAA036F4}" destId="{2E06F275-1C01-4F20-AA9E-4F2347F04C5F}" srcOrd="4" destOrd="0" presId="urn:microsoft.com/office/officeart/2005/8/layout/hierarchy2"/>
    <dgm:cxn modelId="{2D1BE478-1CFB-4839-86DE-3413E83B60B9}" type="presParOf" srcId="{2E06F275-1C01-4F20-AA9E-4F2347F04C5F}" destId="{18B4D71A-183D-4B49-8EC0-E0405FAB5A98}" srcOrd="0" destOrd="0" presId="urn:microsoft.com/office/officeart/2005/8/layout/hierarchy2"/>
    <dgm:cxn modelId="{4B0421FC-8089-4076-B90C-8F59463AAEC7}" type="presParOf" srcId="{D4436172-CD88-4E32-9C36-1042DAA036F4}" destId="{37C0243B-8633-4DA8-9219-D9DE3208DD7B}" srcOrd="5" destOrd="0" presId="urn:microsoft.com/office/officeart/2005/8/layout/hierarchy2"/>
    <dgm:cxn modelId="{DE71B939-6E3D-43D2-B925-E8BD366584F0}" type="presParOf" srcId="{37C0243B-8633-4DA8-9219-D9DE3208DD7B}" destId="{7D6FF2A9-666B-4CC5-9434-E003125B323D}" srcOrd="0" destOrd="0" presId="urn:microsoft.com/office/officeart/2005/8/layout/hierarchy2"/>
    <dgm:cxn modelId="{BA0CEBD2-DAFC-483D-9784-E69442722B2E}" type="presParOf" srcId="{37C0243B-8633-4DA8-9219-D9DE3208DD7B}" destId="{90874E24-4219-43E4-83B9-F99576E7F889}" srcOrd="1" destOrd="0" presId="urn:microsoft.com/office/officeart/2005/8/layout/hierarchy2"/>
    <dgm:cxn modelId="{EE5D7C3E-13CA-494F-A4BE-0E4697DC574F}" type="presParOf" srcId="{90874E24-4219-43E4-83B9-F99576E7F889}" destId="{410ED850-3F0D-4E19-9A76-FE8D0C1B726B}" srcOrd="0" destOrd="0" presId="urn:microsoft.com/office/officeart/2005/8/layout/hierarchy2"/>
    <dgm:cxn modelId="{B6EFF662-5D65-4D31-B7A7-47585FEFBBD8}" type="presParOf" srcId="{410ED850-3F0D-4E19-9A76-FE8D0C1B726B}" destId="{96C2ED63-4422-44B8-BF04-A2ED7A532633}" srcOrd="0" destOrd="0" presId="urn:microsoft.com/office/officeart/2005/8/layout/hierarchy2"/>
    <dgm:cxn modelId="{20435174-532F-42A8-9CF1-246191AE7A41}" type="presParOf" srcId="{90874E24-4219-43E4-83B9-F99576E7F889}" destId="{1EE46EC5-4B8D-4B08-A227-E9CEFB42A811}" srcOrd="1" destOrd="0" presId="urn:microsoft.com/office/officeart/2005/8/layout/hierarchy2"/>
    <dgm:cxn modelId="{6D16D42D-95EB-4FA2-B28C-58DF83D67006}" type="presParOf" srcId="{1EE46EC5-4B8D-4B08-A227-E9CEFB42A811}" destId="{D8988E86-C39B-4CEC-9871-303E816BB505}" srcOrd="0" destOrd="0" presId="urn:microsoft.com/office/officeart/2005/8/layout/hierarchy2"/>
    <dgm:cxn modelId="{79CE11B1-006D-46A0-8407-2279418CB0E9}" type="presParOf" srcId="{1EE46EC5-4B8D-4B08-A227-E9CEFB42A811}" destId="{3BE67D8F-E2F0-4C13-97AE-1C7739B62913}" srcOrd="1" destOrd="0" presId="urn:microsoft.com/office/officeart/2005/8/layout/hierarchy2"/>
    <dgm:cxn modelId="{1F88C836-F51A-40D2-A75A-8CBB6936FAFD}" type="presParOf" srcId="{90874E24-4219-43E4-83B9-F99576E7F889}" destId="{7FA0241E-EFD0-42E2-90FD-2618A6051CC9}" srcOrd="2" destOrd="0" presId="urn:microsoft.com/office/officeart/2005/8/layout/hierarchy2"/>
    <dgm:cxn modelId="{E13D2BCE-F3FC-4E4C-9DF7-D672BA21AA96}" type="presParOf" srcId="{7FA0241E-EFD0-42E2-90FD-2618A6051CC9}" destId="{1EBD355F-298E-490D-A24A-8D553771FCAA}" srcOrd="0" destOrd="0" presId="urn:microsoft.com/office/officeart/2005/8/layout/hierarchy2"/>
    <dgm:cxn modelId="{67DDA1A9-D4CF-41CA-B59E-1C8E7D595EFE}" type="presParOf" srcId="{90874E24-4219-43E4-83B9-F99576E7F889}" destId="{AF3FB706-2706-41C0-9794-F83AB5311FDD}" srcOrd="3" destOrd="0" presId="urn:microsoft.com/office/officeart/2005/8/layout/hierarchy2"/>
    <dgm:cxn modelId="{BDBA874A-49D9-416F-80C7-010A01254DBF}" type="presParOf" srcId="{AF3FB706-2706-41C0-9794-F83AB5311FDD}" destId="{5DADA4E5-0864-4FA8-B02E-7BA249CD6F78}" srcOrd="0" destOrd="0" presId="urn:microsoft.com/office/officeart/2005/8/layout/hierarchy2"/>
    <dgm:cxn modelId="{7069EC85-6C82-45B1-949C-197415A41D88}" type="presParOf" srcId="{AF3FB706-2706-41C0-9794-F83AB5311FDD}" destId="{A92EED7E-52D3-4BDD-B53F-106CDA9D324A}" srcOrd="1" destOrd="0" presId="urn:microsoft.com/office/officeart/2005/8/layout/hierarchy2"/>
    <dgm:cxn modelId="{5A3D27D9-DBE3-4B41-B9CB-46CB36CFF06F}" type="presParOf" srcId="{90874E24-4219-43E4-83B9-F99576E7F889}" destId="{1AE6CCE9-F3C0-43BA-9D9C-1F80999F3621}" srcOrd="4" destOrd="0" presId="urn:microsoft.com/office/officeart/2005/8/layout/hierarchy2"/>
    <dgm:cxn modelId="{FCFC996B-B3BC-420F-BA3B-CF3FCDC6E3EC}" type="presParOf" srcId="{1AE6CCE9-F3C0-43BA-9D9C-1F80999F3621}" destId="{41DAA81E-4B72-429B-BD60-89334933C56C}" srcOrd="0" destOrd="0" presId="urn:microsoft.com/office/officeart/2005/8/layout/hierarchy2"/>
    <dgm:cxn modelId="{F8BF914A-D693-4721-AF2F-62793A4C6F61}" type="presParOf" srcId="{90874E24-4219-43E4-83B9-F99576E7F889}" destId="{07B8E164-D577-4514-890B-AC72B999EB7C}" srcOrd="5" destOrd="0" presId="urn:microsoft.com/office/officeart/2005/8/layout/hierarchy2"/>
    <dgm:cxn modelId="{C2DD8518-A106-499B-8D69-5ACD1C7FF2C2}" type="presParOf" srcId="{07B8E164-D577-4514-890B-AC72B999EB7C}" destId="{2B308284-9EF9-44C8-8E3D-F972FFF735AC}" srcOrd="0" destOrd="0" presId="urn:microsoft.com/office/officeart/2005/8/layout/hierarchy2"/>
    <dgm:cxn modelId="{25A290CB-5D88-4C59-85F4-38734AE20A06}" type="presParOf" srcId="{07B8E164-D577-4514-890B-AC72B999EB7C}" destId="{4B9BCC30-C4E0-496B-A8DE-958E6FA5F57A}" srcOrd="1" destOrd="0" presId="urn:microsoft.com/office/officeart/2005/8/layout/hierarchy2"/>
    <dgm:cxn modelId="{240B6D83-1C8B-412C-A5A0-6897105EBA69}" type="presParOf" srcId="{90874E24-4219-43E4-83B9-F99576E7F889}" destId="{A479D63C-6538-47F3-B4D4-9853AEA04E13}" srcOrd="6" destOrd="0" presId="urn:microsoft.com/office/officeart/2005/8/layout/hierarchy2"/>
    <dgm:cxn modelId="{37658064-CFE4-4D3A-BC21-307EED2F13F2}" type="presParOf" srcId="{A479D63C-6538-47F3-B4D4-9853AEA04E13}" destId="{44DBA397-3EED-4DFC-856B-5C666C9E47C7}" srcOrd="0" destOrd="0" presId="urn:microsoft.com/office/officeart/2005/8/layout/hierarchy2"/>
    <dgm:cxn modelId="{7B247C1B-15F7-4247-A0F5-EBBD45A7710D}" type="presParOf" srcId="{90874E24-4219-43E4-83B9-F99576E7F889}" destId="{13455B0C-ABF1-44A6-92BA-F3D06EDC00AB}" srcOrd="7" destOrd="0" presId="urn:microsoft.com/office/officeart/2005/8/layout/hierarchy2"/>
    <dgm:cxn modelId="{F5DE683E-EE73-4D60-84FA-3B96E814C976}" type="presParOf" srcId="{13455B0C-ABF1-44A6-92BA-F3D06EDC00AB}" destId="{6D63E918-EA1E-4FF4-B975-47F69A0022E8}" srcOrd="0" destOrd="0" presId="urn:microsoft.com/office/officeart/2005/8/layout/hierarchy2"/>
    <dgm:cxn modelId="{E06091C2-F9EB-497A-A1A6-115FBC5D914E}" type="presParOf" srcId="{13455B0C-ABF1-44A6-92BA-F3D06EDC00AB}" destId="{949BA597-B81A-4C35-91A7-2037C57C29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77F288-871D-4043-9EE9-C15A4FC15047}" type="doc">
      <dgm:prSet loTypeId="urn:microsoft.com/office/officeart/2005/8/layout/pyramid2" loCatId="list" qsTypeId="urn:microsoft.com/office/officeart/2005/8/quickstyle/simple1" qsCatId="simple" csTypeId="urn:microsoft.com/office/officeart/2005/8/colors/accent1_2" csCatId="accent1" phldr="1"/>
      <dgm:spPr/>
    </dgm:pt>
    <dgm:pt modelId="{0EA1153A-6DDA-44F0-B2AB-3FA7E5A4BDD2}">
      <dgm:prSet phldrT="[Texto]" custT="1">
        <dgm:style>
          <a:lnRef idx="2">
            <a:schemeClr val="accent6"/>
          </a:lnRef>
          <a:fillRef idx="1">
            <a:schemeClr val="lt1"/>
          </a:fillRef>
          <a:effectRef idx="0">
            <a:schemeClr val="accent6"/>
          </a:effectRef>
          <a:fontRef idx="minor">
            <a:schemeClr val="dk1"/>
          </a:fontRef>
        </dgm:style>
      </dgm:prSet>
      <dgm:spPr>
        <a:ln w="38100"/>
      </dgm:spPr>
      <dgm:t>
        <a:bodyPr/>
        <a:lstStyle/>
        <a:p>
          <a:pPr algn="just" defTabSz="889000">
            <a:lnSpc>
              <a:spcPct val="100000"/>
            </a:lnSpc>
            <a:spcBef>
              <a:spcPct val="0"/>
            </a:spcBef>
            <a:spcAft>
              <a:spcPct val="35000"/>
            </a:spcAft>
          </a:pPr>
          <a:r>
            <a:rPr lang="es-ES" sz="1800" dirty="0" smtClean="0">
              <a:latin typeface="Times New Roman" pitchFamily="18" charset="0"/>
              <a:cs typeface="Times New Roman" pitchFamily="18" charset="0"/>
            </a:rPr>
            <a:t>El conocimiento, representación material y mental, tanto de manera global  o específicos sobre el propio cuerpo, sea en estado de reposo como de movimiento, saber situarlo en el espacio</a:t>
          </a:r>
          <a:endParaRPr lang="es-ES" sz="1800" dirty="0">
            <a:solidFill>
              <a:schemeClr val="tx1"/>
            </a:solidFill>
            <a:latin typeface="Times New Roman" pitchFamily="18" charset="0"/>
            <a:cs typeface="Times New Roman" pitchFamily="18" charset="0"/>
          </a:endParaRPr>
        </a:p>
      </dgm:t>
    </dgm:pt>
    <dgm:pt modelId="{84C3204C-B465-42FF-9C3F-F50A2CB50AC7}" type="sibTrans" cxnId="{D1E55A51-B384-4FF5-97D8-CCD68CBF9321}">
      <dgm:prSet/>
      <dgm:spPr/>
      <dgm:t>
        <a:bodyPr/>
        <a:lstStyle/>
        <a:p>
          <a:endParaRPr lang="es-ES">
            <a:latin typeface="Times New Roman" pitchFamily="18" charset="0"/>
            <a:cs typeface="Times New Roman" pitchFamily="18" charset="0"/>
          </a:endParaRPr>
        </a:p>
      </dgm:t>
    </dgm:pt>
    <dgm:pt modelId="{61CA933A-7440-4302-8488-6BEBD4103E45}" type="parTrans" cxnId="{D1E55A51-B384-4FF5-97D8-CCD68CBF9321}">
      <dgm:prSet/>
      <dgm:spPr/>
      <dgm:t>
        <a:bodyPr/>
        <a:lstStyle/>
        <a:p>
          <a:endParaRPr lang="es-ES">
            <a:latin typeface="Times New Roman" pitchFamily="18" charset="0"/>
            <a:cs typeface="Times New Roman" pitchFamily="18" charset="0"/>
          </a:endParaRPr>
        </a:p>
      </dgm:t>
    </dgm:pt>
    <dgm:pt modelId="{0A58B264-31C2-43E3-B644-D7E0140971C3}" type="pres">
      <dgm:prSet presAssocID="{0D77F288-871D-4043-9EE9-C15A4FC15047}" presName="compositeShape" presStyleCnt="0">
        <dgm:presLayoutVars>
          <dgm:dir/>
          <dgm:resizeHandles/>
        </dgm:presLayoutVars>
      </dgm:prSet>
      <dgm:spPr/>
    </dgm:pt>
    <dgm:pt modelId="{B47F090C-A025-46B7-A7B2-15C07DBC3000}" type="pres">
      <dgm:prSet presAssocID="{0D77F288-871D-4043-9EE9-C15A4FC15047}" presName="pyramid" presStyleLbl="node1" presStyleIdx="0" presStyleCnt="1" custLinFactNeighborX="-1000" custLinFactNeighborY="-2667"/>
      <dgm:spPr>
        <a:solidFill>
          <a:schemeClr val="accent6">
            <a:lumMod val="60000"/>
            <a:lumOff val="40000"/>
          </a:schemeClr>
        </a:solidFill>
      </dgm:spPr>
    </dgm:pt>
    <dgm:pt modelId="{451AD62B-F562-4E76-8982-2652F8B24D66}" type="pres">
      <dgm:prSet presAssocID="{0D77F288-871D-4043-9EE9-C15A4FC15047}" presName="theList" presStyleCnt="0"/>
      <dgm:spPr/>
    </dgm:pt>
    <dgm:pt modelId="{C9A1FDDB-2CFC-4381-B538-BC57C488A36E}" type="pres">
      <dgm:prSet presAssocID="{0EA1153A-6DDA-44F0-B2AB-3FA7E5A4BDD2}" presName="aNode" presStyleLbl="fgAcc1" presStyleIdx="0" presStyleCnt="1" custScaleX="122013" custScaleY="27707" custLinFactY="-14209" custLinFactNeighborX="19753" custLinFactNeighborY="-100000">
        <dgm:presLayoutVars>
          <dgm:bulletEnabled val="1"/>
        </dgm:presLayoutVars>
      </dgm:prSet>
      <dgm:spPr/>
      <dgm:t>
        <a:bodyPr/>
        <a:lstStyle/>
        <a:p>
          <a:endParaRPr lang="es-ES"/>
        </a:p>
      </dgm:t>
    </dgm:pt>
    <dgm:pt modelId="{1828448B-31E3-46BF-BC0E-7037820F9B73}" type="pres">
      <dgm:prSet presAssocID="{0EA1153A-6DDA-44F0-B2AB-3FA7E5A4BDD2}" presName="aSpace" presStyleCnt="0"/>
      <dgm:spPr/>
    </dgm:pt>
  </dgm:ptLst>
  <dgm:cxnLst>
    <dgm:cxn modelId="{D1E55A51-B384-4FF5-97D8-CCD68CBF9321}" srcId="{0D77F288-871D-4043-9EE9-C15A4FC15047}" destId="{0EA1153A-6DDA-44F0-B2AB-3FA7E5A4BDD2}" srcOrd="0" destOrd="0" parTransId="{61CA933A-7440-4302-8488-6BEBD4103E45}" sibTransId="{84C3204C-B465-42FF-9C3F-F50A2CB50AC7}"/>
    <dgm:cxn modelId="{94BACDE1-91C4-4F85-943A-3702A02303E7}" type="presOf" srcId="{0D77F288-871D-4043-9EE9-C15A4FC15047}" destId="{0A58B264-31C2-43E3-B644-D7E0140971C3}" srcOrd="0" destOrd="0" presId="urn:microsoft.com/office/officeart/2005/8/layout/pyramid2"/>
    <dgm:cxn modelId="{4B1B09AA-D63A-4B34-B608-46CFEA6D2679}" type="presOf" srcId="{0EA1153A-6DDA-44F0-B2AB-3FA7E5A4BDD2}" destId="{C9A1FDDB-2CFC-4381-B538-BC57C488A36E}" srcOrd="0" destOrd="0" presId="urn:microsoft.com/office/officeart/2005/8/layout/pyramid2"/>
    <dgm:cxn modelId="{9FF7F6C3-B37E-420A-B60C-A742FBD38081}" type="presParOf" srcId="{0A58B264-31C2-43E3-B644-D7E0140971C3}" destId="{B47F090C-A025-46B7-A7B2-15C07DBC3000}" srcOrd="0" destOrd="0" presId="urn:microsoft.com/office/officeart/2005/8/layout/pyramid2"/>
    <dgm:cxn modelId="{394095BA-3708-4047-AD8E-2CC3DBD4D8DD}" type="presParOf" srcId="{0A58B264-31C2-43E3-B644-D7E0140971C3}" destId="{451AD62B-F562-4E76-8982-2652F8B24D66}" srcOrd="1" destOrd="0" presId="urn:microsoft.com/office/officeart/2005/8/layout/pyramid2"/>
    <dgm:cxn modelId="{5FA8AF73-EB2C-478C-940F-827B885FDF77}" type="presParOf" srcId="{451AD62B-F562-4E76-8982-2652F8B24D66}" destId="{C9A1FDDB-2CFC-4381-B538-BC57C488A36E}" srcOrd="0" destOrd="0" presId="urn:microsoft.com/office/officeart/2005/8/layout/pyramid2"/>
    <dgm:cxn modelId="{B2B28CCE-657E-4882-8D7B-A330546A2768}" type="presParOf" srcId="{451AD62B-F562-4E76-8982-2652F8B24D66}" destId="{1828448B-31E3-46BF-BC0E-7037820F9B73}" srcOrd="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2DC21-B2E4-47BF-9DAB-031A15F8EFF0}">
      <dsp:nvSpPr>
        <dsp:cNvPr id="0" name=""/>
        <dsp:cNvSpPr/>
      </dsp:nvSpPr>
      <dsp:spPr>
        <a:xfrm>
          <a:off x="1393909" y="2318"/>
          <a:ext cx="2548537" cy="2120584"/>
        </a:xfrm>
        <a:prstGeom prst="roundRect">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s-ES" sz="6200" kern="1200" dirty="0"/>
        </a:p>
      </dsp:txBody>
      <dsp:txXfrm>
        <a:off x="1497427" y="105836"/>
        <a:ext cx="2341501" cy="1913548"/>
      </dsp:txXfrm>
    </dsp:sp>
    <dsp:sp modelId="{56A16B57-D57C-4835-9438-E803424C3BB0}">
      <dsp:nvSpPr>
        <dsp:cNvPr id="0" name=""/>
        <dsp:cNvSpPr/>
      </dsp:nvSpPr>
      <dsp:spPr>
        <a:xfrm>
          <a:off x="2271533" y="2233963"/>
          <a:ext cx="793289" cy="793289"/>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76683" y="2537317"/>
        <a:ext cx="582989" cy="186581"/>
      </dsp:txXfrm>
    </dsp:sp>
    <dsp:sp modelId="{CC9FF61C-4E92-44B1-8667-95FF8054A66F}">
      <dsp:nvSpPr>
        <dsp:cNvPr id="0" name=""/>
        <dsp:cNvSpPr/>
      </dsp:nvSpPr>
      <dsp:spPr>
        <a:xfrm>
          <a:off x="1340417" y="3138313"/>
          <a:ext cx="2655521" cy="2475992"/>
        </a:xfrm>
        <a:prstGeom prst="roundRect">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s-ES" sz="6400" kern="1200" dirty="0"/>
        </a:p>
      </dsp:txBody>
      <dsp:txXfrm>
        <a:off x="1461285" y="3259181"/>
        <a:ext cx="2413785" cy="2234256"/>
      </dsp:txXfrm>
    </dsp:sp>
    <dsp:sp modelId="{FDAE7F68-6912-44A1-8D01-AD9A49EC93BE}">
      <dsp:nvSpPr>
        <dsp:cNvPr id="0" name=""/>
        <dsp:cNvSpPr/>
      </dsp:nvSpPr>
      <dsp:spPr>
        <a:xfrm rot="21466032">
          <a:off x="3997894" y="2261584"/>
          <a:ext cx="535691" cy="508799"/>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a:off x="3997952" y="2366317"/>
        <a:ext cx="383051" cy="305279"/>
      </dsp:txXfrm>
    </dsp:sp>
    <dsp:sp modelId="{A2ED97BB-CDD2-4304-A675-CFB7E37DBE1B}">
      <dsp:nvSpPr>
        <dsp:cNvPr id="0" name=""/>
        <dsp:cNvSpPr/>
      </dsp:nvSpPr>
      <dsp:spPr>
        <a:xfrm>
          <a:off x="5004871" y="1296138"/>
          <a:ext cx="2735479" cy="2735479"/>
        </a:xfrm>
        <a:prstGeom prst="ellipse">
          <a:avLst/>
        </a:prstGeom>
        <a:blipFill rotWithShape="0">
          <a:blip xmlns:r="http://schemas.openxmlformats.org/officeDocument/2006/relationships" r:embed="rId3"/>
          <a:stretch>
            <a:fillRect/>
          </a:stretch>
        </a:blipFill>
        <a:ln w="38100" cap="flat" cmpd="sng" algn="ctr">
          <a:solidFill>
            <a:schemeClr val="tx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S" sz="5100" kern="1200" dirty="0"/>
        </a:p>
      </dsp:txBody>
      <dsp:txXfrm>
        <a:off x="5405473" y="1696740"/>
        <a:ext cx="1934275" cy="1934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2BF9-0C19-45AC-940F-78E501630DE2}">
      <dsp:nvSpPr>
        <dsp:cNvPr id="0" name=""/>
        <dsp:cNvSpPr/>
      </dsp:nvSpPr>
      <dsp:spPr>
        <a:xfrm>
          <a:off x="3351118" y="1689"/>
          <a:ext cx="2451199" cy="15932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b="0" kern="1200" smtClean="0">
              <a:solidFill>
                <a:schemeClr val="tx1"/>
              </a:solidFill>
              <a:latin typeface="Times New Roman" pitchFamily="18" charset="0"/>
              <a:cs typeface="Times New Roman" pitchFamily="18" charset="0"/>
            </a:rPr>
            <a:t>Periodo Maternal, desde el nacimiento hasta los 2 años</a:t>
          </a:r>
          <a:endParaRPr lang="es-ES" sz="1900" b="0" kern="1200" dirty="0">
            <a:solidFill>
              <a:schemeClr val="tx1"/>
            </a:solidFill>
            <a:latin typeface="Times New Roman" pitchFamily="18" charset="0"/>
            <a:cs typeface="Times New Roman" pitchFamily="18" charset="0"/>
          </a:endParaRPr>
        </a:p>
      </dsp:txBody>
      <dsp:txXfrm>
        <a:off x="3428895" y="79466"/>
        <a:ext cx="2295645" cy="1437725"/>
      </dsp:txXfrm>
    </dsp:sp>
    <dsp:sp modelId="{FF240735-B6DF-402B-A800-E48C6818E3C4}">
      <dsp:nvSpPr>
        <dsp:cNvPr id="0" name=""/>
        <dsp:cNvSpPr/>
      </dsp:nvSpPr>
      <dsp:spPr>
        <a:xfrm>
          <a:off x="2361939" y="973556"/>
          <a:ext cx="5261341" cy="5261341"/>
        </a:xfrm>
        <a:custGeom>
          <a:avLst/>
          <a:gdLst/>
          <a:ahLst/>
          <a:cxnLst/>
          <a:rect l="0" t="0" r="0" b="0"/>
          <a:pathLst>
            <a:path>
              <a:moveTo>
                <a:pt x="3879416" y="315273"/>
              </a:moveTo>
              <a:arcTo wR="2630670" hR="2630670" stAng="17900339" swAng="199314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4D3B65-4553-43C7-A34D-E0D8EEACD78F}">
      <dsp:nvSpPr>
        <dsp:cNvPr id="0" name=""/>
        <dsp:cNvSpPr/>
      </dsp:nvSpPr>
      <dsp:spPr>
        <a:xfrm>
          <a:off x="6412596" y="2790024"/>
          <a:ext cx="2301332" cy="1287051"/>
        </a:xfrm>
        <a:prstGeom prst="roundRect">
          <a:avLst/>
        </a:prstGeom>
        <a:solidFill>
          <a:schemeClr val="accent3">
            <a:hueOff val="-2290779"/>
            <a:satOff val="-19457"/>
            <a:lumOff val="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0" kern="1200" smtClean="0">
              <a:solidFill>
                <a:schemeClr val="tx1"/>
              </a:solidFill>
              <a:latin typeface="Times New Roman" pitchFamily="18" charset="0"/>
              <a:cs typeface="Times New Roman" pitchFamily="18" charset="0"/>
            </a:rPr>
            <a:t>Periodo global de aprendizaje y del uso del sí, desde los 2 a los 5 años</a:t>
          </a:r>
          <a:endParaRPr lang="es-ES" sz="1900" b="0" kern="1200" dirty="0">
            <a:solidFill>
              <a:schemeClr val="tx1"/>
            </a:solidFill>
            <a:latin typeface="Times New Roman" pitchFamily="18" charset="0"/>
            <a:cs typeface="Times New Roman" pitchFamily="18" charset="0"/>
          </a:endParaRPr>
        </a:p>
      </dsp:txBody>
      <dsp:txXfrm>
        <a:off x="6475425" y="2852853"/>
        <a:ext cx="2175674" cy="1161393"/>
      </dsp:txXfrm>
    </dsp:sp>
    <dsp:sp modelId="{A6831B69-3B47-4BB5-B338-3D4CF3AD3CC4}">
      <dsp:nvSpPr>
        <dsp:cNvPr id="0" name=""/>
        <dsp:cNvSpPr/>
      </dsp:nvSpPr>
      <dsp:spPr>
        <a:xfrm>
          <a:off x="2365985" y="613832"/>
          <a:ext cx="5261341" cy="5261341"/>
        </a:xfrm>
        <a:custGeom>
          <a:avLst/>
          <a:gdLst/>
          <a:ahLst/>
          <a:cxnLst/>
          <a:rect l="0" t="0" r="0" b="0"/>
          <a:pathLst>
            <a:path>
              <a:moveTo>
                <a:pt x="4939326" y="3891836"/>
              </a:moveTo>
              <a:arcTo wR="2630670" hR="2630670" stAng="1718806" swAng="1946432"/>
            </a:path>
          </a:pathLst>
        </a:custGeom>
        <a:noFill/>
        <a:ln w="9525" cap="flat" cmpd="sng" algn="ctr">
          <a:solidFill>
            <a:schemeClr val="accent3">
              <a:hueOff val="-2290779"/>
              <a:satOff val="-19457"/>
              <a:lumOff val="6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407D6E-A185-4473-98EE-A0B2E3BF4A43}">
      <dsp:nvSpPr>
        <dsp:cNvPr id="0" name=""/>
        <dsp:cNvSpPr/>
      </dsp:nvSpPr>
      <dsp:spPr>
        <a:xfrm>
          <a:off x="3312635" y="5263031"/>
          <a:ext cx="2528166" cy="1593279"/>
        </a:xfrm>
        <a:prstGeom prst="roundRect">
          <a:avLst/>
        </a:prstGeom>
        <a:solidFill>
          <a:schemeClr val="accent3">
            <a:hueOff val="-4581557"/>
            <a:satOff val="-38914"/>
            <a:lumOff val="1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0" kern="1200" smtClean="0">
              <a:solidFill>
                <a:schemeClr val="tx1"/>
              </a:solidFill>
              <a:latin typeface="Times New Roman" pitchFamily="18" charset="0"/>
              <a:cs typeface="Times New Roman" pitchFamily="18" charset="0"/>
            </a:rPr>
            <a:t>Periodo de Transición, desde los 5 hasta los 7 años</a:t>
          </a:r>
          <a:endParaRPr lang="es-ES" sz="2000" b="0" kern="1200" dirty="0">
            <a:solidFill>
              <a:schemeClr val="tx1"/>
            </a:solidFill>
            <a:latin typeface="Times New Roman" pitchFamily="18" charset="0"/>
            <a:cs typeface="Times New Roman" pitchFamily="18" charset="0"/>
          </a:endParaRPr>
        </a:p>
      </dsp:txBody>
      <dsp:txXfrm>
        <a:off x="3390412" y="5340808"/>
        <a:ext cx="2372612" cy="1437725"/>
      </dsp:txXfrm>
    </dsp:sp>
    <dsp:sp modelId="{B8FF0D19-D82B-476A-BA4F-A9FDD154CF29}">
      <dsp:nvSpPr>
        <dsp:cNvPr id="0" name=""/>
        <dsp:cNvSpPr/>
      </dsp:nvSpPr>
      <dsp:spPr>
        <a:xfrm>
          <a:off x="1946047" y="798329"/>
          <a:ext cx="5261341" cy="5261341"/>
        </a:xfrm>
        <a:custGeom>
          <a:avLst/>
          <a:gdLst/>
          <a:ahLst/>
          <a:cxnLst/>
          <a:rect l="0" t="0" r="0" b="0"/>
          <a:pathLst>
            <a:path>
              <a:moveTo>
                <a:pt x="1038699" y="4724962"/>
              </a:moveTo>
              <a:arcTo wR="2630670" hR="2630670" stAng="7634413" swAng="1596675"/>
            </a:path>
          </a:pathLst>
        </a:custGeom>
        <a:noFill/>
        <a:ln w="9525" cap="flat" cmpd="sng" algn="ctr">
          <a:solidFill>
            <a:schemeClr val="accent3">
              <a:hueOff val="-4581557"/>
              <a:satOff val="-38914"/>
              <a:lumOff val="1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1B55BA-A9A2-4AE2-93B3-B183BFFD229E}">
      <dsp:nvSpPr>
        <dsp:cNvPr id="0" name=""/>
        <dsp:cNvSpPr/>
      </dsp:nvSpPr>
      <dsp:spPr>
        <a:xfrm>
          <a:off x="785943" y="2632360"/>
          <a:ext cx="2320207" cy="1593279"/>
        </a:xfrm>
        <a:prstGeom prst="roundRect">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b="0" kern="1200" dirty="0" smtClean="0">
              <a:solidFill>
                <a:schemeClr val="tx1"/>
              </a:solidFill>
              <a:latin typeface="Times New Roman" pitchFamily="18" charset="0"/>
              <a:cs typeface="Times New Roman" pitchFamily="18" charset="0"/>
            </a:rPr>
            <a:t>Elaboración definitiva del esquema corporal, desde los 7 a los 12 años.</a:t>
          </a:r>
          <a:endParaRPr lang="es-ES" sz="1900" b="0" kern="1200" dirty="0">
            <a:solidFill>
              <a:schemeClr val="tx1"/>
            </a:solidFill>
            <a:latin typeface="Times New Roman" pitchFamily="18" charset="0"/>
            <a:cs typeface="Times New Roman" pitchFamily="18" charset="0"/>
          </a:endParaRPr>
        </a:p>
      </dsp:txBody>
      <dsp:txXfrm>
        <a:off x="863720" y="2710137"/>
        <a:ext cx="2164653" cy="1437725"/>
      </dsp:txXfrm>
    </dsp:sp>
    <dsp:sp modelId="{2E7E41EA-171F-4EA9-A926-8728605D25CD}">
      <dsp:nvSpPr>
        <dsp:cNvPr id="0" name=""/>
        <dsp:cNvSpPr/>
      </dsp:nvSpPr>
      <dsp:spPr>
        <a:xfrm>
          <a:off x="1946047" y="798329"/>
          <a:ext cx="5261341" cy="5261341"/>
        </a:xfrm>
        <a:custGeom>
          <a:avLst/>
          <a:gdLst/>
          <a:ahLst/>
          <a:cxnLst/>
          <a:rect l="0" t="0" r="0" b="0"/>
          <a:pathLst>
            <a:path>
              <a:moveTo>
                <a:pt x="272816" y="1464072"/>
              </a:moveTo>
              <a:arcTo wR="2630670" hR="2630670" stAng="12379493" swAng="1632600"/>
            </a:path>
          </a:pathLst>
        </a:custGeom>
        <a:noFill/>
        <a:ln w="9525" cap="flat" cmpd="sng" algn="ctr">
          <a:solidFill>
            <a:schemeClr val="accent3">
              <a:hueOff val="-6872335"/>
              <a:satOff val="-58371"/>
              <a:lumOff val="19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1F686-49F3-40F0-B89B-0F665BE57470}">
      <dsp:nvSpPr>
        <dsp:cNvPr id="0" name=""/>
        <dsp:cNvSpPr/>
      </dsp:nvSpPr>
      <dsp:spPr>
        <a:xfrm>
          <a:off x="3375448" y="2485418"/>
          <a:ext cx="2492698" cy="18871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tx1"/>
              </a:solidFill>
              <a:latin typeface="Times New Roman" pitchFamily="18" charset="0"/>
              <a:cs typeface="Times New Roman" pitchFamily="18" charset="0"/>
            </a:rPr>
            <a:t>EL ESQUEMA CORPORAL EN LA EDUCACIÓN INFANTIL</a:t>
          </a:r>
          <a:endParaRPr lang="es-ES" sz="1900" b="1" kern="1200" dirty="0">
            <a:solidFill>
              <a:schemeClr val="tx1"/>
            </a:solidFill>
            <a:latin typeface="Times New Roman" pitchFamily="18" charset="0"/>
            <a:cs typeface="Times New Roman" pitchFamily="18" charset="0"/>
          </a:endParaRPr>
        </a:p>
      </dsp:txBody>
      <dsp:txXfrm>
        <a:off x="3740495" y="2761787"/>
        <a:ext cx="1762604" cy="1334425"/>
      </dsp:txXfrm>
    </dsp:sp>
    <dsp:sp modelId="{40E1930B-DF19-49C3-8A26-25E6B4833BEF}">
      <dsp:nvSpPr>
        <dsp:cNvPr id="0" name=""/>
        <dsp:cNvSpPr/>
      </dsp:nvSpPr>
      <dsp:spPr>
        <a:xfrm rot="16200000">
          <a:off x="4336574" y="2181620"/>
          <a:ext cx="570446" cy="37148"/>
        </a:xfrm>
        <a:custGeom>
          <a:avLst/>
          <a:gdLst/>
          <a:ahLst/>
          <a:cxnLst/>
          <a:rect l="0" t="0" r="0" b="0"/>
          <a:pathLst>
            <a:path>
              <a:moveTo>
                <a:pt x="0" y="18574"/>
              </a:moveTo>
              <a:lnTo>
                <a:pt x="570446" y="185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07536" y="2185933"/>
        <a:ext cx="28522" cy="28522"/>
      </dsp:txXfrm>
    </dsp:sp>
    <dsp:sp modelId="{B828FB11-8DB4-421C-9787-E6ACDBFE8CF4}">
      <dsp:nvSpPr>
        <dsp:cNvPr id="0" name=""/>
        <dsp:cNvSpPr/>
      </dsp:nvSpPr>
      <dsp:spPr>
        <a:xfrm>
          <a:off x="3298055" y="27808"/>
          <a:ext cx="2647483" cy="18871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latin typeface="Times New Roman" pitchFamily="18" charset="0"/>
              <a:cs typeface="Times New Roman" pitchFamily="18" charset="0"/>
            </a:rPr>
            <a:t>Es la base para adquirir los diferentes aprendizajes</a:t>
          </a:r>
          <a:endParaRPr lang="es-ES" sz="1600" kern="1200" dirty="0">
            <a:solidFill>
              <a:schemeClr val="tx1"/>
            </a:solidFill>
            <a:latin typeface="Times New Roman" pitchFamily="18" charset="0"/>
            <a:cs typeface="Times New Roman" pitchFamily="18" charset="0"/>
          </a:endParaRPr>
        </a:p>
      </dsp:txBody>
      <dsp:txXfrm>
        <a:off x="3685770" y="304177"/>
        <a:ext cx="1872053" cy="1334425"/>
      </dsp:txXfrm>
    </dsp:sp>
    <dsp:sp modelId="{4055DB01-EBD5-43A5-9C07-52F79B32D2BC}">
      <dsp:nvSpPr>
        <dsp:cNvPr id="0" name=""/>
        <dsp:cNvSpPr/>
      </dsp:nvSpPr>
      <dsp:spPr>
        <a:xfrm rot="8046">
          <a:off x="5868139" y="3414060"/>
          <a:ext cx="613418" cy="37148"/>
        </a:xfrm>
        <a:custGeom>
          <a:avLst/>
          <a:gdLst/>
          <a:ahLst/>
          <a:cxnLst/>
          <a:rect l="0" t="0" r="0" b="0"/>
          <a:pathLst>
            <a:path>
              <a:moveTo>
                <a:pt x="0" y="18574"/>
              </a:moveTo>
              <a:lnTo>
                <a:pt x="613418" y="185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6159513" y="3417299"/>
        <a:ext cx="30670" cy="30670"/>
      </dsp:txXfrm>
    </dsp:sp>
    <dsp:sp modelId="{73471E51-6499-4931-9002-6851A02DF867}">
      <dsp:nvSpPr>
        <dsp:cNvPr id="0" name=""/>
        <dsp:cNvSpPr/>
      </dsp:nvSpPr>
      <dsp:spPr>
        <a:xfrm>
          <a:off x="6481549" y="2492886"/>
          <a:ext cx="2662448" cy="1887163"/>
        </a:xfrm>
        <a:prstGeom prst="ellipse">
          <a:avLst/>
        </a:prstGeom>
        <a:solidFill>
          <a:schemeClr val="accent3">
            <a:hueOff val="-2290779"/>
            <a:satOff val="-19457"/>
            <a:lumOff val="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latin typeface="Times New Roman" pitchFamily="18" charset="0"/>
              <a:cs typeface="Times New Roman" pitchFamily="18" charset="0"/>
            </a:rPr>
            <a:t>Construir su propia personalidad y autoafirmarse a sí mismo y a los demás</a:t>
          </a:r>
          <a:endParaRPr lang="es-ES" sz="1600" kern="1200" dirty="0">
            <a:solidFill>
              <a:schemeClr val="tx1"/>
            </a:solidFill>
            <a:latin typeface="Times New Roman" pitchFamily="18" charset="0"/>
            <a:cs typeface="Times New Roman" pitchFamily="18" charset="0"/>
          </a:endParaRPr>
        </a:p>
      </dsp:txBody>
      <dsp:txXfrm>
        <a:off x="6871455" y="2769255"/>
        <a:ext cx="1882636" cy="1334425"/>
      </dsp:txXfrm>
    </dsp:sp>
    <dsp:sp modelId="{324DDB26-3F5A-43CE-AD42-BF97B0D8A656}">
      <dsp:nvSpPr>
        <dsp:cNvPr id="0" name=""/>
        <dsp:cNvSpPr/>
      </dsp:nvSpPr>
      <dsp:spPr>
        <a:xfrm rot="5400000">
          <a:off x="4336574" y="4639230"/>
          <a:ext cx="570446" cy="37148"/>
        </a:xfrm>
        <a:custGeom>
          <a:avLst/>
          <a:gdLst/>
          <a:ahLst/>
          <a:cxnLst/>
          <a:rect l="0" t="0" r="0" b="0"/>
          <a:pathLst>
            <a:path>
              <a:moveTo>
                <a:pt x="0" y="18574"/>
              </a:moveTo>
              <a:lnTo>
                <a:pt x="570446" y="185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07536" y="4643543"/>
        <a:ext cx="28522" cy="28522"/>
      </dsp:txXfrm>
    </dsp:sp>
    <dsp:sp modelId="{27319F0C-56B8-4034-A57F-A3F4F4F6954F}">
      <dsp:nvSpPr>
        <dsp:cNvPr id="0" name=""/>
        <dsp:cNvSpPr/>
      </dsp:nvSpPr>
      <dsp:spPr>
        <a:xfrm>
          <a:off x="3087420" y="4943028"/>
          <a:ext cx="3068754" cy="1887163"/>
        </a:xfrm>
        <a:prstGeom prst="ellipse">
          <a:avLst/>
        </a:prstGeom>
        <a:solidFill>
          <a:schemeClr val="accent3">
            <a:hueOff val="-4581557"/>
            <a:satOff val="-38914"/>
            <a:lumOff val="1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latin typeface="Times New Roman" pitchFamily="18" charset="0"/>
              <a:cs typeface="Times New Roman" pitchFamily="18" charset="0"/>
            </a:rPr>
            <a:t>Es a partir del cuerpo a través del cual el niño establece relaciones con el mundo que le rodea</a:t>
          </a:r>
          <a:endParaRPr lang="es-ES" sz="1600" kern="1200" dirty="0">
            <a:solidFill>
              <a:schemeClr val="tx1"/>
            </a:solidFill>
            <a:latin typeface="Times New Roman" pitchFamily="18" charset="0"/>
            <a:cs typeface="Times New Roman" pitchFamily="18" charset="0"/>
          </a:endParaRPr>
        </a:p>
      </dsp:txBody>
      <dsp:txXfrm>
        <a:off x="3536829" y="5219397"/>
        <a:ext cx="2169936" cy="1334425"/>
      </dsp:txXfrm>
    </dsp:sp>
    <dsp:sp modelId="{A1C6C7D6-96E3-4FFE-B775-6B140B4C5A93}">
      <dsp:nvSpPr>
        <dsp:cNvPr id="0" name=""/>
        <dsp:cNvSpPr/>
      </dsp:nvSpPr>
      <dsp:spPr>
        <a:xfrm rot="10704717">
          <a:off x="3183872" y="3447622"/>
          <a:ext cx="192448" cy="37148"/>
        </a:xfrm>
        <a:custGeom>
          <a:avLst/>
          <a:gdLst/>
          <a:ahLst/>
          <a:cxnLst/>
          <a:rect l="0" t="0" r="0" b="0"/>
          <a:pathLst>
            <a:path>
              <a:moveTo>
                <a:pt x="0" y="18574"/>
              </a:moveTo>
              <a:lnTo>
                <a:pt x="192448" y="1857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rot="10800000">
        <a:off x="3275284" y="3461385"/>
        <a:ext cx="9622" cy="9622"/>
      </dsp:txXfrm>
    </dsp:sp>
    <dsp:sp modelId="{0271B8BD-3415-483A-B93C-56E2DFEEF0D6}">
      <dsp:nvSpPr>
        <dsp:cNvPr id="0" name=""/>
        <dsp:cNvSpPr/>
      </dsp:nvSpPr>
      <dsp:spPr>
        <a:xfrm>
          <a:off x="323532" y="2564914"/>
          <a:ext cx="2861638" cy="1887163"/>
        </a:xfrm>
        <a:prstGeom prst="ellipse">
          <a:avLst/>
        </a:prstGeom>
        <a:solidFill>
          <a:schemeClr val="accent3">
            <a:hueOff val="-6872335"/>
            <a:satOff val="-58371"/>
            <a:lumOff val="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latin typeface="Times New Roman" pitchFamily="18" charset="0"/>
              <a:cs typeface="Times New Roman" pitchFamily="18" charset="0"/>
            </a:rPr>
            <a:t>La educación psicomotriz centra su actuación en el desarrollo del esquema corporal basadas en atención, percepción y representación.</a:t>
          </a:r>
          <a:endParaRPr lang="es-ES" sz="1600" kern="1200" dirty="0">
            <a:solidFill>
              <a:schemeClr val="tx1"/>
            </a:solidFill>
            <a:latin typeface="Times New Roman" pitchFamily="18" charset="0"/>
            <a:cs typeface="Times New Roman" pitchFamily="18" charset="0"/>
          </a:endParaRPr>
        </a:p>
      </dsp:txBody>
      <dsp:txXfrm>
        <a:off x="742609" y="2841283"/>
        <a:ext cx="2023484" cy="13344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B06F4-04B8-4F22-8C38-0923A3502AFD}">
      <dsp:nvSpPr>
        <dsp:cNvPr id="0" name=""/>
        <dsp:cNvSpPr/>
      </dsp:nvSpPr>
      <dsp:spPr>
        <a:xfrm rot="16200000">
          <a:off x="1016000" y="-1016000"/>
          <a:ext cx="4064000" cy="6096000"/>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0" tIns="0" rIns="293688" bIns="0" numCol="1" spcCol="1270" anchor="ctr" anchorCtr="0">
          <a:noAutofit/>
        </a:bodyPr>
        <a:lstStyle/>
        <a:p>
          <a:pPr lvl="0" algn="ctr" defTabSz="2044700">
            <a:lnSpc>
              <a:spcPct val="90000"/>
            </a:lnSpc>
            <a:spcBef>
              <a:spcPct val="0"/>
            </a:spcBef>
            <a:spcAft>
              <a:spcPct val="35000"/>
            </a:spcAft>
          </a:pPr>
          <a:r>
            <a:rPr lang="en-US" sz="4600" b="1" kern="1200" dirty="0" smtClean="0">
              <a:solidFill>
                <a:schemeClr val="tx1"/>
              </a:solidFill>
              <a:latin typeface="Lucida Handwriting" pitchFamily="66" charset="0"/>
              <a:cs typeface="Times New Roman" pitchFamily="18" charset="0"/>
            </a:rPr>
            <a:t>OPERALIZACIÓN DE VARIABLES</a:t>
          </a:r>
          <a:endParaRPr lang="es-ES" sz="4600" b="1" kern="1200" dirty="0">
            <a:solidFill>
              <a:schemeClr val="tx1"/>
            </a:solidFill>
            <a:latin typeface="Lucida Handwriting" pitchFamily="66" charset="0"/>
            <a:cs typeface="Times New Roman" pitchFamily="18" charset="0"/>
          </a:endParaRPr>
        </a:p>
      </dsp:txBody>
      <dsp:txXfrm rot="5400000">
        <a:off x="0" y="812800"/>
        <a:ext cx="6096000" cy="2438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9F917-2D88-4C9A-AFF3-73764BC88533}">
      <dsp:nvSpPr>
        <dsp:cNvPr id="0" name=""/>
        <dsp:cNvSpPr/>
      </dsp:nvSpPr>
      <dsp:spPr>
        <a:xfrm>
          <a:off x="72000" y="231802"/>
          <a:ext cx="2251023" cy="13506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Aplicación de la entrevista a las docentes</a:t>
          </a:r>
          <a:endParaRPr lang="es-ES" sz="1500" kern="1200" dirty="0">
            <a:solidFill>
              <a:schemeClr val="tx1"/>
            </a:solidFill>
            <a:latin typeface="Times New Roman" pitchFamily="18" charset="0"/>
            <a:cs typeface="Times New Roman" pitchFamily="18" charset="0"/>
          </a:endParaRPr>
        </a:p>
      </dsp:txBody>
      <dsp:txXfrm>
        <a:off x="111558" y="271360"/>
        <a:ext cx="2171907" cy="1271498"/>
      </dsp:txXfrm>
    </dsp:sp>
    <dsp:sp modelId="{BB20AE86-AD1B-4A1E-83F2-F9835A0B93F1}">
      <dsp:nvSpPr>
        <dsp:cNvPr id="0" name=""/>
        <dsp:cNvSpPr/>
      </dsp:nvSpPr>
      <dsp:spPr>
        <a:xfrm>
          <a:off x="2508996" y="627982"/>
          <a:ext cx="448023" cy="558253"/>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Times New Roman" pitchFamily="18" charset="0"/>
            <a:cs typeface="Times New Roman" pitchFamily="18" charset="0"/>
          </a:endParaRPr>
        </a:p>
      </dsp:txBody>
      <dsp:txXfrm>
        <a:off x="2508996" y="739633"/>
        <a:ext cx="313616" cy="334951"/>
      </dsp:txXfrm>
    </dsp:sp>
    <dsp:sp modelId="{0AB17527-F413-4782-93F3-039C01EECB68}">
      <dsp:nvSpPr>
        <dsp:cNvPr id="0" name=""/>
        <dsp:cNvSpPr/>
      </dsp:nvSpPr>
      <dsp:spPr>
        <a:xfrm>
          <a:off x="3168351" y="231802"/>
          <a:ext cx="2251023" cy="1350614"/>
        </a:xfrm>
        <a:prstGeom prst="roundRect">
          <a:avLst>
            <a:gd name="adj" fmla="val 10000"/>
          </a:avLst>
        </a:prstGeom>
        <a:gradFill rotWithShape="0">
          <a:gsLst>
            <a:gs pos="0">
              <a:schemeClr val="accent3">
                <a:hueOff val="-1374467"/>
                <a:satOff val="-11674"/>
                <a:lumOff val="39"/>
                <a:alphaOff val="0"/>
                <a:shade val="51000"/>
                <a:satMod val="130000"/>
              </a:schemeClr>
            </a:gs>
            <a:gs pos="80000">
              <a:schemeClr val="accent3">
                <a:hueOff val="-1374467"/>
                <a:satOff val="-11674"/>
                <a:lumOff val="39"/>
                <a:alphaOff val="0"/>
                <a:shade val="93000"/>
                <a:satMod val="130000"/>
              </a:schemeClr>
            </a:gs>
            <a:gs pos="100000">
              <a:schemeClr val="accent3">
                <a:hueOff val="-1374467"/>
                <a:satOff val="-11674"/>
                <a:lumOff val="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374467"/>
              <a:satOff val="-11674"/>
              <a:lumOff val="3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Aplicar el pre – test a los niños (as) por 5 dias</a:t>
          </a:r>
          <a:endParaRPr lang="es-ES" sz="1500" kern="1200" dirty="0">
            <a:solidFill>
              <a:schemeClr val="tx1"/>
            </a:solidFill>
            <a:latin typeface="Times New Roman" pitchFamily="18" charset="0"/>
            <a:cs typeface="Times New Roman" pitchFamily="18" charset="0"/>
          </a:endParaRPr>
        </a:p>
      </dsp:txBody>
      <dsp:txXfrm>
        <a:off x="3207909" y="271360"/>
        <a:ext cx="2171907" cy="1271498"/>
      </dsp:txXfrm>
    </dsp:sp>
    <dsp:sp modelId="{055F97E9-C20C-4A69-BF41-4B155FE59A79}">
      <dsp:nvSpPr>
        <dsp:cNvPr id="0" name=""/>
        <dsp:cNvSpPr/>
      </dsp:nvSpPr>
      <dsp:spPr>
        <a:xfrm>
          <a:off x="5605346" y="627982"/>
          <a:ext cx="448023" cy="558253"/>
        </a:xfrm>
        <a:prstGeom prst="rightArrow">
          <a:avLst>
            <a:gd name="adj1" fmla="val 60000"/>
            <a:gd name="adj2" fmla="val 50000"/>
          </a:avLst>
        </a:prstGeom>
        <a:gradFill rotWithShape="0">
          <a:gsLst>
            <a:gs pos="0">
              <a:schemeClr val="accent3">
                <a:hueOff val="-1718084"/>
                <a:satOff val="-14593"/>
                <a:lumOff val="49"/>
                <a:alphaOff val="0"/>
                <a:shade val="51000"/>
                <a:satMod val="130000"/>
              </a:schemeClr>
            </a:gs>
            <a:gs pos="80000">
              <a:schemeClr val="accent3">
                <a:hueOff val="-1718084"/>
                <a:satOff val="-14593"/>
                <a:lumOff val="49"/>
                <a:alphaOff val="0"/>
                <a:shade val="93000"/>
                <a:satMod val="130000"/>
              </a:schemeClr>
            </a:gs>
            <a:gs pos="100000">
              <a:schemeClr val="accent3">
                <a:hueOff val="-1718084"/>
                <a:satOff val="-14593"/>
                <a:lumOff val="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18084"/>
              <a:satOff val="-14593"/>
              <a:lumOff val="4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Times New Roman" pitchFamily="18" charset="0"/>
            <a:cs typeface="Times New Roman" pitchFamily="18" charset="0"/>
          </a:endParaRPr>
        </a:p>
      </dsp:txBody>
      <dsp:txXfrm>
        <a:off x="5605346" y="739633"/>
        <a:ext cx="313616" cy="334951"/>
      </dsp:txXfrm>
    </dsp:sp>
    <dsp:sp modelId="{D21A4CFC-C5E6-4D0A-91A2-F3E1112F9C34}">
      <dsp:nvSpPr>
        <dsp:cNvPr id="0" name=""/>
        <dsp:cNvSpPr/>
      </dsp:nvSpPr>
      <dsp:spPr>
        <a:xfrm>
          <a:off x="6264701" y="231802"/>
          <a:ext cx="2251023" cy="1350614"/>
        </a:xfrm>
        <a:prstGeom prst="roundRect">
          <a:avLst>
            <a:gd name="adj" fmla="val 10000"/>
          </a:avLst>
        </a:prstGeom>
        <a:gradFill rotWithShape="0">
          <a:gsLst>
            <a:gs pos="0">
              <a:schemeClr val="accent3">
                <a:hueOff val="-2748934"/>
                <a:satOff val="-23348"/>
                <a:lumOff val="78"/>
                <a:alphaOff val="0"/>
                <a:shade val="51000"/>
                <a:satMod val="130000"/>
              </a:schemeClr>
            </a:gs>
            <a:gs pos="80000">
              <a:schemeClr val="accent3">
                <a:hueOff val="-2748934"/>
                <a:satOff val="-23348"/>
                <a:lumOff val="78"/>
                <a:alphaOff val="0"/>
                <a:shade val="93000"/>
                <a:satMod val="130000"/>
              </a:schemeClr>
            </a:gs>
            <a:gs pos="100000">
              <a:schemeClr val="accent3">
                <a:hueOff val="-2748934"/>
                <a:satOff val="-23348"/>
                <a:lumOff val="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2748934"/>
              <a:satOff val="-23348"/>
              <a:lumOff val="78"/>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Aplicación de los juegos psicomotrices para el desarrollo del Esquema Corporal</a:t>
          </a:r>
          <a:endParaRPr lang="es-ES" sz="1500" kern="1200" dirty="0">
            <a:solidFill>
              <a:schemeClr val="tx1"/>
            </a:solidFill>
            <a:latin typeface="Times New Roman" pitchFamily="18" charset="0"/>
            <a:cs typeface="Times New Roman" pitchFamily="18" charset="0"/>
          </a:endParaRPr>
        </a:p>
      </dsp:txBody>
      <dsp:txXfrm>
        <a:off x="6304259" y="271360"/>
        <a:ext cx="2171907" cy="1271498"/>
      </dsp:txXfrm>
    </dsp:sp>
    <dsp:sp modelId="{EF0CB231-9B64-4870-A514-3E7A479C2493}">
      <dsp:nvSpPr>
        <dsp:cNvPr id="0" name=""/>
        <dsp:cNvSpPr/>
      </dsp:nvSpPr>
      <dsp:spPr>
        <a:xfrm rot="5344271">
          <a:off x="7023642" y="2015252"/>
          <a:ext cx="778123" cy="558253"/>
        </a:xfrm>
        <a:prstGeom prst="rightArrow">
          <a:avLst>
            <a:gd name="adj1" fmla="val 60000"/>
            <a:gd name="adj2" fmla="val 50000"/>
          </a:avLst>
        </a:prstGeom>
        <a:gradFill rotWithShape="0">
          <a:gsLst>
            <a:gs pos="0">
              <a:schemeClr val="accent3">
                <a:hueOff val="-3436168"/>
                <a:satOff val="-29185"/>
                <a:lumOff val="97"/>
                <a:alphaOff val="0"/>
                <a:shade val="51000"/>
                <a:satMod val="130000"/>
              </a:schemeClr>
            </a:gs>
            <a:gs pos="80000">
              <a:schemeClr val="accent3">
                <a:hueOff val="-3436168"/>
                <a:satOff val="-29185"/>
                <a:lumOff val="97"/>
                <a:alphaOff val="0"/>
                <a:shade val="93000"/>
                <a:satMod val="130000"/>
              </a:schemeClr>
            </a:gs>
            <a:gs pos="100000">
              <a:schemeClr val="accent3">
                <a:hueOff val="-3436168"/>
                <a:satOff val="-29185"/>
                <a:lumOff val="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3436168"/>
              <a:satOff val="-29185"/>
              <a:lumOff val="97"/>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Times New Roman" pitchFamily="18" charset="0"/>
            <a:cs typeface="Times New Roman" pitchFamily="18" charset="0"/>
          </a:endParaRPr>
        </a:p>
      </dsp:txBody>
      <dsp:txXfrm rot="-5400000">
        <a:off x="7243871" y="1905328"/>
        <a:ext cx="334951" cy="610647"/>
      </dsp:txXfrm>
    </dsp:sp>
    <dsp:sp modelId="{E8203481-02BB-4BC0-B524-DBF6DAAC16F4}">
      <dsp:nvSpPr>
        <dsp:cNvPr id="0" name=""/>
        <dsp:cNvSpPr/>
      </dsp:nvSpPr>
      <dsp:spPr>
        <a:xfrm>
          <a:off x="6310397" y="3050380"/>
          <a:ext cx="2251023" cy="1350614"/>
        </a:xfrm>
        <a:prstGeom prst="roundRect">
          <a:avLst>
            <a:gd name="adj" fmla="val 10000"/>
          </a:avLst>
        </a:prstGeom>
        <a:gradFill rotWithShape="0">
          <a:gsLst>
            <a:gs pos="0">
              <a:schemeClr val="accent3">
                <a:hueOff val="-4123401"/>
                <a:satOff val="-35023"/>
                <a:lumOff val="117"/>
                <a:alphaOff val="0"/>
                <a:shade val="51000"/>
                <a:satMod val="130000"/>
              </a:schemeClr>
            </a:gs>
            <a:gs pos="80000">
              <a:schemeClr val="accent3">
                <a:hueOff val="-4123401"/>
                <a:satOff val="-35023"/>
                <a:lumOff val="117"/>
                <a:alphaOff val="0"/>
                <a:shade val="93000"/>
                <a:satMod val="130000"/>
              </a:schemeClr>
            </a:gs>
            <a:gs pos="100000">
              <a:schemeClr val="accent3">
                <a:hueOff val="-4123401"/>
                <a:satOff val="-35023"/>
                <a:lumOff val="1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4123401"/>
              <a:satOff val="-35023"/>
              <a:lumOff val="117"/>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Seguimiento para verificar cambios en el Esquema Corporal de los niños (as)</a:t>
          </a:r>
          <a:endParaRPr lang="es-ES" sz="1500" kern="1200" dirty="0">
            <a:solidFill>
              <a:schemeClr val="tx1"/>
            </a:solidFill>
            <a:latin typeface="Times New Roman" pitchFamily="18" charset="0"/>
            <a:cs typeface="Times New Roman" pitchFamily="18" charset="0"/>
          </a:endParaRPr>
        </a:p>
      </dsp:txBody>
      <dsp:txXfrm>
        <a:off x="6349955" y="3089938"/>
        <a:ext cx="2171907" cy="1271498"/>
      </dsp:txXfrm>
    </dsp:sp>
    <dsp:sp modelId="{E4A993CD-6EAC-45A7-A17C-4E1CF92177BE}">
      <dsp:nvSpPr>
        <dsp:cNvPr id="0" name=""/>
        <dsp:cNvSpPr/>
      </dsp:nvSpPr>
      <dsp:spPr>
        <a:xfrm rot="10800000">
          <a:off x="5635090" y="3446560"/>
          <a:ext cx="477216" cy="558253"/>
        </a:xfrm>
        <a:prstGeom prst="rightArrow">
          <a:avLst>
            <a:gd name="adj1" fmla="val 60000"/>
            <a:gd name="adj2" fmla="val 50000"/>
          </a:avLst>
        </a:prstGeom>
        <a:gradFill rotWithShape="0">
          <a:gsLst>
            <a:gs pos="0">
              <a:schemeClr val="accent3">
                <a:hueOff val="-5154251"/>
                <a:satOff val="-43778"/>
                <a:lumOff val="146"/>
                <a:alphaOff val="0"/>
                <a:shade val="51000"/>
                <a:satMod val="130000"/>
              </a:schemeClr>
            </a:gs>
            <a:gs pos="80000">
              <a:schemeClr val="accent3">
                <a:hueOff val="-5154251"/>
                <a:satOff val="-43778"/>
                <a:lumOff val="146"/>
                <a:alphaOff val="0"/>
                <a:shade val="93000"/>
                <a:satMod val="130000"/>
              </a:schemeClr>
            </a:gs>
            <a:gs pos="100000">
              <a:schemeClr val="accent3">
                <a:hueOff val="-5154251"/>
                <a:satOff val="-43778"/>
                <a:lumOff val="1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5154251"/>
              <a:satOff val="-43778"/>
              <a:lumOff val="146"/>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Times New Roman" pitchFamily="18" charset="0"/>
            <a:cs typeface="Times New Roman" pitchFamily="18" charset="0"/>
          </a:endParaRPr>
        </a:p>
      </dsp:txBody>
      <dsp:txXfrm rot="10800000">
        <a:off x="5778255" y="3558211"/>
        <a:ext cx="334051" cy="334951"/>
      </dsp:txXfrm>
    </dsp:sp>
    <dsp:sp modelId="{5C850642-ECFD-48ED-BC14-1F3CB89BF1E2}">
      <dsp:nvSpPr>
        <dsp:cNvPr id="0" name=""/>
        <dsp:cNvSpPr/>
      </dsp:nvSpPr>
      <dsp:spPr>
        <a:xfrm>
          <a:off x="3158964" y="3050380"/>
          <a:ext cx="2251023" cy="1350614"/>
        </a:xfrm>
        <a:prstGeom prst="roundRect">
          <a:avLst>
            <a:gd name="adj" fmla="val 10000"/>
          </a:avLst>
        </a:prstGeom>
        <a:gradFill rotWithShape="0">
          <a:gsLst>
            <a:gs pos="0">
              <a:schemeClr val="accent3">
                <a:hueOff val="-5497868"/>
                <a:satOff val="-46697"/>
                <a:lumOff val="156"/>
                <a:alphaOff val="0"/>
                <a:shade val="51000"/>
                <a:satMod val="130000"/>
              </a:schemeClr>
            </a:gs>
            <a:gs pos="80000">
              <a:schemeClr val="accent3">
                <a:hueOff val="-5497868"/>
                <a:satOff val="-46697"/>
                <a:lumOff val="156"/>
                <a:alphaOff val="0"/>
                <a:shade val="93000"/>
                <a:satMod val="130000"/>
              </a:schemeClr>
            </a:gs>
            <a:gs pos="100000">
              <a:schemeClr val="accent3">
                <a:hueOff val="-5497868"/>
                <a:satOff val="-46697"/>
                <a:lumOff val="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5497868"/>
              <a:satOff val="-46697"/>
              <a:lumOff val="156"/>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Se Aplico pos – test para verificar el desarrollo conseguido.</a:t>
          </a:r>
          <a:endParaRPr lang="es-ES" sz="1500" kern="1200" dirty="0">
            <a:solidFill>
              <a:schemeClr val="tx1"/>
            </a:solidFill>
            <a:latin typeface="Times New Roman" pitchFamily="18" charset="0"/>
            <a:cs typeface="Times New Roman" pitchFamily="18" charset="0"/>
          </a:endParaRPr>
        </a:p>
      </dsp:txBody>
      <dsp:txXfrm>
        <a:off x="3198522" y="3089938"/>
        <a:ext cx="2171907" cy="1271498"/>
      </dsp:txXfrm>
    </dsp:sp>
    <dsp:sp modelId="{FA1A188E-3941-4977-B400-E4BB0531399E}">
      <dsp:nvSpPr>
        <dsp:cNvPr id="0" name=""/>
        <dsp:cNvSpPr/>
      </dsp:nvSpPr>
      <dsp:spPr>
        <a:xfrm rot="10800000">
          <a:off x="2483657" y="3446560"/>
          <a:ext cx="477216" cy="558253"/>
        </a:xfrm>
        <a:prstGeom prst="rightArrow">
          <a:avLst>
            <a:gd name="adj1" fmla="val 60000"/>
            <a:gd name="adj2" fmla="val 5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6872335"/>
              <a:satOff val="-58371"/>
              <a:lumOff val="195"/>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Times New Roman" pitchFamily="18" charset="0"/>
            <a:cs typeface="Times New Roman" pitchFamily="18" charset="0"/>
          </a:endParaRPr>
        </a:p>
      </dsp:txBody>
      <dsp:txXfrm rot="10800000">
        <a:off x="2626822" y="3558211"/>
        <a:ext cx="334051" cy="334951"/>
      </dsp:txXfrm>
    </dsp:sp>
    <dsp:sp modelId="{FE8C0FC8-2A59-4C5A-A2A0-F7A77D1EBC13}">
      <dsp:nvSpPr>
        <dsp:cNvPr id="0" name=""/>
        <dsp:cNvSpPr/>
      </dsp:nvSpPr>
      <dsp:spPr>
        <a:xfrm>
          <a:off x="7531" y="3050380"/>
          <a:ext cx="2251023" cy="1350614"/>
        </a:xfrm>
        <a:prstGeom prst="roundRect">
          <a:avLst>
            <a:gd name="adj" fmla="val 1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6872335"/>
              <a:satOff val="-58371"/>
              <a:lumOff val="195"/>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Tabular los resultados obtenidos con su respectivo análisis estadístico e interpretación pedagógica.</a:t>
          </a:r>
          <a:endParaRPr lang="es-ES" sz="1500" kern="1200" dirty="0">
            <a:solidFill>
              <a:schemeClr val="tx1"/>
            </a:solidFill>
            <a:latin typeface="Times New Roman" pitchFamily="18" charset="0"/>
            <a:cs typeface="Times New Roman" pitchFamily="18" charset="0"/>
          </a:endParaRPr>
        </a:p>
      </dsp:txBody>
      <dsp:txXfrm>
        <a:off x="47089" y="3089938"/>
        <a:ext cx="2171907" cy="1271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6B10B-67CE-45D7-9352-040BBD3A0039}">
      <dsp:nvSpPr>
        <dsp:cNvPr id="0" name=""/>
        <dsp:cNvSpPr/>
      </dsp:nvSpPr>
      <dsp:spPr>
        <a:xfrm>
          <a:off x="3335554" y="2611384"/>
          <a:ext cx="2614104" cy="20289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noProof="0" smtClean="0">
              <a:solidFill>
                <a:schemeClr val="tx1"/>
              </a:solidFill>
              <a:latin typeface="Times New Roman" pitchFamily="18" charset="0"/>
              <a:cs typeface="Times New Roman" pitchFamily="18" charset="0"/>
            </a:rPr>
            <a:t>Situación Problemática</a:t>
          </a:r>
          <a:endParaRPr lang="es-ES" sz="2400" b="1" kern="1200" noProof="0" dirty="0">
            <a:solidFill>
              <a:schemeClr val="tx1"/>
            </a:solidFill>
            <a:latin typeface="Times New Roman" pitchFamily="18" charset="0"/>
            <a:cs typeface="Times New Roman" pitchFamily="18" charset="0"/>
          </a:endParaRPr>
        </a:p>
      </dsp:txBody>
      <dsp:txXfrm>
        <a:off x="3718381" y="2908513"/>
        <a:ext cx="1848450" cy="1434664"/>
      </dsp:txXfrm>
    </dsp:sp>
    <dsp:sp modelId="{2FFF31F9-7D6C-4702-9C22-43E3DF828574}">
      <dsp:nvSpPr>
        <dsp:cNvPr id="0" name=""/>
        <dsp:cNvSpPr/>
      </dsp:nvSpPr>
      <dsp:spPr>
        <a:xfrm rot="15758842">
          <a:off x="4081625" y="2217744"/>
          <a:ext cx="763721" cy="39939"/>
        </a:xfrm>
        <a:custGeom>
          <a:avLst/>
          <a:gdLst/>
          <a:ahLst/>
          <a:cxnLst/>
          <a:rect l="0" t="0" r="0" b="0"/>
          <a:pathLst>
            <a:path>
              <a:moveTo>
                <a:pt x="0" y="19969"/>
              </a:moveTo>
              <a:lnTo>
                <a:pt x="763721" y="19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latin typeface="Times New Roman" pitchFamily="18" charset="0"/>
            <a:cs typeface="Times New Roman" pitchFamily="18" charset="0"/>
          </a:endParaRPr>
        </a:p>
      </dsp:txBody>
      <dsp:txXfrm rot="10800000">
        <a:off x="4444393" y="2218620"/>
        <a:ext cx="38186" cy="38186"/>
      </dsp:txXfrm>
    </dsp:sp>
    <dsp:sp modelId="{69B800DF-5F8C-4AE2-9C21-BD2E51D65176}">
      <dsp:nvSpPr>
        <dsp:cNvPr id="0" name=""/>
        <dsp:cNvSpPr/>
      </dsp:nvSpPr>
      <dsp:spPr>
        <a:xfrm>
          <a:off x="3059825" y="55304"/>
          <a:ext cx="2477355" cy="18076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noProof="0" smtClean="0">
              <a:solidFill>
                <a:schemeClr val="tx1"/>
              </a:solidFill>
              <a:latin typeface="Times New Roman" pitchFamily="18" charset="0"/>
              <a:cs typeface="Times New Roman" pitchFamily="18" charset="0"/>
            </a:rPr>
            <a:t>Educación escolarizada</a:t>
          </a:r>
          <a:endParaRPr lang="es-ES" sz="2400" kern="1200" noProof="0" dirty="0">
            <a:solidFill>
              <a:schemeClr val="tx1"/>
            </a:solidFill>
            <a:latin typeface="Times New Roman" pitchFamily="18" charset="0"/>
            <a:cs typeface="Times New Roman" pitchFamily="18" charset="0"/>
          </a:endParaRPr>
        </a:p>
      </dsp:txBody>
      <dsp:txXfrm>
        <a:off x="3422625" y="320031"/>
        <a:ext cx="1751755" cy="1278214"/>
      </dsp:txXfrm>
    </dsp:sp>
    <dsp:sp modelId="{91E93D1C-3122-465F-BDE8-FD95701803EE}">
      <dsp:nvSpPr>
        <dsp:cNvPr id="0" name=""/>
        <dsp:cNvSpPr/>
      </dsp:nvSpPr>
      <dsp:spPr>
        <a:xfrm rot="21131366">
          <a:off x="5927852" y="3402074"/>
          <a:ext cx="401011" cy="39939"/>
        </a:xfrm>
        <a:custGeom>
          <a:avLst/>
          <a:gdLst/>
          <a:ahLst/>
          <a:cxnLst/>
          <a:rect l="0" t="0" r="0" b="0"/>
          <a:pathLst>
            <a:path>
              <a:moveTo>
                <a:pt x="0" y="19969"/>
              </a:moveTo>
              <a:lnTo>
                <a:pt x="401011" y="19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latin typeface="Times New Roman" pitchFamily="18" charset="0"/>
            <a:cs typeface="Times New Roman" pitchFamily="18" charset="0"/>
          </a:endParaRPr>
        </a:p>
      </dsp:txBody>
      <dsp:txXfrm>
        <a:off x="6118332" y="3412019"/>
        <a:ext cx="20050" cy="20050"/>
      </dsp:txXfrm>
    </dsp:sp>
    <dsp:sp modelId="{5B87EDEF-63FE-4AAA-A060-00B99D4CF8B8}">
      <dsp:nvSpPr>
        <dsp:cNvPr id="0" name=""/>
        <dsp:cNvSpPr/>
      </dsp:nvSpPr>
      <dsp:spPr>
        <a:xfrm>
          <a:off x="6300190" y="2348884"/>
          <a:ext cx="2612095" cy="174087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noProof="0" smtClean="0">
              <a:solidFill>
                <a:schemeClr val="tx1"/>
              </a:solidFill>
              <a:latin typeface="Times New Roman" pitchFamily="18" charset="0"/>
              <a:cs typeface="Times New Roman" pitchFamily="18" charset="0"/>
            </a:rPr>
            <a:t>Escasa aplicación de juegos - psicomotrices</a:t>
          </a:r>
          <a:endParaRPr lang="es-ES" sz="2400" kern="1200" noProof="0" dirty="0">
            <a:solidFill>
              <a:schemeClr val="tx1"/>
            </a:solidFill>
            <a:latin typeface="Times New Roman" pitchFamily="18" charset="0"/>
            <a:cs typeface="Times New Roman" pitchFamily="18" charset="0"/>
          </a:endParaRPr>
        </a:p>
      </dsp:txBody>
      <dsp:txXfrm>
        <a:off x="6682722" y="2603829"/>
        <a:ext cx="1847031" cy="1230986"/>
      </dsp:txXfrm>
    </dsp:sp>
    <dsp:sp modelId="{F2B7F529-0054-4499-9BDB-06D6DF906B7B}">
      <dsp:nvSpPr>
        <dsp:cNvPr id="0" name=""/>
        <dsp:cNvSpPr/>
      </dsp:nvSpPr>
      <dsp:spPr>
        <a:xfrm rot="2776010">
          <a:off x="5349028" y="4590753"/>
          <a:ext cx="471675" cy="39939"/>
        </a:xfrm>
        <a:custGeom>
          <a:avLst/>
          <a:gdLst/>
          <a:ahLst/>
          <a:cxnLst/>
          <a:rect l="0" t="0" r="0" b="0"/>
          <a:pathLst>
            <a:path>
              <a:moveTo>
                <a:pt x="0" y="19969"/>
              </a:moveTo>
              <a:lnTo>
                <a:pt x="471675" y="19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latin typeface="Times New Roman" pitchFamily="18" charset="0"/>
            <a:cs typeface="Times New Roman" pitchFamily="18" charset="0"/>
          </a:endParaRPr>
        </a:p>
      </dsp:txBody>
      <dsp:txXfrm>
        <a:off x="5573074" y="4598931"/>
        <a:ext cx="23583" cy="23583"/>
      </dsp:txXfrm>
    </dsp:sp>
    <dsp:sp modelId="{26E43BF9-3F09-4E1F-8E14-7559DFD98A2A}">
      <dsp:nvSpPr>
        <dsp:cNvPr id="0" name=""/>
        <dsp:cNvSpPr/>
      </dsp:nvSpPr>
      <dsp:spPr>
        <a:xfrm>
          <a:off x="5220074" y="4581139"/>
          <a:ext cx="2614104" cy="20289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noProof="0" smtClean="0">
              <a:solidFill>
                <a:schemeClr val="tx1"/>
              </a:solidFill>
              <a:latin typeface="Times New Roman" pitchFamily="18" charset="0"/>
              <a:cs typeface="Times New Roman" pitchFamily="18" charset="0"/>
            </a:rPr>
            <a:t>Pedagogía Tradicional - Memorística</a:t>
          </a:r>
          <a:endParaRPr lang="es-ES" sz="2400" kern="1200" noProof="0" dirty="0">
            <a:solidFill>
              <a:schemeClr val="tx1"/>
            </a:solidFill>
            <a:latin typeface="Times New Roman" pitchFamily="18" charset="0"/>
            <a:cs typeface="Times New Roman" pitchFamily="18" charset="0"/>
          </a:endParaRPr>
        </a:p>
      </dsp:txBody>
      <dsp:txXfrm>
        <a:off x="5602901" y="4878268"/>
        <a:ext cx="1848450" cy="1434664"/>
      </dsp:txXfrm>
    </dsp:sp>
    <dsp:sp modelId="{B7E5748B-373D-4F4A-B236-59F36DA4D8A0}">
      <dsp:nvSpPr>
        <dsp:cNvPr id="0" name=""/>
        <dsp:cNvSpPr/>
      </dsp:nvSpPr>
      <dsp:spPr>
        <a:xfrm rot="7109624">
          <a:off x="3843488" y="4714293"/>
          <a:ext cx="394908" cy="39939"/>
        </a:xfrm>
        <a:custGeom>
          <a:avLst/>
          <a:gdLst/>
          <a:ahLst/>
          <a:cxnLst/>
          <a:rect l="0" t="0" r="0" b="0"/>
          <a:pathLst>
            <a:path>
              <a:moveTo>
                <a:pt x="0" y="19969"/>
              </a:moveTo>
              <a:lnTo>
                <a:pt x="394908" y="19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solidFill>
              <a:schemeClr val="tx1"/>
            </a:solidFill>
            <a:latin typeface="Times New Roman" pitchFamily="18" charset="0"/>
            <a:cs typeface="Times New Roman" pitchFamily="18" charset="0"/>
          </a:endParaRPr>
        </a:p>
      </dsp:txBody>
      <dsp:txXfrm rot="10800000">
        <a:off x="4031069" y="4724390"/>
        <a:ext cx="19745" cy="19745"/>
      </dsp:txXfrm>
    </dsp:sp>
    <dsp:sp modelId="{36ACAD05-8D14-4DB8-9226-4ED611069F09}">
      <dsp:nvSpPr>
        <dsp:cNvPr id="0" name=""/>
        <dsp:cNvSpPr/>
      </dsp:nvSpPr>
      <dsp:spPr>
        <a:xfrm>
          <a:off x="2123725" y="4829077"/>
          <a:ext cx="2630173" cy="202892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noProof="0" smtClean="0">
              <a:solidFill>
                <a:schemeClr val="tx1"/>
              </a:solidFill>
              <a:latin typeface="Times New Roman" pitchFamily="18" charset="0"/>
              <a:cs typeface="Times New Roman" pitchFamily="18" charset="0"/>
            </a:rPr>
            <a:t>Mayor importancia al portafolio</a:t>
          </a:r>
          <a:endParaRPr lang="es-ES" sz="2400" kern="1200" noProof="0" dirty="0">
            <a:solidFill>
              <a:schemeClr val="tx1"/>
            </a:solidFill>
            <a:latin typeface="Times New Roman" pitchFamily="18" charset="0"/>
            <a:cs typeface="Times New Roman" pitchFamily="18" charset="0"/>
          </a:endParaRPr>
        </a:p>
      </dsp:txBody>
      <dsp:txXfrm>
        <a:off x="2508905" y="5126206"/>
        <a:ext cx="1859813" cy="1434664"/>
      </dsp:txXfrm>
    </dsp:sp>
    <dsp:sp modelId="{2169D92B-7CBF-43A9-B8B6-95B2DB4F5570}">
      <dsp:nvSpPr>
        <dsp:cNvPr id="0" name=""/>
        <dsp:cNvSpPr/>
      </dsp:nvSpPr>
      <dsp:spPr>
        <a:xfrm rot="10832054">
          <a:off x="2894389" y="3591632"/>
          <a:ext cx="441268" cy="39939"/>
        </a:xfrm>
        <a:custGeom>
          <a:avLst/>
          <a:gdLst/>
          <a:ahLst/>
          <a:cxnLst/>
          <a:rect l="0" t="0" r="0" b="0"/>
          <a:pathLst>
            <a:path>
              <a:moveTo>
                <a:pt x="0" y="19969"/>
              </a:moveTo>
              <a:lnTo>
                <a:pt x="441268" y="199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rot="10800000">
        <a:off x="3103992" y="3600570"/>
        <a:ext cx="22063" cy="22063"/>
      </dsp:txXfrm>
    </dsp:sp>
    <dsp:sp modelId="{4F69A245-E53D-4A22-899A-0EEC687088D3}">
      <dsp:nvSpPr>
        <dsp:cNvPr id="0" name=""/>
        <dsp:cNvSpPr/>
      </dsp:nvSpPr>
      <dsp:spPr>
        <a:xfrm>
          <a:off x="5" y="2581589"/>
          <a:ext cx="2894521" cy="202892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noProof="0" smtClean="0">
              <a:solidFill>
                <a:schemeClr val="tx1"/>
              </a:solidFill>
              <a:latin typeface="Times New Roman" pitchFamily="18" charset="0"/>
              <a:cs typeface="Times New Roman" pitchFamily="18" charset="0"/>
            </a:rPr>
            <a:t>La planificación no contempla juegos psicomotrices</a:t>
          </a:r>
          <a:endParaRPr lang="es-ES" sz="2400" kern="1200" noProof="0" dirty="0">
            <a:solidFill>
              <a:schemeClr val="tx1"/>
            </a:solidFill>
            <a:latin typeface="Times New Roman" pitchFamily="18" charset="0"/>
            <a:cs typeface="Times New Roman" pitchFamily="18" charset="0"/>
          </a:endParaRPr>
        </a:p>
      </dsp:txBody>
      <dsp:txXfrm>
        <a:off x="423898" y="2878718"/>
        <a:ext cx="2046735" cy="1434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87E6-7A91-48CE-A151-6F18C8350934}">
      <dsp:nvSpPr>
        <dsp:cNvPr id="0" name=""/>
        <dsp:cNvSpPr/>
      </dsp:nvSpPr>
      <dsp:spPr>
        <a:xfrm>
          <a:off x="0" y="216030"/>
          <a:ext cx="4356992" cy="1042437"/>
        </a:xfrm>
        <a:prstGeom prst="roundRect">
          <a:avLst>
            <a:gd name="adj" fmla="val 1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noProof="0" smtClean="0">
              <a:solidFill>
                <a:schemeClr val="tx1"/>
              </a:solidFill>
              <a:latin typeface="Times New Roman" pitchFamily="18" charset="0"/>
              <a:cs typeface="Times New Roman" pitchFamily="18" charset="0"/>
            </a:rPr>
            <a:t>PROBLEMA DE INVESTIGACIÓN</a:t>
          </a:r>
          <a:endParaRPr lang="es-ES" sz="2800" b="1" kern="1200" noProof="0" dirty="0">
            <a:solidFill>
              <a:schemeClr val="tx1"/>
            </a:solidFill>
            <a:latin typeface="Times New Roman" pitchFamily="18" charset="0"/>
            <a:cs typeface="Times New Roman" pitchFamily="18" charset="0"/>
          </a:endParaRPr>
        </a:p>
      </dsp:txBody>
      <dsp:txXfrm>
        <a:off x="30532" y="246562"/>
        <a:ext cx="4295928" cy="981373"/>
      </dsp:txXfrm>
    </dsp:sp>
    <dsp:sp modelId="{2631456F-8D8B-4017-8C06-A3FB3253037A}">
      <dsp:nvSpPr>
        <dsp:cNvPr id="0" name=""/>
        <dsp:cNvSpPr/>
      </dsp:nvSpPr>
      <dsp:spPr>
        <a:xfrm rot="5400000">
          <a:off x="1633719" y="1616864"/>
          <a:ext cx="1089552" cy="735942"/>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957712" y="1440060"/>
        <a:ext cx="441566" cy="868769"/>
      </dsp:txXfrm>
    </dsp:sp>
    <dsp:sp modelId="{80A18189-07BC-44E8-846E-46545A686A1F}">
      <dsp:nvSpPr>
        <dsp:cNvPr id="0" name=""/>
        <dsp:cNvSpPr/>
      </dsp:nvSpPr>
      <dsp:spPr>
        <a:xfrm>
          <a:off x="0" y="2711204"/>
          <a:ext cx="4356992" cy="3337402"/>
        </a:xfrm>
        <a:prstGeom prst="roundRect">
          <a:avLst>
            <a:gd name="adj" fmla="val 1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 sz="2800" kern="1200" smtClean="0">
              <a:solidFill>
                <a:schemeClr val="tx1"/>
              </a:solidFill>
              <a:latin typeface="Times New Roman" pitchFamily="18" charset="0"/>
              <a:cs typeface="Times New Roman" pitchFamily="18" charset="0"/>
            </a:rPr>
            <a:t>¿Incurren los juegos psicomotrices en el desarrollo del esquema corporal de los niños y niñas de 4 a 5 años de edad de la Unidad Educativa Mariano Negrete?</a:t>
          </a:r>
          <a:endParaRPr lang="es-ES" sz="2800" kern="1200" noProof="0" dirty="0">
            <a:solidFill>
              <a:schemeClr val="tx1"/>
            </a:solidFill>
            <a:latin typeface="Times New Roman" pitchFamily="18" charset="0"/>
            <a:cs typeface="Times New Roman" pitchFamily="18" charset="0"/>
          </a:endParaRPr>
        </a:p>
      </dsp:txBody>
      <dsp:txXfrm>
        <a:off x="97749" y="2808953"/>
        <a:ext cx="4161494" cy="3141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4768-3825-4DFE-A1F5-869801F4D20E}">
      <dsp:nvSpPr>
        <dsp:cNvPr id="0" name=""/>
        <dsp:cNvSpPr/>
      </dsp:nvSpPr>
      <dsp:spPr>
        <a:xfrm>
          <a:off x="0" y="0"/>
          <a:ext cx="7704856" cy="1552672"/>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150000"/>
            </a:lnSpc>
            <a:spcBef>
              <a:spcPct val="0"/>
            </a:spcBef>
            <a:spcAft>
              <a:spcPct val="35000"/>
            </a:spcAft>
          </a:pPr>
          <a:r>
            <a:rPr lang="es-ES" sz="2700" kern="1200" smtClean="0">
              <a:solidFill>
                <a:schemeClr val="tx1"/>
              </a:solidFill>
              <a:latin typeface="Times New Roman" pitchFamily="18" charset="0"/>
              <a:cs typeface="Times New Roman" pitchFamily="18" charset="0"/>
            </a:rPr>
            <a:t>No se contemplan juegos psicomotrices, dentro de la planificación de  las docentes </a:t>
          </a:r>
          <a:endParaRPr lang="es-ES" sz="2700" kern="1200" dirty="0">
            <a:solidFill>
              <a:schemeClr val="tx1"/>
            </a:solidFill>
            <a:latin typeface="Times New Roman" pitchFamily="18" charset="0"/>
            <a:cs typeface="Times New Roman" pitchFamily="18" charset="0"/>
          </a:endParaRPr>
        </a:p>
      </dsp:txBody>
      <dsp:txXfrm>
        <a:off x="1696238" y="0"/>
        <a:ext cx="6008617" cy="1552672"/>
      </dsp:txXfrm>
    </dsp:sp>
    <dsp:sp modelId="{E9927EED-6C95-4628-ADCA-5EBEDCF042B5}">
      <dsp:nvSpPr>
        <dsp:cNvPr id="0" name=""/>
        <dsp:cNvSpPr/>
      </dsp:nvSpPr>
      <dsp:spPr>
        <a:xfrm>
          <a:off x="155267" y="155267"/>
          <a:ext cx="1540971" cy="124213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C6C75-0B8E-4E07-B3FB-A0DFED4657F4}">
      <dsp:nvSpPr>
        <dsp:cNvPr id="0" name=""/>
        <dsp:cNvSpPr/>
      </dsp:nvSpPr>
      <dsp:spPr>
        <a:xfrm>
          <a:off x="0" y="1707939"/>
          <a:ext cx="7704856" cy="1552672"/>
        </a:xfrm>
        <a:prstGeom prst="roundRect">
          <a:avLst>
            <a:gd name="adj" fmla="val 10000"/>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smtClean="0">
              <a:solidFill>
                <a:schemeClr val="tx1"/>
              </a:solidFill>
              <a:latin typeface="Times New Roman" pitchFamily="18" charset="0"/>
              <a:cs typeface="Times New Roman" pitchFamily="18" charset="0"/>
            </a:rPr>
            <a:t>Los niños no reconocen su esquema corporal</a:t>
          </a:r>
          <a:endParaRPr lang="es-ES" sz="2700" kern="1200" dirty="0" smtClean="0">
            <a:solidFill>
              <a:schemeClr val="tx1"/>
            </a:solidFill>
            <a:latin typeface="Times New Roman" pitchFamily="18" charset="0"/>
            <a:cs typeface="Times New Roman" pitchFamily="18" charset="0"/>
          </a:endParaRPr>
        </a:p>
      </dsp:txBody>
      <dsp:txXfrm>
        <a:off x="1696238" y="1707939"/>
        <a:ext cx="6008617" cy="1552672"/>
      </dsp:txXfrm>
    </dsp:sp>
    <dsp:sp modelId="{C5BB67B9-B72D-42EA-AE9A-808F6A869E9E}">
      <dsp:nvSpPr>
        <dsp:cNvPr id="0" name=""/>
        <dsp:cNvSpPr/>
      </dsp:nvSpPr>
      <dsp:spPr>
        <a:xfrm>
          <a:off x="155267" y="1863207"/>
          <a:ext cx="1540971" cy="124213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DAD53-699C-4811-9DC8-A6E6CC523A38}">
      <dsp:nvSpPr>
        <dsp:cNvPr id="0" name=""/>
        <dsp:cNvSpPr/>
      </dsp:nvSpPr>
      <dsp:spPr>
        <a:xfrm>
          <a:off x="0" y="3415879"/>
          <a:ext cx="7704856" cy="1552672"/>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S" sz="2700" kern="1200" smtClean="0">
              <a:solidFill>
                <a:schemeClr val="tx1"/>
              </a:solidFill>
              <a:latin typeface="Times New Roman" pitchFamily="18" charset="0"/>
              <a:cs typeface="Times New Roman" pitchFamily="18" charset="0"/>
            </a:rPr>
            <a:t>Niños con evidentes problemas motrices </a:t>
          </a:r>
          <a:r>
            <a:rPr lang="es-ES" sz="2700" kern="1200" smtClean="0">
              <a:solidFill>
                <a:schemeClr val="tx1"/>
              </a:solidFill>
            </a:rPr>
            <a:t>	</a:t>
          </a:r>
          <a:endParaRPr lang="es-ES" sz="2700" kern="1200" dirty="0">
            <a:solidFill>
              <a:schemeClr val="tx1"/>
            </a:solidFill>
          </a:endParaRPr>
        </a:p>
      </dsp:txBody>
      <dsp:txXfrm>
        <a:off x="1696238" y="3415879"/>
        <a:ext cx="6008617" cy="1552672"/>
      </dsp:txXfrm>
    </dsp:sp>
    <dsp:sp modelId="{3DA99C10-87E1-4292-A82A-FDFACFF8826A}">
      <dsp:nvSpPr>
        <dsp:cNvPr id="0" name=""/>
        <dsp:cNvSpPr/>
      </dsp:nvSpPr>
      <dsp:spPr>
        <a:xfrm>
          <a:off x="155267" y="3571146"/>
          <a:ext cx="1540971" cy="124213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20A8D-75DE-44B3-9F9A-E94C8D8557B8}">
      <dsp:nvSpPr>
        <dsp:cNvPr id="0" name=""/>
        <dsp:cNvSpPr/>
      </dsp:nvSpPr>
      <dsp:spPr>
        <a:xfrm>
          <a:off x="3082137" y="3626915"/>
          <a:ext cx="3132317" cy="24495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noProof="0" smtClean="0">
              <a:latin typeface="Times New Roman" pitchFamily="18" charset="0"/>
              <a:cs typeface="Times New Roman" pitchFamily="18" charset="0"/>
            </a:rPr>
            <a:t>JUSTIFICACIÓN</a:t>
          </a:r>
          <a:endParaRPr lang="es-ES" sz="2000" kern="1200" dirty="0"/>
        </a:p>
      </dsp:txBody>
      <dsp:txXfrm>
        <a:off x="3540854" y="3985649"/>
        <a:ext cx="2214883" cy="1732123"/>
      </dsp:txXfrm>
    </dsp:sp>
    <dsp:sp modelId="{A75E4BEC-B48D-4E98-BCFD-20C3D10A6F21}">
      <dsp:nvSpPr>
        <dsp:cNvPr id="0" name=""/>
        <dsp:cNvSpPr/>
      </dsp:nvSpPr>
      <dsp:spPr>
        <a:xfrm rot="10765296">
          <a:off x="1191659" y="4528522"/>
          <a:ext cx="1786672" cy="698133"/>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09CD2DA-BFB0-4C5E-AEEE-BEE95A66E754}">
      <dsp:nvSpPr>
        <dsp:cNvPr id="0" name=""/>
        <dsp:cNvSpPr/>
      </dsp:nvSpPr>
      <dsp:spPr>
        <a:xfrm>
          <a:off x="130271" y="4149081"/>
          <a:ext cx="2122867" cy="147505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latin typeface="Times New Roman" pitchFamily="18" charset="0"/>
              <a:cs typeface="Times New Roman" pitchFamily="18" charset="0"/>
            </a:rPr>
            <a:t>El esquema corporal es  indispensable en cada una de las personas</a:t>
          </a:r>
          <a:endParaRPr lang="es-ES" sz="1800" kern="1200" dirty="0"/>
        </a:p>
      </dsp:txBody>
      <dsp:txXfrm>
        <a:off x="173474" y="4192284"/>
        <a:ext cx="2036461" cy="1388646"/>
      </dsp:txXfrm>
    </dsp:sp>
    <dsp:sp modelId="{3FAC8528-12CC-4AF6-BB51-AB1FE7CB8ECC}">
      <dsp:nvSpPr>
        <dsp:cNvPr id="0" name=""/>
        <dsp:cNvSpPr/>
      </dsp:nvSpPr>
      <dsp:spPr>
        <a:xfrm rot="12791538">
          <a:off x="1365047" y="3058930"/>
          <a:ext cx="2152751" cy="698133"/>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9F3E07A-FDD3-4B7B-B584-DE6B5C7D8EBF}">
      <dsp:nvSpPr>
        <dsp:cNvPr id="0" name=""/>
        <dsp:cNvSpPr/>
      </dsp:nvSpPr>
      <dsp:spPr>
        <a:xfrm>
          <a:off x="381798" y="2348875"/>
          <a:ext cx="2317745" cy="93971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Déficit en la relación niño – mundo exterior</a:t>
          </a:r>
          <a:endParaRPr lang="es-ES" sz="1800" kern="1200" dirty="0"/>
        </a:p>
      </dsp:txBody>
      <dsp:txXfrm>
        <a:off x="409321" y="2376398"/>
        <a:ext cx="2262699" cy="884672"/>
      </dsp:txXfrm>
    </dsp:sp>
    <dsp:sp modelId="{BEC75C26-5B53-41F5-AD75-66C4949CA68E}">
      <dsp:nvSpPr>
        <dsp:cNvPr id="0" name=""/>
        <dsp:cNvSpPr/>
      </dsp:nvSpPr>
      <dsp:spPr>
        <a:xfrm rot="14901516">
          <a:off x="2528647" y="2115952"/>
          <a:ext cx="2345390" cy="698133"/>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1245EC7-483D-45FA-A0EC-FD5B7B3690E9}">
      <dsp:nvSpPr>
        <dsp:cNvPr id="0" name=""/>
        <dsp:cNvSpPr/>
      </dsp:nvSpPr>
      <dsp:spPr>
        <a:xfrm>
          <a:off x="2037983" y="836724"/>
          <a:ext cx="2461746" cy="107652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Existe torpeza, lentitud, incoordinación y mala lateralidad</a:t>
          </a:r>
          <a:endParaRPr lang="es-ES" sz="1800" kern="1200" dirty="0">
            <a:latin typeface="Times New Roman" pitchFamily="18" charset="0"/>
            <a:cs typeface="Times New Roman" pitchFamily="18" charset="0"/>
          </a:endParaRPr>
        </a:p>
      </dsp:txBody>
      <dsp:txXfrm>
        <a:off x="2069513" y="868254"/>
        <a:ext cx="2398686" cy="1013465"/>
      </dsp:txXfrm>
    </dsp:sp>
    <dsp:sp modelId="{3734EE43-8DBC-4197-8ACE-9855EDB91585}">
      <dsp:nvSpPr>
        <dsp:cNvPr id="0" name=""/>
        <dsp:cNvSpPr/>
      </dsp:nvSpPr>
      <dsp:spPr>
        <a:xfrm rot="17951724">
          <a:off x="4695037" y="2138365"/>
          <a:ext cx="2548720" cy="698133"/>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F08D125-4539-489A-A61B-CE5A03D26E61}">
      <dsp:nvSpPr>
        <dsp:cNvPr id="0" name=""/>
        <dsp:cNvSpPr/>
      </dsp:nvSpPr>
      <dsp:spPr>
        <a:xfrm>
          <a:off x="4930368" y="836709"/>
          <a:ext cx="3321298" cy="107651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Mala organización espacial y estructuración espacio-temporal;  coordinación viso - motora</a:t>
          </a:r>
          <a:endParaRPr lang="es-ES" sz="1800" kern="1200" dirty="0">
            <a:latin typeface="Times New Roman" pitchFamily="18" charset="0"/>
            <a:cs typeface="Times New Roman" pitchFamily="18" charset="0"/>
          </a:endParaRPr>
        </a:p>
      </dsp:txBody>
      <dsp:txXfrm>
        <a:off x="4961898" y="868239"/>
        <a:ext cx="3258238" cy="1013451"/>
      </dsp:txXfrm>
    </dsp:sp>
    <dsp:sp modelId="{E7D275D6-86FB-4A39-8F25-1C88D2A4BAE8}">
      <dsp:nvSpPr>
        <dsp:cNvPr id="0" name=""/>
        <dsp:cNvSpPr/>
      </dsp:nvSpPr>
      <dsp:spPr>
        <a:xfrm rot="19816590">
          <a:off x="5879278" y="3164034"/>
          <a:ext cx="2227231" cy="698133"/>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15DA30B-D88B-4FA4-97FC-8923D5FE49C5}">
      <dsp:nvSpPr>
        <dsp:cNvPr id="0" name=""/>
        <dsp:cNvSpPr/>
      </dsp:nvSpPr>
      <dsp:spPr>
        <a:xfrm>
          <a:off x="6775979" y="2494709"/>
          <a:ext cx="2368020" cy="93248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Inseguridad, baja autoestima, insociabilidad</a:t>
          </a:r>
          <a:endParaRPr lang="es-ES" sz="1800" kern="1200" dirty="0">
            <a:latin typeface="Times New Roman" pitchFamily="18" charset="0"/>
            <a:cs typeface="Times New Roman" pitchFamily="18" charset="0"/>
          </a:endParaRPr>
        </a:p>
      </dsp:txBody>
      <dsp:txXfrm>
        <a:off x="6803291" y="2522021"/>
        <a:ext cx="2313396" cy="877865"/>
      </dsp:txXfrm>
    </dsp:sp>
    <dsp:sp modelId="{91C22045-29EF-4292-8722-83CDF8D1E096}">
      <dsp:nvSpPr>
        <dsp:cNvPr id="0" name=""/>
        <dsp:cNvSpPr/>
      </dsp:nvSpPr>
      <dsp:spPr>
        <a:xfrm rot="21582072">
          <a:off x="6267299" y="4493666"/>
          <a:ext cx="1001308" cy="698133"/>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7F7E43E-E501-411C-86AC-203EED6E93D5}">
      <dsp:nvSpPr>
        <dsp:cNvPr id="0" name=""/>
        <dsp:cNvSpPr/>
      </dsp:nvSpPr>
      <dsp:spPr>
        <a:xfrm>
          <a:off x="7298077" y="4005055"/>
          <a:ext cx="1817682" cy="165619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Problemas para el aprendizaje</a:t>
          </a:r>
        </a:p>
        <a:p>
          <a:pPr lvl="0" algn="ctr" defTabSz="800100">
            <a:lnSpc>
              <a:spcPct val="90000"/>
            </a:lnSpc>
            <a:spcBef>
              <a:spcPct val="0"/>
            </a:spcBef>
            <a:spcAft>
              <a:spcPct val="35000"/>
            </a:spcAft>
          </a:pPr>
          <a:r>
            <a:rPr lang="es-ES" sz="1800" kern="1200" smtClean="0">
              <a:latin typeface="Times New Roman" pitchFamily="18" charset="0"/>
              <a:cs typeface="Times New Roman" pitchFamily="18" charset="0"/>
            </a:rPr>
            <a:t> lectura, escritura y cálculo</a:t>
          </a:r>
          <a:endParaRPr lang="es-ES" sz="1800" kern="1200" dirty="0">
            <a:latin typeface="Times New Roman" pitchFamily="18" charset="0"/>
            <a:cs typeface="Times New Roman" pitchFamily="18" charset="0"/>
          </a:endParaRPr>
        </a:p>
      </dsp:txBody>
      <dsp:txXfrm>
        <a:off x="7346585" y="4053563"/>
        <a:ext cx="1720666" cy="1559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090C-A025-46B7-A7B2-15C07DBC3000}">
      <dsp:nvSpPr>
        <dsp:cNvPr id="0" name=""/>
        <dsp:cNvSpPr/>
      </dsp:nvSpPr>
      <dsp:spPr>
        <a:xfrm>
          <a:off x="1009597" y="0"/>
          <a:ext cx="6093296" cy="6093296"/>
        </a:xfrm>
        <a:prstGeom prst="triangle">
          <a:avLst/>
        </a:prstGeom>
        <a:solidFill>
          <a:schemeClr val="accent3"/>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6412422B-A662-4996-9BCA-2911D65AD23E}">
      <dsp:nvSpPr>
        <dsp:cNvPr id="0" name=""/>
        <dsp:cNvSpPr/>
      </dsp:nvSpPr>
      <dsp:spPr>
        <a:xfrm>
          <a:off x="4006560" y="805265"/>
          <a:ext cx="4968546" cy="111156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Times New Roman" pitchFamily="18" charset="0"/>
              <a:cs typeface="Times New Roman" pitchFamily="18" charset="0"/>
            </a:rPr>
            <a:t>Para Vygotsky "</a:t>
          </a:r>
          <a:r>
            <a:rPr lang="es-ES" sz="2000" i="1" kern="1200" dirty="0" smtClean="0">
              <a:latin typeface="Times New Roman" pitchFamily="18" charset="0"/>
              <a:cs typeface="Times New Roman" pitchFamily="18" charset="0"/>
            </a:rPr>
            <a:t>El juego es una realidad cambiante y sobre todo impulsora del desarrollo mental del niño</a:t>
          </a:r>
          <a:r>
            <a:rPr lang="es-ES" sz="2000" kern="1200" dirty="0" smtClean="0">
              <a:latin typeface="Times New Roman" pitchFamily="18" charset="0"/>
              <a:cs typeface="Times New Roman" pitchFamily="18" charset="0"/>
            </a:rPr>
            <a:t>¨ </a:t>
          </a:r>
          <a:endParaRPr lang="es-ES" sz="2000" kern="1200" noProof="0" dirty="0" smtClean="0">
            <a:latin typeface="Times New Roman" pitchFamily="18" charset="0"/>
            <a:cs typeface="Times New Roman" pitchFamily="18" charset="0"/>
          </a:endParaRPr>
        </a:p>
      </dsp:txBody>
      <dsp:txXfrm>
        <a:off x="4060822" y="859527"/>
        <a:ext cx="4860022" cy="10030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CB1A-AE95-4FFB-93DC-81A9F713E97B}">
      <dsp:nvSpPr>
        <dsp:cNvPr id="0" name=""/>
        <dsp:cNvSpPr/>
      </dsp:nvSpPr>
      <dsp:spPr>
        <a:xfrm rot="5400000">
          <a:off x="89998" y="1494197"/>
          <a:ext cx="3690841" cy="2862679"/>
        </a:xfrm>
        <a:prstGeom prst="roundRect">
          <a:avLst>
            <a:gd name="adj" fmla="val 5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82296" rIns="106680" bIns="0" numCol="1" spcCol="1270" anchor="t" anchorCtr="0">
          <a:noAutofit/>
        </a:bodyPr>
        <a:lstStyle/>
        <a:p>
          <a:pPr lvl="0" algn="just" defTabSz="1066800">
            <a:lnSpc>
              <a:spcPct val="150000"/>
            </a:lnSpc>
            <a:spcBef>
              <a:spcPct val="0"/>
            </a:spcBef>
            <a:spcAft>
              <a:spcPct val="35000"/>
            </a:spcAft>
          </a:pPr>
          <a:r>
            <a:rPr lang="es-ES" sz="2400" kern="1200" dirty="0" smtClean="0">
              <a:solidFill>
                <a:schemeClr val="tx1"/>
              </a:solidFill>
              <a:latin typeface="Times New Roman" pitchFamily="18" charset="0"/>
              <a:cs typeface="Times New Roman" pitchFamily="18" charset="0"/>
            </a:rPr>
            <a:t>El juego psicomotriz es un aliado para que el niño se divierta y distraiga, utilizando todo su cuerpo</a:t>
          </a:r>
          <a:endParaRPr lang="es-ES" sz="2400" kern="1200" dirty="0">
            <a:solidFill>
              <a:schemeClr val="tx1"/>
            </a:solidFill>
            <a:latin typeface="Times New Roman" pitchFamily="18" charset="0"/>
            <a:cs typeface="Times New Roman" pitchFamily="18" charset="0"/>
          </a:endParaRPr>
        </a:p>
      </dsp:txBody>
      <dsp:txXfrm rot="-5400000">
        <a:off x="1019361" y="1080116"/>
        <a:ext cx="2347397" cy="738168"/>
      </dsp:txXfrm>
    </dsp:sp>
    <dsp:sp modelId="{3370C973-EF5A-4130-8DC4-B32FB131B7DE}">
      <dsp:nvSpPr>
        <dsp:cNvPr id="0" name=""/>
        <dsp:cNvSpPr/>
      </dsp:nvSpPr>
      <dsp:spPr>
        <a:xfrm rot="5400000">
          <a:off x="4487918" y="1535653"/>
          <a:ext cx="3733198" cy="2844615"/>
        </a:xfrm>
        <a:prstGeom prst="roundRect">
          <a:avLst>
            <a:gd name="adj" fmla="val 5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78867" rIns="102235" bIns="0" numCol="1" spcCol="1270" anchor="t" anchorCtr="0">
          <a:noAutofit/>
        </a:bodyPr>
        <a:lstStyle/>
        <a:p>
          <a:pPr lvl="0" algn="just" defTabSz="1022350">
            <a:lnSpc>
              <a:spcPct val="150000"/>
            </a:lnSpc>
            <a:spcBef>
              <a:spcPct val="0"/>
            </a:spcBef>
            <a:spcAft>
              <a:spcPct val="35000"/>
            </a:spcAft>
          </a:pPr>
          <a:r>
            <a:rPr lang="es-ES" sz="2300" b="0" kern="1200" dirty="0" smtClean="0">
              <a:solidFill>
                <a:schemeClr val="tx1"/>
              </a:solidFill>
              <a:latin typeface="Times New Roman" pitchFamily="18" charset="0"/>
              <a:cs typeface="Times New Roman" pitchFamily="18" charset="0"/>
            </a:rPr>
            <a:t>Mediante el juego psicomotriz se reconoce a un niño sano, no solo física sino también mental y emocionalmente</a:t>
          </a:r>
          <a:endParaRPr lang="es-ES" sz="2300" b="0" kern="1200" dirty="0">
            <a:solidFill>
              <a:schemeClr val="tx1"/>
            </a:solidFill>
          </a:endParaRPr>
        </a:p>
      </dsp:txBody>
      <dsp:txXfrm rot="-5400000">
        <a:off x="5444240" y="1091362"/>
        <a:ext cx="2332584" cy="746639"/>
      </dsp:txXfrm>
    </dsp:sp>
    <dsp:sp modelId="{F7176272-08D9-4D41-8EF3-AB6F44A8DECC}">
      <dsp:nvSpPr>
        <dsp:cNvPr id="0" name=""/>
        <dsp:cNvSpPr/>
      </dsp:nvSpPr>
      <dsp:spPr>
        <a:xfrm rot="5400000">
          <a:off x="3685034" y="4091827"/>
          <a:ext cx="783614" cy="1240924"/>
        </a:xfrm>
        <a:prstGeom prst="flowChartExtra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991EC-0063-4CD9-8818-A5782CA27586}">
      <dsp:nvSpPr>
        <dsp:cNvPr id="0" name=""/>
        <dsp:cNvSpPr/>
      </dsp:nvSpPr>
      <dsp:spPr>
        <a:xfrm>
          <a:off x="0" y="2234540"/>
          <a:ext cx="2254469" cy="112723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Times New Roman" pitchFamily="18" charset="0"/>
              <a:cs typeface="Times New Roman" pitchFamily="18" charset="0"/>
            </a:rPr>
            <a:t>CARACTERÍSTICAS DE LOS JUEGOS PSICOMOTRICES</a:t>
          </a:r>
          <a:endParaRPr lang="es-ES" sz="1500" kern="1200" dirty="0">
            <a:solidFill>
              <a:schemeClr val="tx1"/>
            </a:solidFill>
          </a:endParaRPr>
        </a:p>
      </dsp:txBody>
      <dsp:txXfrm>
        <a:off x="33016" y="2267556"/>
        <a:ext cx="2188437" cy="1061202"/>
      </dsp:txXfrm>
    </dsp:sp>
    <dsp:sp modelId="{5867B566-695A-4512-A6BB-C157D39FAC76}">
      <dsp:nvSpPr>
        <dsp:cNvPr id="0" name=""/>
        <dsp:cNvSpPr/>
      </dsp:nvSpPr>
      <dsp:spPr>
        <a:xfrm rot="18324914">
          <a:off x="1913858" y="2117893"/>
          <a:ext cx="1620019" cy="40253"/>
        </a:xfrm>
        <a:custGeom>
          <a:avLst/>
          <a:gdLst/>
          <a:ahLst/>
          <a:cxnLst/>
          <a:rect l="0" t="0" r="0" b="0"/>
          <a:pathLst>
            <a:path>
              <a:moveTo>
                <a:pt x="0" y="20126"/>
              </a:moveTo>
              <a:lnTo>
                <a:pt x="1620019" y="201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solidFill>
              <a:schemeClr val="tx1"/>
            </a:solidFill>
          </a:endParaRPr>
        </a:p>
      </dsp:txBody>
      <dsp:txXfrm>
        <a:off x="2683367" y="2097520"/>
        <a:ext cx="81000" cy="81000"/>
      </dsp:txXfrm>
    </dsp:sp>
    <dsp:sp modelId="{DF73C12F-A68A-4885-88A0-3BFD5D574336}">
      <dsp:nvSpPr>
        <dsp:cNvPr id="0" name=""/>
        <dsp:cNvSpPr/>
      </dsp:nvSpPr>
      <dsp:spPr>
        <a:xfrm>
          <a:off x="3193267" y="1153911"/>
          <a:ext cx="2254469" cy="6479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El cuerpo es el juguete por excelencia</a:t>
          </a:r>
          <a:endParaRPr lang="es-ES" sz="1500" kern="1200" dirty="0">
            <a:solidFill>
              <a:schemeClr val="tx1"/>
            </a:solidFill>
          </a:endParaRPr>
        </a:p>
      </dsp:txBody>
      <dsp:txXfrm>
        <a:off x="3212245" y="1172889"/>
        <a:ext cx="2216513" cy="609989"/>
      </dsp:txXfrm>
    </dsp:sp>
    <dsp:sp modelId="{AE03A623-4B3B-4196-ABC4-DEB3D019D61C}">
      <dsp:nvSpPr>
        <dsp:cNvPr id="0" name=""/>
        <dsp:cNvSpPr/>
      </dsp:nvSpPr>
      <dsp:spPr>
        <a:xfrm rot="20500133">
          <a:off x="2229376" y="2622508"/>
          <a:ext cx="988984" cy="40253"/>
        </a:xfrm>
        <a:custGeom>
          <a:avLst/>
          <a:gdLst/>
          <a:ahLst/>
          <a:cxnLst/>
          <a:rect l="0" t="0" r="0" b="0"/>
          <a:pathLst>
            <a:path>
              <a:moveTo>
                <a:pt x="0" y="20126"/>
              </a:moveTo>
              <a:lnTo>
                <a:pt x="988984" y="201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699143" y="2617911"/>
        <a:ext cx="49449" cy="49449"/>
      </dsp:txXfrm>
    </dsp:sp>
    <dsp:sp modelId="{B5747ACF-3F18-4739-A0A5-22E83E894E11}">
      <dsp:nvSpPr>
        <dsp:cNvPr id="0" name=""/>
        <dsp:cNvSpPr/>
      </dsp:nvSpPr>
      <dsp:spPr>
        <a:xfrm>
          <a:off x="3193267" y="2162492"/>
          <a:ext cx="2254469" cy="6492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Desarrolla al mismo tiempo la motricidad fina y gruesa</a:t>
          </a:r>
          <a:endParaRPr lang="es-ES" sz="1500" kern="1200" dirty="0">
            <a:solidFill>
              <a:schemeClr val="tx1"/>
            </a:solidFill>
          </a:endParaRPr>
        </a:p>
      </dsp:txBody>
      <dsp:txXfrm>
        <a:off x="3212283" y="2181508"/>
        <a:ext cx="2216437" cy="611210"/>
      </dsp:txXfrm>
    </dsp:sp>
    <dsp:sp modelId="{2E06F275-1C01-4F20-AA9E-4F2347F04C5F}">
      <dsp:nvSpPr>
        <dsp:cNvPr id="0" name=""/>
        <dsp:cNvSpPr/>
      </dsp:nvSpPr>
      <dsp:spPr>
        <a:xfrm rot="2941048">
          <a:off x="2008134" y="3318345"/>
          <a:ext cx="1431468" cy="40253"/>
        </a:xfrm>
        <a:custGeom>
          <a:avLst/>
          <a:gdLst/>
          <a:ahLst/>
          <a:cxnLst/>
          <a:rect l="0" t="0" r="0" b="0"/>
          <a:pathLst>
            <a:path>
              <a:moveTo>
                <a:pt x="0" y="20126"/>
              </a:moveTo>
              <a:lnTo>
                <a:pt x="1431468" y="201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2688081" y="3302685"/>
        <a:ext cx="71573" cy="71573"/>
      </dsp:txXfrm>
    </dsp:sp>
    <dsp:sp modelId="{7D6FF2A9-666B-4CC5-9434-E003125B323D}">
      <dsp:nvSpPr>
        <dsp:cNvPr id="0" name=""/>
        <dsp:cNvSpPr/>
      </dsp:nvSpPr>
      <dsp:spPr>
        <a:xfrm>
          <a:off x="3193267" y="3315169"/>
          <a:ext cx="2254469" cy="11272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smtClean="0">
              <a:solidFill>
                <a:schemeClr val="tx1"/>
              </a:solidFill>
              <a:latin typeface="Times New Roman" pitchFamily="18" charset="0"/>
              <a:cs typeface="Times New Roman" pitchFamily="18" charset="0"/>
            </a:rPr>
            <a:t>Demanda la intervención </a:t>
          </a:r>
          <a:endParaRPr lang="es-ES" sz="1500" kern="1200" dirty="0">
            <a:solidFill>
              <a:schemeClr val="tx1"/>
            </a:solidFill>
            <a:latin typeface="Times New Roman" pitchFamily="18" charset="0"/>
            <a:cs typeface="Times New Roman" pitchFamily="18" charset="0"/>
          </a:endParaRPr>
        </a:p>
      </dsp:txBody>
      <dsp:txXfrm>
        <a:off x="3226283" y="3348185"/>
        <a:ext cx="2188437" cy="1061202"/>
      </dsp:txXfrm>
    </dsp:sp>
    <dsp:sp modelId="{410ED850-3F0D-4E19-9A76-FE8D0C1B726B}">
      <dsp:nvSpPr>
        <dsp:cNvPr id="0" name=""/>
        <dsp:cNvSpPr/>
      </dsp:nvSpPr>
      <dsp:spPr>
        <a:xfrm rot="18508299">
          <a:off x="5184809" y="3313900"/>
          <a:ext cx="1391614" cy="40253"/>
        </a:xfrm>
        <a:custGeom>
          <a:avLst/>
          <a:gdLst/>
          <a:ahLst/>
          <a:cxnLst/>
          <a:rect l="0" t="0" r="0" b="0"/>
          <a:pathLst>
            <a:path>
              <a:moveTo>
                <a:pt x="0" y="20126"/>
              </a:moveTo>
              <a:lnTo>
                <a:pt x="1391614" y="201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845826" y="3299237"/>
        <a:ext cx="69580" cy="69580"/>
      </dsp:txXfrm>
    </dsp:sp>
    <dsp:sp modelId="{D8988E86-C39B-4CEC-9871-303E816BB505}">
      <dsp:nvSpPr>
        <dsp:cNvPr id="0" name=""/>
        <dsp:cNvSpPr/>
      </dsp:nvSpPr>
      <dsp:spPr>
        <a:xfrm>
          <a:off x="6313497" y="2520282"/>
          <a:ext cx="2254469" cy="5379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Espacio y tiempo</a:t>
          </a:r>
          <a:endParaRPr lang="es-ES" sz="1500" kern="1200" dirty="0">
            <a:solidFill>
              <a:schemeClr val="tx1"/>
            </a:solidFill>
            <a:latin typeface="Times New Roman" pitchFamily="18" charset="0"/>
            <a:cs typeface="Times New Roman" pitchFamily="18" charset="0"/>
          </a:endParaRPr>
        </a:p>
      </dsp:txBody>
      <dsp:txXfrm>
        <a:off x="6329254" y="2536039"/>
        <a:ext cx="2222955" cy="506458"/>
      </dsp:txXfrm>
    </dsp:sp>
    <dsp:sp modelId="{7FA0241E-EFD0-42E2-90FD-2618A6051CC9}">
      <dsp:nvSpPr>
        <dsp:cNvPr id="0" name=""/>
        <dsp:cNvSpPr/>
      </dsp:nvSpPr>
      <dsp:spPr>
        <a:xfrm rot="19853319">
          <a:off x="5385146" y="3617608"/>
          <a:ext cx="990941" cy="40253"/>
        </a:xfrm>
        <a:custGeom>
          <a:avLst/>
          <a:gdLst/>
          <a:ahLst/>
          <a:cxnLst/>
          <a:rect l="0" t="0" r="0" b="0"/>
          <a:pathLst>
            <a:path>
              <a:moveTo>
                <a:pt x="0" y="20126"/>
              </a:moveTo>
              <a:lnTo>
                <a:pt x="990941" y="201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855843" y="3612962"/>
        <a:ext cx="49547" cy="49547"/>
      </dsp:txXfrm>
    </dsp:sp>
    <dsp:sp modelId="{5DADA4E5-0864-4FA8-B02E-7BA249CD6F78}">
      <dsp:nvSpPr>
        <dsp:cNvPr id="0" name=""/>
        <dsp:cNvSpPr/>
      </dsp:nvSpPr>
      <dsp:spPr>
        <a:xfrm>
          <a:off x="6313497" y="3168352"/>
          <a:ext cx="2254469" cy="45666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Objetos de conocimiento</a:t>
          </a:r>
          <a:endParaRPr lang="es-ES" sz="1500" kern="1200" dirty="0">
            <a:solidFill>
              <a:schemeClr val="tx1"/>
            </a:solidFill>
            <a:latin typeface="Times New Roman" pitchFamily="18" charset="0"/>
            <a:cs typeface="Times New Roman" pitchFamily="18" charset="0"/>
          </a:endParaRPr>
        </a:p>
      </dsp:txBody>
      <dsp:txXfrm>
        <a:off x="6326872" y="3181727"/>
        <a:ext cx="2227719" cy="429915"/>
      </dsp:txXfrm>
    </dsp:sp>
    <dsp:sp modelId="{1AE6CCE9-F3C0-43BA-9D9C-1F80999F3621}">
      <dsp:nvSpPr>
        <dsp:cNvPr id="0" name=""/>
        <dsp:cNvSpPr/>
      </dsp:nvSpPr>
      <dsp:spPr>
        <a:xfrm rot="564247">
          <a:off x="5441839" y="3930354"/>
          <a:ext cx="877555" cy="40253"/>
        </a:xfrm>
        <a:custGeom>
          <a:avLst/>
          <a:gdLst/>
          <a:ahLst/>
          <a:cxnLst/>
          <a:rect l="0" t="0" r="0" b="0"/>
          <a:pathLst>
            <a:path>
              <a:moveTo>
                <a:pt x="0" y="20126"/>
              </a:moveTo>
              <a:lnTo>
                <a:pt x="877555" y="201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858678" y="3928542"/>
        <a:ext cx="43877" cy="43877"/>
      </dsp:txXfrm>
    </dsp:sp>
    <dsp:sp modelId="{2B308284-9EF9-44C8-8E3D-F972FFF735AC}">
      <dsp:nvSpPr>
        <dsp:cNvPr id="0" name=""/>
        <dsp:cNvSpPr/>
      </dsp:nvSpPr>
      <dsp:spPr>
        <a:xfrm>
          <a:off x="6313497" y="3816422"/>
          <a:ext cx="2254469" cy="4115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Objetos de interés</a:t>
          </a:r>
          <a:endParaRPr lang="es-ES" sz="1500" kern="1200" dirty="0">
            <a:solidFill>
              <a:schemeClr val="tx1"/>
            </a:solidFill>
            <a:latin typeface="Times New Roman" pitchFamily="18" charset="0"/>
            <a:cs typeface="Times New Roman" pitchFamily="18" charset="0"/>
          </a:endParaRPr>
        </a:p>
      </dsp:txBody>
      <dsp:txXfrm>
        <a:off x="6325550" y="3828475"/>
        <a:ext cx="2230363" cy="387402"/>
      </dsp:txXfrm>
    </dsp:sp>
    <dsp:sp modelId="{A479D63C-6538-47F3-B4D4-9853AEA04E13}">
      <dsp:nvSpPr>
        <dsp:cNvPr id="0" name=""/>
        <dsp:cNvSpPr/>
      </dsp:nvSpPr>
      <dsp:spPr>
        <a:xfrm rot="2688353">
          <a:off x="5270293" y="4289105"/>
          <a:ext cx="1221631" cy="40253"/>
        </a:xfrm>
        <a:custGeom>
          <a:avLst/>
          <a:gdLst/>
          <a:ahLst/>
          <a:cxnLst/>
          <a:rect l="0" t="0" r="0" b="0"/>
          <a:pathLst>
            <a:path>
              <a:moveTo>
                <a:pt x="0" y="20126"/>
              </a:moveTo>
              <a:lnTo>
                <a:pt x="1221631" y="2012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5850568" y="4278691"/>
        <a:ext cx="61081" cy="61081"/>
      </dsp:txXfrm>
    </dsp:sp>
    <dsp:sp modelId="{6D63E918-EA1E-4FF4-B975-47F69A0022E8}">
      <dsp:nvSpPr>
        <dsp:cNvPr id="0" name=""/>
        <dsp:cNvSpPr/>
      </dsp:nvSpPr>
      <dsp:spPr>
        <a:xfrm>
          <a:off x="6314481" y="4438797"/>
          <a:ext cx="2254469" cy="6017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Times New Roman" pitchFamily="18" charset="0"/>
              <a:cs typeface="Times New Roman" pitchFamily="18" charset="0"/>
            </a:rPr>
            <a:t>el niño y compañeros de juego</a:t>
          </a:r>
          <a:endParaRPr lang="es-ES" sz="1500" kern="1200" dirty="0">
            <a:solidFill>
              <a:schemeClr val="tx1"/>
            </a:solidFill>
            <a:latin typeface="Times New Roman" pitchFamily="18" charset="0"/>
            <a:cs typeface="Times New Roman" pitchFamily="18" charset="0"/>
          </a:endParaRPr>
        </a:p>
      </dsp:txBody>
      <dsp:txXfrm>
        <a:off x="6332106" y="4456422"/>
        <a:ext cx="2219219" cy="5665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090C-A025-46B7-A7B2-15C07DBC3000}">
      <dsp:nvSpPr>
        <dsp:cNvPr id="0" name=""/>
        <dsp:cNvSpPr/>
      </dsp:nvSpPr>
      <dsp:spPr>
        <a:xfrm>
          <a:off x="789457" y="0"/>
          <a:ext cx="6093296" cy="6093296"/>
        </a:xfrm>
        <a:prstGeom prst="triangl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1FDDB-2CFC-4381-B538-BC57C488A36E}">
      <dsp:nvSpPr>
        <dsp:cNvPr id="0" name=""/>
        <dsp:cNvSpPr/>
      </dsp:nvSpPr>
      <dsp:spPr>
        <a:xfrm>
          <a:off x="4243456" y="764708"/>
          <a:ext cx="4832498" cy="1350615"/>
        </a:xfrm>
        <a:prstGeom prst="roundRect">
          <a:avLst/>
        </a:prstGeom>
        <a:solidFill>
          <a:schemeClr val="lt1"/>
        </a:solidFill>
        <a:ln w="381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just" defTabSz="889000">
            <a:lnSpc>
              <a:spcPct val="100000"/>
            </a:lnSpc>
            <a:spcBef>
              <a:spcPct val="0"/>
            </a:spcBef>
            <a:spcAft>
              <a:spcPct val="35000"/>
            </a:spcAft>
          </a:pPr>
          <a:r>
            <a:rPr lang="es-ES" sz="1800" kern="1200" dirty="0" smtClean="0">
              <a:latin typeface="Times New Roman" pitchFamily="18" charset="0"/>
              <a:cs typeface="Times New Roman" pitchFamily="18" charset="0"/>
            </a:rPr>
            <a:t>El conocimiento, representación material y mental, tanto de manera global  o específicos sobre el propio cuerpo, sea en estado de reposo como de movimiento, saber situarlo en el espacio</a:t>
          </a:r>
          <a:endParaRPr lang="es-ES" sz="1800" kern="1200" dirty="0">
            <a:solidFill>
              <a:schemeClr val="tx1"/>
            </a:solidFill>
            <a:latin typeface="Times New Roman" pitchFamily="18" charset="0"/>
            <a:cs typeface="Times New Roman" pitchFamily="18" charset="0"/>
          </a:endParaRPr>
        </a:p>
      </dsp:txBody>
      <dsp:txXfrm>
        <a:off x="4309388" y="830640"/>
        <a:ext cx="4700634" cy="121875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EA123-6598-44B2-97BB-94B653D05DA1}" type="datetimeFigureOut">
              <a:rPr lang="es-ES" smtClean="0"/>
              <a:pPr/>
              <a:t>06/01/2015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F285E-BA72-496E-AD92-F5792C505814}" type="slidenum">
              <a:rPr lang="es-ES" smtClean="0"/>
              <a:pPr/>
              <a:t>‹Nº›</a:t>
            </a:fld>
            <a:endParaRPr lang="es-ES"/>
          </a:p>
        </p:txBody>
      </p:sp>
    </p:spTree>
    <p:extLst>
      <p:ext uri="{BB962C8B-B14F-4D97-AF65-F5344CB8AC3E}">
        <p14:creationId xmlns:p14="http://schemas.microsoft.com/office/powerpoint/2010/main" val="170794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6</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29</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30</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31</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32</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11</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36</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38</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39</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40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14</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19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6F285E-BA72-496E-AD92-F5792C505814}"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FF0F86A-390D-4706-992C-44335B8BB04D}" type="slidenum">
              <a:rPr lang="es-ES" smtClean="0"/>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F0F86A-390D-4706-992C-44335B8BB04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894A3B-59F7-43B3-9DED-692B5070DC2A}" type="datetimeFigureOut">
              <a:rPr lang="es-ES" smtClean="0"/>
              <a:pPr/>
              <a:t>06/01/2015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FF0F86A-390D-4706-992C-44335B8BB04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8894A3B-59F7-43B3-9DED-692B5070DC2A}" type="datetimeFigureOut">
              <a:rPr lang="es-ES" smtClean="0"/>
              <a:pPr/>
              <a:t>06/01/2015</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F0F86A-390D-4706-992C-44335B8BB04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9.jpeg"/><Relationship Id="rId7"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9.jpe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9.jpeg"/><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X-PX\AppData\Local\Temp\Rar$DI00.622\template-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ctrTitle"/>
          </p:nvPr>
        </p:nvSpPr>
        <p:spPr>
          <a:xfrm>
            <a:off x="832351" y="1368152"/>
            <a:ext cx="7772400" cy="360039"/>
          </a:xfrm>
        </p:spPr>
        <p:txBody>
          <a:bodyPr>
            <a:noAutofit/>
          </a:bodyPr>
          <a:lstStyle/>
          <a:p>
            <a:pPr fontAlgn="base">
              <a:spcAft>
                <a:spcPct val="0"/>
              </a:spcAft>
            </a:pPr>
            <a:r>
              <a:rPr lang="es-ES" sz="1800" b="1" dirty="0" smtClean="0">
                <a:latin typeface="Times New Roman" pitchFamily="18" charset="0"/>
                <a:cs typeface="Times New Roman" pitchFamily="18" charset="0"/>
              </a:rPr>
              <a:t>DEPARTAMENTO DE CIENCIAS HUMANAS Y SOCIALES</a:t>
            </a:r>
            <a:endParaRPr lang="es-ES" sz="1800" b="1" dirty="0">
              <a:latin typeface="Times New Roman" pitchFamily="18" charset="0"/>
              <a:cs typeface="Times New Roman" pitchFamily="18" charset="0"/>
            </a:endParaRPr>
          </a:p>
        </p:txBody>
      </p:sp>
      <p:pic>
        <p:nvPicPr>
          <p:cNvPr id="6" name="5 Imagen" descr="http://blogs.espe.edu.ec/wp-content/uploads/2014/02/Logo-RP-UFA-ESPE10.jpg"/>
          <p:cNvPicPr/>
          <p:nvPr/>
        </p:nvPicPr>
        <p:blipFill>
          <a:blip r:embed="rId3" cstate="print"/>
          <a:srcRect b="12207"/>
          <a:stretch>
            <a:fillRect/>
          </a:stretch>
        </p:blipFill>
        <p:spPr bwMode="auto">
          <a:xfrm>
            <a:off x="490938" y="0"/>
            <a:ext cx="8093631" cy="1368152"/>
          </a:xfrm>
          <a:prstGeom prst="rect">
            <a:avLst/>
          </a:prstGeom>
          <a:noFill/>
          <a:ln w="9525">
            <a:noFill/>
            <a:miter lim="800000"/>
            <a:headEnd/>
            <a:tailEnd/>
          </a:ln>
        </p:spPr>
      </p:pic>
      <p:sp>
        <p:nvSpPr>
          <p:cNvPr id="7" name="1 Título"/>
          <p:cNvSpPr txBox="1">
            <a:spLocks/>
          </p:cNvSpPr>
          <p:nvPr/>
        </p:nvSpPr>
        <p:spPr bwMode="auto">
          <a:xfrm>
            <a:off x="812169" y="1844824"/>
            <a:ext cx="777240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ES" sz="1800" b="1" dirty="0">
                <a:latin typeface="Times New Roman" pitchFamily="18" charset="0"/>
                <a:cs typeface="Times New Roman" pitchFamily="18" charset="0"/>
              </a:rPr>
              <a:t>TESIS DE GRADO, </a:t>
            </a:r>
            <a:r>
              <a:rPr lang="es-ES" sz="1800" b="1" dirty="0" smtClean="0">
                <a:latin typeface="Times New Roman" pitchFamily="18" charset="0"/>
                <a:cs typeface="Times New Roman" pitchFamily="18" charset="0"/>
              </a:rPr>
              <a:t>PREVIA   A  LA </a:t>
            </a:r>
            <a:r>
              <a:rPr lang="es-ES" sz="1800" b="1" dirty="0">
                <a:latin typeface="Times New Roman" pitchFamily="18" charset="0"/>
                <a:cs typeface="Times New Roman" pitchFamily="18" charset="0"/>
              </a:rPr>
              <a:t>OBTENCIÓN DEL TÍTULO DE</a:t>
            </a:r>
            <a:endParaRPr lang="es-ES" sz="1800" dirty="0">
              <a:latin typeface="Times New Roman" pitchFamily="18" charset="0"/>
              <a:cs typeface="Times New Roman" pitchFamily="18" charset="0"/>
            </a:endParaRPr>
          </a:p>
          <a:p>
            <a:r>
              <a:rPr lang="es-ES" sz="1800" b="1" dirty="0">
                <a:latin typeface="Times New Roman" pitchFamily="18" charset="0"/>
                <a:cs typeface="Times New Roman" pitchFamily="18" charset="0"/>
              </a:rPr>
              <a:t>LICENCIADA EN CIENCIAS DE LA EDUCACIÓN, MENCIÓN</a:t>
            </a:r>
            <a:endParaRPr lang="es-ES" sz="1800" dirty="0">
              <a:latin typeface="Times New Roman" pitchFamily="18" charset="0"/>
              <a:cs typeface="Times New Roman" pitchFamily="18" charset="0"/>
            </a:endParaRPr>
          </a:p>
          <a:p>
            <a:r>
              <a:rPr lang="es-ES" sz="1800" b="1" dirty="0">
                <a:latin typeface="Times New Roman" pitchFamily="18" charset="0"/>
                <a:cs typeface="Times New Roman" pitchFamily="18" charset="0"/>
              </a:rPr>
              <a:t>EDUCACIÓN </a:t>
            </a:r>
            <a:r>
              <a:rPr lang="es-ES" sz="1800" b="1" dirty="0" smtClean="0">
                <a:latin typeface="Times New Roman" pitchFamily="18" charset="0"/>
                <a:cs typeface="Times New Roman" pitchFamily="18" charset="0"/>
              </a:rPr>
              <a:t>INFANTIL</a:t>
            </a:r>
            <a:endParaRPr lang="es-ES" sz="1800" dirty="0">
              <a:latin typeface="Times New Roman" pitchFamily="18" charset="0"/>
              <a:cs typeface="Times New Roman" pitchFamily="18" charset="0"/>
            </a:endParaRPr>
          </a:p>
        </p:txBody>
      </p:sp>
      <p:sp>
        <p:nvSpPr>
          <p:cNvPr id="8" name="1 Título"/>
          <p:cNvSpPr txBox="1">
            <a:spLocks/>
          </p:cNvSpPr>
          <p:nvPr/>
        </p:nvSpPr>
        <p:spPr bwMode="auto">
          <a:xfrm>
            <a:off x="831236" y="2963483"/>
            <a:ext cx="7772400" cy="16561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fontAlgn="auto">
              <a:spcBef>
                <a:spcPts val="0"/>
              </a:spcBef>
              <a:spcAft>
                <a:spcPts val="0"/>
              </a:spcAft>
              <a:defRPr/>
            </a:pPr>
            <a:r>
              <a:rPr lang="es-ES" sz="1800" b="1" dirty="0" smtClean="0">
                <a:latin typeface="Times New Roman" pitchFamily="18" charset="0"/>
                <a:cs typeface="Times New Roman" pitchFamily="18" charset="0"/>
              </a:rPr>
              <a:t>TEMA:</a:t>
            </a:r>
          </a:p>
          <a:p>
            <a:pPr fontAlgn="auto">
              <a:lnSpc>
                <a:spcPct val="150000"/>
              </a:lnSpc>
              <a:spcBef>
                <a:spcPts val="0"/>
              </a:spcBef>
              <a:spcAft>
                <a:spcPts val="0"/>
              </a:spcAft>
              <a:defRPr/>
            </a:pPr>
            <a:r>
              <a:rPr lang="es-EC" sz="1800" dirty="0" smtClean="0">
                <a:latin typeface="Times New Roman" pitchFamily="18" charset="0"/>
                <a:cs typeface="Times New Roman" pitchFamily="18" charset="0"/>
              </a:rPr>
              <a:t>¨Análisis </a:t>
            </a:r>
            <a:r>
              <a:rPr lang="es-EC" sz="1800" dirty="0">
                <a:latin typeface="Times New Roman" pitchFamily="18" charset="0"/>
                <a:cs typeface="Times New Roman" pitchFamily="18" charset="0"/>
              </a:rPr>
              <a:t>de la aplicación de los juegos psicomotrices en el desarrollo del </a:t>
            </a:r>
            <a:r>
              <a:rPr lang="es-EC" sz="1800" dirty="0" smtClean="0">
                <a:latin typeface="Times New Roman" pitchFamily="18" charset="0"/>
                <a:cs typeface="Times New Roman" pitchFamily="18" charset="0"/>
              </a:rPr>
              <a:t>Esquema Corporal </a:t>
            </a:r>
            <a:r>
              <a:rPr lang="es-EC" sz="1800" dirty="0">
                <a:latin typeface="Times New Roman" pitchFamily="18" charset="0"/>
                <a:cs typeface="Times New Roman" pitchFamily="18" charset="0"/>
              </a:rPr>
              <a:t>de  los niños y niñas de 4 a 5 años de la Unidad Educativa Mariano Negrete de la ciudad de  Machachi, Cantón </a:t>
            </a:r>
            <a:r>
              <a:rPr lang="es-ES" sz="1800" dirty="0" smtClean="0">
                <a:latin typeface="Times New Roman" pitchFamily="18" charset="0"/>
                <a:cs typeface="Times New Roman" pitchFamily="18" charset="0"/>
              </a:rPr>
              <a:t>Mejía¨</a:t>
            </a:r>
            <a:endParaRPr lang="es-ES" sz="1800" b="1" dirty="0" smtClean="0">
              <a:latin typeface="Times New Roman" pitchFamily="18" charset="0"/>
              <a:cs typeface="Times New Roman" pitchFamily="18" charset="0"/>
            </a:endParaRPr>
          </a:p>
        </p:txBody>
      </p:sp>
      <p:sp>
        <p:nvSpPr>
          <p:cNvPr id="9" name="8 Rectángulo"/>
          <p:cNvSpPr/>
          <p:nvPr/>
        </p:nvSpPr>
        <p:spPr>
          <a:xfrm>
            <a:off x="1559496" y="4797152"/>
            <a:ext cx="4608512" cy="615553"/>
          </a:xfrm>
          <a:prstGeom prst="rect">
            <a:avLst/>
          </a:prstGeom>
        </p:spPr>
        <p:txBody>
          <a:bodyPr wrap="square">
            <a:spAutoFit/>
          </a:bodyPr>
          <a:lstStyle/>
          <a:p>
            <a:r>
              <a:rPr lang="es-ES" b="1" dirty="0"/>
              <a:t> </a:t>
            </a:r>
            <a:r>
              <a:rPr lang="es-ES" b="1" dirty="0" smtClean="0"/>
              <a:t>    </a:t>
            </a:r>
            <a:r>
              <a:rPr lang="es-ES" sz="1600" b="1" dirty="0" smtClean="0">
                <a:latin typeface="Times New Roman" pitchFamily="18" charset="0"/>
                <a:cs typeface="Times New Roman" pitchFamily="18" charset="0"/>
              </a:rPr>
              <a:t>DIRECTORA</a:t>
            </a:r>
            <a:r>
              <a:rPr lang="es-ES" sz="1600" b="1" dirty="0">
                <a:latin typeface="Times New Roman" pitchFamily="18" charset="0"/>
                <a:cs typeface="Times New Roman" pitchFamily="18" charset="0"/>
              </a:rPr>
              <a:t>	</a:t>
            </a:r>
            <a:r>
              <a:rPr lang="es-ES" sz="1600" b="1" dirty="0" smtClean="0">
                <a:latin typeface="Times New Roman" pitchFamily="18" charset="0"/>
                <a:cs typeface="Times New Roman" pitchFamily="18" charset="0"/>
              </a:rPr>
              <a:t>                COODIRECTOR </a:t>
            </a:r>
            <a:endParaRPr lang="es-ES" sz="1600" dirty="0">
              <a:latin typeface="Times New Roman" pitchFamily="18" charset="0"/>
              <a:cs typeface="Times New Roman" pitchFamily="18" charset="0"/>
            </a:endParaRPr>
          </a:p>
          <a:p>
            <a:r>
              <a:rPr lang="es-ES" sz="1600" b="1" dirty="0">
                <a:latin typeface="Times New Roman" pitchFamily="18" charset="0"/>
                <a:cs typeface="Times New Roman" pitchFamily="18" charset="0"/>
              </a:rPr>
              <a:t> </a:t>
            </a:r>
            <a:r>
              <a:rPr lang="es-ES" sz="1600" dirty="0" smtClean="0">
                <a:latin typeface="Times New Roman" pitchFamily="18" charset="0"/>
                <a:cs typeface="Times New Roman" pitchFamily="18" charset="0"/>
              </a:rPr>
              <a:t>Lcda. Mónica Cabezas	 Dr</a:t>
            </a:r>
            <a:r>
              <a:rPr lang="es-ES" sz="1600" dirty="0">
                <a:latin typeface="Times New Roman" pitchFamily="18" charset="0"/>
                <a:cs typeface="Times New Roman" pitchFamily="18" charset="0"/>
              </a:rPr>
              <a:t>. Galo Albuja</a:t>
            </a:r>
          </a:p>
        </p:txBody>
      </p:sp>
      <p:sp>
        <p:nvSpPr>
          <p:cNvPr id="10" name="9 Rectángulo"/>
          <p:cNvSpPr/>
          <p:nvPr/>
        </p:nvSpPr>
        <p:spPr>
          <a:xfrm>
            <a:off x="2300942" y="5661248"/>
            <a:ext cx="3152260" cy="984885"/>
          </a:xfrm>
          <a:prstGeom prst="rect">
            <a:avLst/>
          </a:prstGeom>
        </p:spPr>
        <p:txBody>
          <a:bodyPr wrap="square">
            <a:spAutoFit/>
          </a:bodyPr>
          <a:lstStyle/>
          <a:p>
            <a:pPr algn="ctr"/>
            <a:r>
              <a:rPr lang="es-ES" sz="1400" b="1" dirty="0" smtClean="0">
                <a:latin typeface="Times New Roman" pitchFamily="18" charset="0"/>
                <a:cs typeface="Times New Roman" pitchFamily="18" charset="0"/>
              </a:rPr>
              <a:t>ELABORADO </a:t>
            </a:r>
            <a:r>
              <a:rPr lang="es-ES" sz="1400" b="1" dirty="0">
                <a:latin typeface="Times New Roman" pitchFamily="18" charset="0"/>
                <a:cs typeface="Times New Roman" pitchFamily="18" charset="0"/>
              </a:rPr>
              <a:t>POR</a:t>
            </a:r>
            <a:r>
              <a:rPr lang="es-ES" sz="1400" b="1" dirty="0" smtClean="0">
                <a:latin typeface="Times New Roman" pitchFamily="18" charset="0"/>
                <a:cs typeface="Times New Roman" pitchFamily="18" charset="0"/>
              </a:rPr>
              <a:t>:</a:t>
            </a:r>
          </a:p>
          <a:p>
            <a:pPr algn="ctr"/>
            <a:endParaRPr lang="es-ES" sz="1400" dirty="0">
              <a:latin typeface="Times New Roman" pitchFamily="18" charset="0"/>
              <a:cs typeface="Times New Roman" pitchFamily="18" charset="0"/>
            </a:endParaRPr>
          </a:p>
          <a:p>
            <a:pPr algn="ctr"/>
            <a:r>
              <a:rPr lang="es-ES" sz="1400" b="1"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Verónica </a:t>
            </a:r>
            <a:r>
              <a:rPr lang="es-ES" sz="1400" dirty="0">
                <a:latin typeface="Times New Roman" pitchFamily="18" charset="0"/>
                <a:cs typeface="Times New Roman" pitchFamily="18" charset="0"/>
              </a:rPr>
              <a:t>Susana Caiza Cumbajín</a:t>
            </a:r>
          </a:p>
          <a:p>
            <a:pPr algn="ctr"/>
            <a:r>
              <a:rPr lang="es-ES" sz="1400"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Mireya </a:t>
            </a:r>
            <a:r>
              <a:rPr lang="es-ES" sz="1400" dirty="0">
                <a:latin typeface="Times New Roman" pitchFamily="18" charset="0"/>
                <a:cs typeface="Times New Roman" pitchFamily="18" charset="0"/>
              </a:rPr>
              <a:t>Soledad </a:t>
            </a:r>
            <a:r>
              <a:rPr lang="es-ES" sz="1400" dirty="0" smtClean="0">
                <a:latin typeface="Times New Roman" pitchFamily="18" charset="0"/>
                <a:cs typeface="Times New Roman" pitchFamily="18" charset="0"/>
              </a:rPr>
              <a:t>Caiza </a:t>
            </a:r>
            <a:r>
              <a:rPr lang="es-ES" sz="1400" dirty="0">
                <a:latin typeface="Times New Roman" pitchFamily="18" charset="0"/>
                <a:cs typeface="Times New Roman" pitchFamily="18" charset="0"/>
              </a:rPr>
              <a:t>Cumbajín</a:t>
            </a:r>
          </a:p>
        </p:txBody>
      </p:sp>
    </p:spTree>
    <p:extLst>
      <p:ext uri="{BB962C8B-B14F-4D97-AF65-F5344CB8AC3E}">
        <p14:creationId xmlns:p14="http://schemas.microsoft.com/office/powerpoint/2010/main" val="123005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6146"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CuadroTexto"/>
          <p:cNvSpPr txBox="1"/>
          <p:nvPr/>
        </p:nvSpPr>
        <p:spPr>
          <a:xfrm>
            <a:off x="2411760" y="764704"/>
            <a:ext cx="4248472" cy="1754326"/>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Lucida Handwriting" pitchFamily="66" charset="0"/>
              </a:rPr>
              <a:t>UNIDAD I</a:t>
            </a:r>
          </a:p>
          <a:p>
            <a:pPr algn="ctr"/>
            <a:endParaRPr lang="en-US" sz="3600" b="1" dirty="0" smtClean="0">
              <a:effectLst>
                <a:outerShdw blurRad="38100" dist="38100" dir="2700000" algn="tl">
                  <a:srgbClr val="000000">
                    <a:alpha val="43137"/>
                  </a:srgbClr>
                </a:outerShdw>
              </a:effectLst>
              <a:latin typeface="Lucida Handwriting" pitchFamily="66" charset="0"/>
            </a:endParaRPr>
          </a:p>
          <a:p>
            <a:pPr algn="ctr"/>
            <a:r>
              <a:rPr lang="en-US" sz="3600" b="1" dirty="0" smtClean="0">
                <a:effectLst>
                  <a:outerShdw blurRad="38100" dist="38100" dir="2700000" algn="tl">
                    <a:srgbClr val="000000">
                      <a:alpha val="43137"/>
                    </a:srgbClr>
                  </a:outerShdw>
                </a:effectLst>
                <a:latin typeface="Lucida Handwriting" pitchFamily="66" charset="0"/>
              </a:rPr>
              <a:t>EL  JUEGO</a:t>
            </a:r>
            <a:endParaRPr lang="es-ES" sz="3600" b="1" dirty="0">
              <a:effectLst>
                <a:outerShdw blurRad="38100" dist="38100" dir="2700000" algn="tl">
                  <a:srgbClr val="000000">
                    <a:alpha val="43137"/>
                  </a:srgbClr>
                </a:outerShdw>
              </a:effectLst>
              <a:latin typeface="Lucida Handwriting" pitchFamily="66" charset="0"/>
            </a:endParaRPr>
          </a:p>
        </p:txBody>
      </p:sp>
      <p:pic>
        <p:nvPicPr>
          <p:cNvPr id="6149" name="Picture 5"/>
          <p:cNvPicPr>
            <a:picLocks noChangeAspect="1" noChangeArrowheads="1"/>
          </p:cNvPicPr>
          <p:nvPr/>
        </p:nvPicPr>
        <p:blipFill>
          <a:blip r:embed="rId4" cstate="print"/>
          <a:srcRect/>
          <a:stretch>
            <a:fillRect/>
          </a:stretch>
        </p:blipFill>
        <p:spPr bwMode="auto">
          <a:xfrm>
            <a:off x="1475656" y="2564904"/>
            <a:ext cx="6048672" cy="40299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circle(in)">
                                      <p:cBhvr>
                                        <p:cTn id="10" dur="2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6" name="5 Diagrama"/>
          <p:cNvGraphicFramePr/>
          <p:nvPr>
            <p:extLst>
              <p:ext uri="{D42A27DB-BD31-4B8C-83A1-F6EECF244321}">
                <p14:modId xmlns:p14="http://schemas.microsoft.com/office/powerpoint/2010/main" val="3484567488"/>
              </p:ext>
            </p:extLst>
          </p:nvPr>
        </p:nvGraphicFramePr>
        <p:xfrm>
          <a:off x="0" y="0"/>
          <a:ext cx="9144000" cy="6093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redondeado"/>
          <p:cNvSpPr/>
          <p:nvPr/>
        </p:nvSpPr>
        <p:spPr>
          <a:xfrm rot="17891348">
            <a:off x="959318" y="2190974"/>
            <a:ext cx="3175766" cy="93173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latin typeface="Times New Roman" pitchFamily="18" charset="0"/>
                <a:cs typeface="Times New Roman" pitchFamily="18" charset="0"/>
              </a:rPr>
              <a:t>HISTORIA Y CONCEPTUALIZACIÓN</a:t>
            </a:r>
            <a:endParaRPr lang="es-ES" sz="2000" b="1" dirty="0">
              <a:solidFill>
                <a:schemeClr val="tx1"/>
              </a:solidFill>
              <a:latin typeface="Times New Roman" pitchFamily="18" charset="0"/>
              <a:cs typeface="Times New Roman" pitchFamily="18" charset="0"/>
            </a:endParaRPr>
          </a:p>
        </p:txBody>
      </p:sp>
      <p:sp>
        <p:nvSpPr>
          <p:cNvPr id="9" name="8 Rectángulo redondeado"/>
          <p:cNvSpPr/>
          <p:nvPr/>
        </p:nvSpPr>
        <p:spPr>
          <a:xfrm>
            <a:off x="4067809" y="5085184"/>
            <a:ext cx="4968552" cy="1008112"/>
          </a:xfrm>
          <a:prstGeom prst="roundRect">
            <a:avLst/>
          </a:prstGeom>
          <a:ln/>
        </p:spPr>
        <p:style>
          <a:lnRef idx="1">
            <a:schemeClr val="accent3"/>
          </a:lnRef>
          <a:fillRef idx="2">
            <a:schemeClr val="accent3"/>
          </a:fillRef>
          <a:effectRef idx="1">
            <a:schemeClr val="accent3"/>
          </a:effectRef>
          <a:fontRef idx="minor">
            <a:schemeClr val="dk1"/>
          </a:fontRef>
        </p:style>
        <p:txBody>
          <a:bodyPr/>
          <a:lstStyle/>
          <a:p>
            <a:pPr algn="just"/>
            <a:r>
              <a:rPr lang="es-ES" sz="2000" dirty="0">
                <a:latin typeface="Times New Roman" pitchFamily="18" charset="0"/>
                <a:cs typeface="Times New Roman" pitchFamily="18" charset="0"/>
              </a:rPr>
              <a:t>Es una actividad que lleva a una meta final, que es la satisfacción y el placer.</a:t>
            </a:r>
          </a:p>
          <a:p>
            <a:pPr lvl="0" algn="just"/>
            <a:endParaRPr lang="es-ES" sz="2000" dirty="0" smtClean="0">
              <a:latin typeface="Times New Roman" pitchFamily="18" charset="0"/>
              <a:cs typeface="Times New Roman" pitchFamily="18" charset="0"/>
            </a:endParaRPr>
          </a:p>
        </p:txBody>
      </p:sp>
      <p:sp>
        <p:nvSpPr>
          <p:cNvPr id="8" name="7 Rectángulo redondeado"/>
          <p:cNvSpPr/>
          <p:nvPr/>
        </p:nvSpPr>
        <p:spPr>
          <a:xfrm>
            <a:off x="4067944" y="2020579"/>
            <a:ext cx="4968552" cy="858740"/>
          </a:xfrm>
          <a:prstGeom prst="roundRect">
            <a:avLst/>
          </a:prstGeom>
          <a:ln/>
        </p:spPr>
        <p:style>
          <a:lnRef idx="1">
            <a:schemeClr val="accent3"/>
          </a:lnRef>
          <a:fillRef idx="2">
            <a:schemeClr val="accent3"/>
          </a:fillRef>
          <a:effectRef idx="1">
            <a:schemeClr val="accent3"/>
          </a:effectRef>
          <a:fontRef idx="minor">
            <a:schemeClr val="dk1"/>
          </a:fontRef>
        </p:style>
        <p:txBody>
          <a:bodyPr/>
          <a:lstStyle/>
          <a:p>
            <a:pPr algn="just"/>
            <a:r>
              <a:rPr lang="es-ES" sz="2000" dirty="0">
                <a:latin typeface="Times New Roman" pitchFamily="18" charset="0"/>
                <a:cs typeface="Times New Roman" pitchFamily="18" charset="0"/>
              </a:rPr>
              <a:t>El juego forma parte de la historia del ser humano</a:t>
            </a:r>
            <a:r>
              <a:rPr lang="es-ES" sz="2000" dirty="0"/>
              <a:t>.</a:t>
            </a:r>
            <a:endParaRPr lang="es-ES" sz="2000" dirty="0">
              <a:latin typeface="Times New Roman" pitchFamily="18" charset="0"/>
              <a:cs typeface="Times New Roman" pitchFamily="18" charset="0"/>
            </a:endParaRPr>
          </a:p>
          <a:p>
            <a:pPr lvl="0" algn="just"/>
            <a:endParaRPr lang="es-ES" sz="2000" dirty="0" smtClean="0">
              <a:latin typeface="Times New Roman" pitchFamily="18" charset="0"/>
              <a:cs typeface="Times New Roman" pitchFamily="18" charset="0"/>
            </a:endParaRPr>
          </a:p>
        </p:txBody>
      </p:sp>
      <p:sp>
        <p:nvSpPr>
          <p:cNvPr id="10" name="9 Rectángulo redondeado"/>
          <p:cNvSpPr/>
          <p:nvPr/>
        </p:nvSpPr>
        <p:spPr>
          <a:xfrm>
            <a:off x="4067944" y="3068960"/>
            <a:ext cx="4968552" cy="1071736"/>
          </a:xfrm>
          <a:prstGeom prst="roundRect">
            <a:avLst/>
          </a:prstGeom>
          <a:ln/>
        </p:spPr>
        <p:style>
          <a:lnRef idx="1">
            <a:schemeClr val="accent3"/>
          </a:lnRef>
          <a:fillRef idx="2">
            <a:schemeClr val="accent3"/>
          </a:fillRef>
          <a:effectRef idx="1">
            <a:schemeClr val="accent3"/>
          </a:effectRef>
          <a:fontRef idx="minor">
            <a:schemeClr val="dk1"/>
          </a:fontRef>
        </p:style>
        <p:txBody>
          <a:bodyPr/>
          <a:lstStyle/>
          <a:p>
            <a:pPr lvl="0" algn="just"/>
            <a:r>
              <a:rPr lang="es-ES" sz="2000" dirty="0">
                <a:solidFill>
                  <a:schemeClr val="tx1"/>
                </a:solidFill>
                <a:latin typeface="Times New Roman" pitchFamily="18" charset="0"/>
                <a:cs typeface="Times New Roman" pitchFamily="18" charset="0"/>
              </a:rPr>
              <a:t>El juego es un patrón fijo de comportamiento de los seres humanos, ya que está presente en toda la vida.</a:t>
            </a:r>
          </a:p>
        </p:txBody>
      </p:sp>
      <p:sp>
        <p:nvSpPr>
          <p:cNvPr id="11" name="10 Rectángulo redondeado"/>
          <p:cNvSpPr/>
          <p:nvPr/>
        </p:nvSpPr>
        <p:spPr>
          <a:xfrm>
            <a:off x="4067809" y="4365104"/>
            <a:ext cx="4968552" cy="535868"/>
          </a:xfrm>
          <a:prstGeom prst="roundRect">
            <a:avLst/>
          </a:prstGeom>
          <a:ln/>
        </p:spPr>
        <p:style>
          <a:lnRef idx="1">
            <a:schemeClr val="accent3"/>
          </a:lnRef>
          <a:fillRef idx="2">
            <a:schemeClr val="accent3"/>
          </a:fillRef>
          <a:effectRef idx="1">
            <a:schemeClr val="accent3"/>
          </a:effectRef>
          <a:fontRef idx="minor">
            <a:schemeClr val="dk1"/>
          </a:fontRef>
        </p:style>
        <p:txBody>
          <a:bodyPr/>
          <a:lstStyle/>
          <a:p>
            <a:pPr lvl="0" algn="just"/>
            <a:r>
              <a:rPr lang="es-ES" sz="2000" dirty="0">
                <a:latin typeface="Times New Roman" pitchFamily="18" charset="0"/>
                <a:cs typeface="Times New Roman" pitchFamily="18" charset="0"/>
              </a:rPr>
              <a:t>Consta de dos componentes el Ser y el Hacer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3500"/>
                            </p:stCondLst>
                            <p:childTnLst>
                              <p:par>
                                <p:cTn id="13" presetID="6"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p:stCondLst>
                              <p:cond delay="5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 calcmode="lin" valueType="num">
                                      <p:cBhvr>
                                        <p:cTn id="21" dur="2000" fill="hold"/>
                                        <p:tgtEl>
                                          <p:spTgt spid="10"/>
                                        </p:tgtEl>
                                        <p:attrNameLst>
                                          <p:attrName>style.rotation</p:attrName>
                                        </p:attrNameLst>
                                      </p:cBhvr>
                                      <p:tavLst>
                                        <p:tav tm="0">
                                          <p:val>
                                            <p:fltVal val="90"/>
                                          </p:val>
                                        </p:tav>
                                        <p:tav tm="100000">
                                          <p:val>
                                            <p:fltVal val="0"/>
                                          </p:val>
                                        </p:tav>
                                      </p:tavLst>
                                    </p:anim>
                                    <p:animEffect transition="in" filter="fade">
                                      <p:cBhvr>
                                        <p:cTn id="22" dur="2000"/>
                                        <p:tgtEl>
                                          <p:spTgt spid="10"/>
                                        </p:tgtEl>
                                      </p:cBhvr>
                                    </p:animEffect>
                                  </p:childTnLst>
                                </p:cTn>
                              </p:par>
                            </p:childTnLst>
                          </p:cTn>
                        </p:par>
                        <p:par>
                          <p:cTn id="23" fill="hold">
                            <p:stCondLst>
                              <p:cond delay="7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fltVal val="0"/>
                                          </p:val>
                                        </p:tav>
                                        <p:tav tm="100000">
                                          <p:val>
                                            <p:strVal val="#ppt_w"/>
                                          </p:val>
                                        </p:tav>
                                      </p:tavLst>
                                    </p:anim>
                                    <p:anim calcmode="lin" valueType="num">
                                      <p:cBhvr>
                                        <p:cTn id="27" dur="2000" fill="hold"/>
                                        <p:tgtEl>
                                          <p:spTgt spid="11"/>
                                        </p:tgtEl>
                                        <p:attrNameLst>
                                          <p:attrName>ppt_h</p:attrName>
                                        </p:attrNameLst>
                                      </p:cBhvr>
                                      <p:tavLst>
                                        <p:tav tm="0">
                                          <p:val>
                                            <p:fltVal val="0"/>
                                          </p:val>
                                        </p:tav>
                                        <p:tav tm="100000">
                                          <p:val>
                                            <p:strVal val="#ppt_h"/>
                                          </p:val>
                                        </p:tav>
                                      </p:tavLst>
                                    </p:anim>
                                    <p:animEffect transition="in" filter="fade">
                                      <p:cBhvr>
                                        <p:cTn id="28" dur="2000"/>
                                        <p:tgtEl>
                                          <p:spTgt spid="11"/>
                                        </p:tgtEl>
                                      </p:cBhvr>
                                    </p:animEffect>
                                  </p:childTnLst>
                                </p:cTn>
                              </p:par>
                            </p:childTnLst>
                          </p:cTn>
                        </p:par>
                        <p:par>
                          <p:cTn id="29" fill="hold">
                            <p:stCondLst>
                              <p:cond delay="9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ppt_x</p:attrName>
                                        </p:attrNameLst>
                                      </p:cBhvr>
                                      <p:tavLst>
                                        <p:tav tm="0">
                                          <p:val>
                                            <p:strVal val="#ppt_x"/>
                                          </p:val>
                                        </p:tav>
                                        <p:tav tm="100000">
                                          <p:val>
                                            <p:strVal val="#ppt_x"/>
                                          </p:val>
                                        </p:tav>
                                      </p:tavLst>
                                    </p:anim>
                                    <p:anim calcmode="lin" valueType="num">
                                      <p:cBhvr>
                                        <p:cTn id="34"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7 CuadroTexto"/>
          <p:cNvSpPr txBox="1"/>
          <p:nvPr/>
        </p:nvSpPr>
        <p:spPr>
          <a:xfrm>
            <a:off x="1043608" y="44624"/>
            <a:ext cx="7056784"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b="1" dirty="0" smtClean="0">
                <a:solidFill>
                  <a:schemeClr val="tx1"/>
                </a:solidFill>
                <a:latin typeface="Times New Roman" pitchFamily="18" charset="0"/>
                <a:cs typeface="Times New Roman" pitchFamily="18" charset="0"/>
              </a:rPr>
              <a:t>TEORÍA DEL JUEGO SEGÚN JEAN PIAGET</a:t>
            </a:r>
          </a:p>
        </p:txBody>
      </p:sp>
      <p:sp>
        <p:nvSpPr>
          <p:cNvPr id="10" name="9 Recortar rectángulo de esquina sencilla"/>
          <p:cNvSpPr/>
          <p:nvPr/>
        </p:nvSpPr>
        <p:spPr>
          <a:xfrm>
            <a:off x="1043608" y="1196752"/>
            <a:ext cx="6696744" cy="576064"/>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El desarrollo mental del niño es para Piaget la base del juego</a:t>
            </a:r>
            <a:endParaRPr lang="es-ES" sz="2000" dirty="0">
              <a:solidFill>
                <a:schemeClr val="tx1"/>
              </a:solidFill>
              <a:latin typeface="Times New Roman" pitchFamily="18" charset="0"/>
              <a:cs typeface="Times New Roman" pitchFamily="18" charset="0"/>
            </a:endParaRPr>
          </a:p>
        </p:txBody>
      </p:sp>
      <p:sp>
        <p:nvSpPr>
          <p:cNvPr id="11" name="10 Recortar rectángulo de esquina sencilla"/>
          <p:cNvSpPr/>
          <p:nvPr/>
        </p:nvSpPr>
        <p:spPr>
          <a:xfrm>
            <a:off x="1043608" y="1916832"/>
            <a:ext cx="7560840" cy="792088"/>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La acomodación según Piaget va de la mano de la asimilación pues son dos ejes inseparables, influyentes el uno del otro.</a:t>
            </a:r>
            <a:endParaRPr lang="es-ES" sz="2000" dirty="0">
              <a:solidFill>
                <a:schemeClr val="tx1"/>
              </a:solidFill>
              <a:latin typeface="Times New Roman" pitchFamily="18" charset="0"/>
              <a:cs typeface="Times New Roman" pitchFamily="18" charset="0"/>
            </a:endParaRPr>
          </a:p>
        </p:txBody>
      </p:sp>
      <p:sp>
        <p:nvSpPr>
          <p:cNvPr id="13" name="12 Rectángulo redondeado"/>
          <p:cNvSpPr/>
          <p:nvPr/>
        </p:nvSpPr>
        <p:spPr>
          <a:xfrm>
            <a:off x="323528" y="3717032"/>
            <a:ext cx="2016224"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dirty="0" smtClean="0">
                <a:solidFill>
                  <a:schemeClr val="tx1"/>
                </a:solidFill>
                <a:latin typeface="Times New Roman" pitchFamily="18" charset="0"/>
                <a:cs typeface="Times New Roman" pitchFamily="18" charset="0"/>
              </a:rPr>
              <a:t>Clasificación</a:t>
            </a:r>
            <a:endParaRPr lang="es-ES" sz="2000" b="1" dirty="0">
              <a:solidFill>
                <a:schemeClr val="tx1"/>
              </a:solidFill>
              <a:latin typeface="Times New Roman" pitchFamily="18" charset="0"/>
              <a:cs typeface="Times New Roman" pitchFamily="18" charset="0"/>
            </a:endParaRPr>
          </a:p>
        </p:txBody>
      </p:sp>
      <p:sp>
        <p:nvSpPr>
          <p:cNvPr id="15" name="14 Recortar rectángulo de esquina sencilla"/>
          <p:cNvSpPr/>
          <p:nvPr/>
        </p:nvSpPr>
        <p:spPr>
          <a:xfrm>
            <a:off x="2987824" y="2996952"/>
            <a:ext cx="4248472" cy="576064"/>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Juego de ejercicio (sensorial y motriz)</a:t>
            </a:r>
            <a:endParaRPr lang="es-ES" sz="2000" dirty="0">
              <a:solidFill>
                <a:schemeClr val="tx1"/>
              </a:solidFill>
              <a:latin typeface="Times New Roman" pitchFamily="18" charset="0"/>
              <a:cs typeface="Times New Roman" pitchFamily="18" charset="0"/>
            </a:endParaRPr>
          </a:p>
        </p:txBody>
      </p:sp>
      <p:sp>
        <p:nvSpPr>
          <p:cNvPr id="16" name="15 Recortar rectángulo de esquina sencilla"/>
          <p:cNvSpPr/>
          <p:nvPr/>
        </p:nvSpPr>
        <p:spPr>
          <a:xfrm>
            <a:off x="2987824" y="3717032"/>
            <a:ext cx="4248472" cy="576064"/>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Juego simbólico</a:t>
            </a:r>
            <a:endParaRPr lang="es-ES" sz="2000" dirty="0">
              <a:solidFill>
                <a:schemeClr val="tx1"/>
              </a:solidFill>
              <a:latin typeface="Times New Roman" pitchFamily="18" charset="0"/>
              <a:cs typeface="Times New Roman" pitchFamily="18" charset="0"/>
            </a:endParaRPr>
          </a:p>
        </p:txBody>
      </p:sp>
      <p:sp>
        <p:nvSpPr>
          <p:cNvPr id="17" name="16 Recortar rectángulo de esquina sencilla"/>
          <p:cNvSpPr/>
          <p:nvPr/>
        </p:nvSpPr>
        <p:spPr>
          <a:xfrm>
            <a:off x="2987824" y="4437112"/>
            <a:ext cx="4248472" cy="576064"/>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Juego de reglas</a:t>
            </a:r>
            <a:endParaRPr lang="es-ES" sz="2000" dirty="0">
              <a:solidFill>
                <a:schemeClr val="tx1"/>
              </a:solidFill>
              <a:latin typeface="Times New Roman" pitchFamily="18" charset="0"/>
              <a:cs typeface="Times New Roman" pitchFamily="18" charset="0"/>
            </a:endParaRPr>
          </a:p>
        </p:txBody>
      </p:sp>
      <p:sp>
        <p:nvSpPr>
          <p:cNvPr id="18" name="17 Recortar rectángulo de esquina sencilla"/>
          <p:cNvSpPr/>
          <p:nvPr/>
        </p:nvSpPr>
        <p:spPr>
          <a:xfrm>
            <a:off x="683568" y="5373216"/>
            <a:ext cx="7920880" cy="720080"/>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Piaget fundamenta sus estudios en el desarrollo moral, en el concepto de norma dentro de los juegos</a:t>
            </a:r>
            <a:endParaRPr lang="es-ES" sz="2000" dirty="0">
              <a:solidFill>
                <a:schemeClr val="tx1"/>
              </a:solidFill>
              <a:latin typeface="Times New Roman" pitchFamily="18" charset="0"/>
              <a:cs typeface="Times New Roman" pitchFamily="18" charset="0"/>
            </a:endParaRPr>
          </a:p>
        </p:txBody>
      </p:sp>
      <p:cxnSp>
        <p:nvCxnSpPr>
          <p:cNvPr id="20" name="19 Conector recto de flecha"/>
          <p:cNvCxnSpPr>
            <a:stCxn id="13" idx="3"/>
            <a:endCxn id="15" idx="2"/>
          </p:cNvCxnSpPr>
          <p:nvPr/>
        </p:nvCxnSpPr>
        <p:spPr>
          <a:xfrm flipV="1">
            <a:off x="2339752" y="3284984"/>
            <a:ext cx="648072" cy="684076"/>
          </a:xfrm>
          <a:prstGeom prst="straightConnector1">
            <a:avLst/>
          </a:prstGeom>
          <a:ln w="19050">
            <a:solidFill>
              <a:srgbClr val="F25F50"/>
            </a:solidFill>
            <a:tailEnd type="arrow"/>
          </a:ln>
        </p:spPr>
        <p:style>
          <a:lnRef idx="1">
            <a:schemeClr val="accent2"/>
          </a:lnRef>
          <a:fillRef idx="0">
            <a:schemeClr val="accent2"/>
          </a:fillRef>
          <a:effectRef idx="0">
            <a:schemeClr val="accent2"/>
          </a:effectRef>
          <a:fontRef idx="minor">
            <a:schemeClr val="tx1"/>
          </a:fontRef>
        </p:style>
      </p:cxnSp>
      <p:cxnSp>
        <p:nvCxnSpPr>
          <p:cNvPr id="22" name="21 Conector recto de flecha"/>
          <p:cNvCxnSpPr>
            <a:stCxn id="13" idx="3"/>
            <a:endCxn id="16" idx="2"/>
          </p:cNvCxnSpPr>
          <p:nvPr/>
        </p:nvCxnSpPr>
        <p:spPr>
          <a:xfrm>
            <a:off x="2339752" y="3969060"/>
            <a:ext cx="648072" cy="36004"/>
          </a:xfrm>
          <a:prstGeom prst="straightConnector1">
            <a:avLst/>
          </a:prstGeom>
          <a:ln w="19050">
            <a:solidFill>
              <a:srgbClr val="F25F50"/>
            </a:solidFill>
            <a:tailEnd type="arrow"/>
          </a:ln>
        </p:spPr>
        <p:style>
          <a:lnRef idx="1">
            <a:schemeClr val="accent2"/>
          </a:lnRef>
          <a:fillRef idx="0">
            <a:schemeClr val="accent2"/>
          </a:fillRef>
          <a:effectRef idx="0">
            <a:schemeClr val="accent2"/>
          </a:effectRef>
          <a:fontRef idx="minor">
            <a:schemeClr val="tx1"/>
          </a:fontRef>
        </p:style>
      </p:cxnSp>
      <p:cxnSp>
        <p:nvCxnSpPr>
          <p:cNvPr id="24" name="23 Conector recto de flecha"/>
          <p:cNvCxnSpPr>
            <a:stCxn id="13" idx="3"/>
            <a:endCxn id="17" idx="2"/>
          </p:cNvCxnSpPr>
          <p:nvPr/>
        </p:nvCxnSpPr>
        <p:spPr>
          <a:xfrm>
            <a:off x="2339752" y="3969060"/>
            <a:ext cx="648072" cy="756084"/>
          </a:xfrm>
          <a:prstGeom prst="straightConnector1">
            <a:avLst/>
          </a:prstGeom>
          <a:ln w="19050">
            <a:solidFill>
              <a:srgbClr val="F25F5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500"/>
                                        <p:tgtEl>
                                          <p:spTgt spid="10"/>
                                        </p:tgtEl>
                                      </p:cBhvr>
                                    </p:animEffect>
                                  </p:childTnLst>
                                </p:cTn>
                              </p:par>
                            </p:childTnLst>
                          </p:cTn>
                        </p:par>
                        <p:par>
                          <p:cTn id="13" fill="hold">
                            <p:stCondLst>
                              <p:cond delay="3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500"/>
                                        <p:tgtEl>
                                          <p:spTgt spid="11"/>
                                        </p:tgtEl>
                                      </p:cBhvr>
                                    </p:animEffect>
                                  </p:childTnLst>
                                </p:cTn>
                              </p:par>
                            </p:childTnLst>
                          </p:cTn>
                        </p:par>
                        <p:par>
                          <p:cTn id="17" fill="hold">
                            <p:stCondLst>
                              <p:cond delay="5000"/>
                            </p:stCondLst>
                            <p:childTnLst>
                              <p:par>
                                <p:cTn id="18" presetID="3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500" fill="hold"/>
                                        <p:tgtEl>
                                          <p:spTgt spid="13"/>
                                        </p:tgtEl>
                                        <p:attrNameLst>
                                          <p:attrName>ppt_w</p:attrName>
                                        </p:attrNameLst>
                                      </p:cBhvr>
                                      <p:tavLst>
                                        <p:tav tm="0">
                                          <p:val>
                                            <p:fltVal val="0"/>
                                          </p:val>
                                        </p:tav>
                                        <p:tav tm="100000">
                                          <p:val>
                                            <p:strVal val="#ppt_w"/>
                                          </p:val>
                                        </p:tav>
                                      </p:tavLst>
                                    </p:anim>
                                    <p:anim calcmode="lin" valueType="num">
                                      <p:cBhvr>
                                        <p:cTn id="21" dur="1500" fill="hold"/>
                                        <p:tgtEl>
                                          <p:spTgt spid="13"/>
                                        </p:tgtEl>
                                        <p:attrNameLst>
                                          <p:attrName>ppt_h</p:attrName>
                                        </p:attrNameLst>
                                      </p:cBhvr>
                                      <p:tavLst>
                                        <p:tav tm="0">
                                          <p:val>
                                            <p:fltVal val="0"/>
                                          </p:val>
                                        </p:tav>
                                        <p:tav tm="100000">
                                          <p:val>
                                            <p:strVal val="#ppt_h"/>
                                          </p:val>
                                        </p:tav>
                                      </p:tavLst>
                                    </p:anim>
                                    <p:anim calcmode="lin" valueType="num">
                                      <p:cBhvr>
                                        <p:cTn id="22" dur="1500" fill="hold"/>
                                        <p:tgtEl>
                                          <p:spTgt spid="13"/>
                                        </p:tgtEl>
                                        <p:attrNameLst>
                                          <p:attrName>style.rotation</p:attrName>
                                        </p:attrNameLst>
                                      </p:cBhvr>
                                      <p:tavLst>
                                        <p:tav tm="0">
                                          <p:val>
                                            <p:fltVal val="90"/>
                                          </p:val>
                                        </p:tav>
                                        <p:tav tm="100000">
                                          <p:val>
                                            <p:fltVal val="0"/>
                                          </p:val>
                                        </p:tav>
                                      </p:tavLst>
                                    </p:anim>
                                    <p:animEffect transition="in" filter="fade">
                                      <p:cBhvr>
                                        <p:cTn id="23" dur="1500"/>
                                        <p:tgtEl>
                                          <p:spTgt spid="13"/>
                                        </p:tgtEl>
                                      </p:cBhvr>
                                    </p:animEffect>
                                  </p:childTnLst>
                                </p:cTn>
                              </p:par>
                            </p:childTnLst>
                          </p:cTn>
                        </p:par>
                        <p:par>
                          <p:cTn id="24" fill="hold">
                            <p:stCondLst>
                              <p:cond delay="65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500" fill="hold"/>
                                        <p:tgtEl>
                                          <p:spTgt spid="20"/>
                                        </p:tgtEl>
                                        <p:attrNameLst>
                                          <p:attrName>ppt_x</p:attrName>
                                        </p:attrNameLst>
                                      </p:cBhvr>
                                      <p:tavLst>
                                        <p:tav tm="0">
                                          <p:val>
                                            <p:strVal val="#ppt_x"/>
                                          </p:val>
                                        </p:tav>
                                        <p:tav tm="100000">
                                          <p:val>
                                            <p:strVal val="#ppt_x"/>
                                          </p:val>
                                        </p:tav>
                                      </p:tavLst>
                                    </p:anim>
                                    <p:anim calcmode="lin" valueType="num">
                                      <p:cBhvr additive="base">
                                        <p:cTn id="28" dur="1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500" fill="hold"/>
                                        <p:tgtEl>
                                          <p:spTgt spid="15"/>
                                        </p:tgtEl>
                                        <p:attrNameLst>
                                          <p:attrName>ppt_x</p:attrName>
                                        </p:attrNameLst>
                                      </p:cBhvr>
                                      <p:tavLst>
                                        <p:tav tm="0">
                                          <p:val>
                                            <p:strVal val="#ppt_x"/>
                                          </p:val>
                                        </p:tav>
                                        <p:tav tm="100000">
                                          <p:val>
                                            <p:strVal val="#ppt_x"/>
                                          </p:val>
                                        </p:tav>
                                      </p:tavLst>
                                    </p:anim>
                                    <p:anim calcmode="lin" valueType="num">
                                      <p:cBhvr additive="base">
                                        <p:cTn id="33" dur="1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9500"/>
                            </p:stCondLst>
                            <p:childTnLst>
                              <p:par>
                                <p:cTn id="35" presetID="6"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1500"/>
                                        <p:tgtEl>
                                          <p:spTgt spid="22"/>
                                        </p:tgtEl>
                                      </p:cBhvr>
                                    </p:animEffect>
                                  </p:childTnLst>
                                </p:cTn>
                              </p:par>
                            </p:childTnLst>
                          </p:cTn>
                        </p:par>
                        <p:par>
                          <p:cTn id="38" fill="hold">
                            <p:stCondLst>
                              <p:cond delay="11000"/>
                            </p:stCondLst>
                            <p:childTnLst>
                              <p:par>
                                <p:cTn id="39" presetID="6"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1500"/>
                                        <p:tgtEl>
                                          <p:spTgt spid="16"/>
                                        </p:tgtEl>
                                      </p:cBhvr>
                                    </p:animEffect>
                                  </p:childTnLst>
                                </p:cTn>
                              </p:par>
                            </p:childTnLst>
                          </p:cTn>
                        </p:par>
                        <p:par>
                          <p:cTn id="42" fill="hold">
                            <p:stCondLst>
                              <p:cond delay="14000"/>
                            </p:stCondLst>
                            <p:childTnLst>
                              <p:par>
                                <p:cTn id="43" presetID="26"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435">
                                          <p:stCondLst>
                                            <p:cond delay="0"/>
                                          </p:stCondLst>
                                        </p:cTn>
                                        <p:tgtEl>
                                          <p:spTgt spid="24"/>
                                        </p:tgtEl>
                                      </p:cBhvr>
                                    </p:animEffect>
                                    <p:anim calcmode="lin" valueType="num">
                                      <p:cBhvr>
                                        <p:cTn id="46" dur="136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498"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498" tmFilter="0, 0; 0.125,0.2665; 0.25,0.4; 0.375,0.465; 0.5,0.5;  0.625,0.535; 0.75,0.6; 0.875,0.7335; 1,1">
                                          <p:stCondLst>
                                            <p:cond delay="498"/>
                                          </p:stCondLst>
                                        </p:cTn>
                                        <p:tgtEl>
                                          <p:spTgt spid="24"/>
                                        </p:tgtEl>
                                        <p:attrNameLst>
                                          <p:attrName>ppt_y</p:attrName>
                                        </p:attrNameLst>
                                      </p:cBhvr>
                                      <p:tavLst>
                                        <p:tav tm="0" fmla="#ppt_y-sin(pi*$)/9">
                                          <p:val>
                                            <p:fltVal val="0"/>
                                          </p:val>
                                        </p:tav>
                                        <p:tav tm="100000">
                                          <p:val>
                                            <p:fltVal val="1"/>
                                          </p:val>
                                        </p:tav>
                                      </p:tavLst>
                                    </p:anim>
                                    <p:anim calcmode="lin" valueType="num">
                                      <p:cBhvr>
                                        <p:cTn id="49" dur="249" tmFilter="0, 0; 0.125,0.2665; 0.25,0.4; 0.375,0.465; 0.5,0.5;  0.625,0.535; 0.75,0.6; 0.875,0.7335; 1,1">
                                          <p:stCondLst>
                                            <p:cond delay="993"/>
                                          </p:stCondLst>
                                        </p:cTn>
                                        <p:tgtEl>
                                          <p:spTgt spid="24"/>
                                        </p:tgtEl>
                                        <p:attrNameLst>
                                          <p:attrName>ppt_y</p:attrName>
                                        </p:attrNameLst>
                                      </p:cBhvr>
                                      <p:tavLst>
                                        <p:tav tm="0" fmla="#ppt_y-sin(pi*$)/27">
                                          <p:val>
                                            <p:fltVal val="0"/>
                                          </p:val>
                                        </p:tav>
                                        <p:tav tm="100000">
                                          <p:val>
                                            <p:fltVal val="1"/>
                                          </p:val>
                                        </p:tav>
                                      </p:tavLst>
                                    </p:anim>
                                    <p:anim calcmode="lin" valueType="num">
                                      <p:cBhvr>
                                        <p:cTn id="50" dur="123" tmFilter="0, 0; 0.125,0.2665; 0.25,0.4; 0.375,0.465; 0.5,0.5;  0.625,0.535; 0.75,0.6; 0.875,0.7335; 1,1">
                                          <p:stCondLst>
                                            <p:cond delay="1242"/>
                                          </p:stCondLst>
                                        </p:cTn>
                                        <p:tgtEl>
                                          <p:spTgt spid="24"/>
                                        </p:tgtEl>
                                        <p:attrNameLst>
                                          <p:attrName>ppt_y</p:attrName>
                                        </p:attrNameLst>
                                      </p:cBhvr>
                                      <p:tavLst>
                                        <p:tav tm="0" fmla="#ppt_y-sin(pi*$)/81">
                                          <p:val>
                                            <p:fltVal val="0"/>
                                          </p:val>
                                        </p:tav>
                                        <p:tav tm="100000">
                                          <p:val>
                                            <p:fltVal val="1"/>
                                          </p:val>
                                        </p:tav>
                                      </p:tavLst>
                                    </p:anim>
                                    <p:animScale>
                                      <p:cBhvr>
                                        <p:cTn id="51" dur="20">
                                          <p:stCondLst>
                                            <p:cond delay="487"/>
                                          </p:stCondLst>
                                        </p:cTn>
                                        <p:tgtEl>
                                          <p:spTgt spid="24"/>
                                        </p:tgtEl>
                                      </p:cBhvr>
                                      <p:to x="100000" y="60000"/>
                                    </p:animScale>
                                    <p:animScale>
                                      <p:cBhvr>
                                        <p:cTn id="52" dur="124" decel="50000">
                                          <p:stCondLst>
                                            <p:cond delay="507"/>
                                          </p:stCondLst>
                                        </p:cTn>
                                        <p:tgtEl>
                                          <p:spTgt spid="24"/>
                                        </p:tgtEl>
                                      </p:cBhvr>
                                      <p:to x="100000" y="100000"/>
                                    </p:animScale>
                                    <p:animScale>
                                      <p:cBhvr>
                                        <p:cTn id="53" dur="20">
                                          <p:stCondLst>
                                            <p:cond delay="984"/>
                                          </p:stCondLst>
                                        </p:cTn>
                                        <p:tgtEl>
                                          <p:spTgt spid="24"/>
                                        </p:tgtEl>
                                      </p:cBhvr>
                                      <p:to x="100000" y="80000"/>
                                    </p:animScale>
                                    <p:animScale>
                                      <p:cBhvr>
                                        <p:cTn id="54" dur="124" decel="50000">
                                          <p:stCondLst>
                                            <p:cond delay="1004"/>
                                          </p:stCondLst>
                                        </p:cTn>
                                        <p:tgtEl>
                                          <p:spTgt spid="24"/>
                                        </p:tgtEl>
                                      </p:cBhvr>
                                      <p:to x="100000" y="100000"/>
                                    </p:animScale>
                                    <p:animScale>
                                      <p:cBhvr>
                                        <p:cTn id="55" dur="20">
                                          <p:stCondLst>
                                            <p:cond delay="1231"/>
                                          </p:stCondLst>
                                        </p:cTn>
                                        <p:tgtEl>
                                          <p:spTgt spid="24"/>
                                        </p:tgtEl>
                                      </p:cBhvr>
                                      <p:to x="100000" y="90000"/>
                                    </p:animScale>
                                    <p:animScale>
                                      <p:cBhvr>
                                        <p:cTn id="56" dur="124" decel="50000">
                                          <p:stCondLst>
                                            <p:cond delay="1251"/>
                                          </p:stCondLst>
                                        </p:cTn>
                                        <p:tgtEl>
                                          <p:spTgt spid="24"/>
                                        </p:tgtEl>
                                      </p:cBhvr>
                                      <p:to x="100000" y="100000"/>
                                    </p:animScale>
                                    <p:animScale>
                                      <p:cBhvr>
                                        <p:cTn id="57" dur="20">
                                          <p:stCondLst>
                                            <p:cond delay="1356"/>
                                          </p:stCondLst>
                                        </p:cTn>
                                        <p:tgtEl>
                                          <p:spTgt spid="24"/>
                                        </p:tgtEl>
                                      </p:cBhvr>
                                      <p:to x="100000" y="95000"/>
                                    </p:animScale>
                                    <p:animScale>
                                      <p:cBhvr>
                                        <p:cTn id="58" dur="124" decel="50000">
                                          <p:stCondLst>
                                            <p:cond delay="1376"/>
                                          </p:stCondLst>
                                        </p:cTn>
                                        <p:tgtEl>
                                          <p:spTgt spid="24"/>
                                        </p:tgtEl>
                                      </p:cBhvr>
                                      <p:to x="100000" y="100000"/>
                                    </p:animScale>
                                  </p:childTnLst>
                                </p:cTn>
                              </p:par>
                            </p:childTnLst>
                          </p:cTn>
                        </p:par>
                        <p:par>
                          <p:cTn id="59" fill="hold">
                            <p:stCondLst>
                              <p:cond delay="15500"/>
                            </p:stCondLst>
                            <p:childTnLst>
                              <p:par>
                                <p:cTn id="60" presetID="26"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435">
                                          <p:stCondLst>
                                            <p:cond delay="0"/>
                                          </p:stCondLst>
                                        </p:cTn>
                                        <p:tgtEl>
                                          <p:spTgt spid="17"/>
                                        </p:tgtEl>
                                      </p:cBhvr>
                                    </p:animEffect>
                                    <p:anim calcmode="lin" valueType="num">
                                      <p:cBhvr>
                                        <p:cTn id="63" dur="1367"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4" dur="498"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5" dur="498" tmFilter="0, 0; 0.125,0.2665; 0.25,0.4; 0.375,0.465; 0.5,0.5;  0.625,0.535; 0.75,0.6; 0.875,0.7335; 1,1">
                                          <p:stCondLst>
                                            <p:cond delay="498"/>
                                          </p:stCondLst>
                                        </p:cTn>
                                        <p:tgtEl>
                                          <p:spTgt spid="17"/>
                                        </p:tgtEl>
                                        <p:attrNameLst>
                                          <p:attrName>ppt_y</p:attrName>
                                        </p:attrNameLst>
                                      </p:cBhvr>
                                      <p:tavLst>
                                        <p:tav tm="0" fmla="#ppt_y-sin(pi*$)/9">
                                          <p:val>
                                            <p:fltVal val="0"/>
                                          </p:val>
                                        </p:tav>
                                        <p:tav tm="100000">
                                          <p:val>
                                            <p:fltVal val="1"/>
                                          </p:val>
                                        </p:tav>
                                      </p:tavLst>
                                    </p:anim>
                                    <p:anim calcmode="lin" valueType="num">
                                      <p:cBhvr>
                                        <p:cTn id="66" dur="249" tmFilter="0, 0; 0.125,0.2665; 0.25,0.4; 0.375,0.465; 0.5,0.5;  0.625,0.535; 0.75,0.6; 0.875,0.7335; 1,1">
                                          <p:stCondLst>
                                            <p:cond delay="993"/>
                                          </p:stCondLst>
                                        </p:cTn>
                                        <p:tgtEl>
                                          <p:spTgt spid="17"/>
                                        </p:tgtEl>
                                        <p:attrNameLst>
                                          <p:attrName>ppt_y</p:attrName>
                                        </p:attrNameLst>
                                      </p:cBhvr>
                                      <p:tavLst>
                                        <p:tav tm="0" fmla="#ppt_y-sin(pi*$)/27">
                                          <p:val>
                                            <p:fltVal val="0"/>
                                          </p:val>
                                        </p:tav>
                                        <p:tav tm="100000">
                                          <p:val>
                                            <p:fltVal val="1"/>
                                          </p:val>
                                        </p:tav>
                                      </p:tavLst>
                                    </p:anim>
                                    <p:anim calcmode="lin" valueType="num">
                                      <p:cBhvr>
                                        <p:cTn id="67" dur="123" tmFilter="0, 0; 0.125,0.2665; 0.25,0.4; 0.375,0.465; 0.5,0.5;  0.625,0.535; 0.75,0.6; 0.875,0.7335; 1,1">
                                          <p:stCondLst>
                                            <p:cond delay="1242"/>
                                          </p:stCondLst>
                                        </p:cTn>
                                        <p:tgtEl>
                                          <p:spTgt spid="17"/>
                                        </p:tgtEl>
                                        <p:attrNameLst>
                                          <p:attrName>ppt_y</p:attrName>
                                        </p:attrNameLst>
                                      </p:cBhvr>
                                      <p:tavLst>
                                        <p:tav tm="0" fmla="#ppt_y-sin(pi*$)/81">
                                          <p:val>
                                            <p:fltVal val="0"/>
                                          </p:val>
                                        </p:tav>
                                        <p:tav tm="100000">
                                          <p:val>
                                            <p:fltVal val="1"/>
                                          </p:val>
                                        </p:tav>
                                      </p:tavLst>
                                    </p:anim>
                                    <p:animScale>
                                      <p:cBhvr>
                                        <p:cTn id="68" dur="20">
                                          <p:stCondLst>
                                            <p:cond delay="487"/>
                                          </p:stCondLst>
                                        </p:cTn>
                                        <p:tgtEl>
                                          <p:spTgt spid="17"/>
                                        </p:tgtEl>
                                      </p:cBhvr>
                                      <p:to x="100000" y="60000"/>
                                    </p:animScale>
                                    <p:animScale>
                                      <p:cBhvr>
                                        <p:cTn id="69" dur="124" decel="50000">
                                          <p:stCondLst>
                                            <p:cond delay="507"/>
                                          </p:stCondLst>
                                        </p:cTn>
                                        <p:tgtEl>
                                          <p:spTgt spid="17"/>
                                        </p:tgtEl>
                                      </p:cBhvr>
                                      <p:to x="100000" y="100000"/>
                                    </p:animScale>
                                    <p:animScale>
                                      <p:cBhvr>
                                        <p:cTn id="70" dur="20">
                                          <p:stCondLst>
                                            <p:cond delay="984"/>
                                          </p:stCondLst>
                                        </p:cTn>
                                        <p:tgtEl>
                                          <p:spTgt spid="17"/>
                                        </p:tgtEl>
                                      </p:cBhvr>
                                      <p:to x="100000" y="80000"/>
                                    </p:animScale>
                                    <p:animScale>
                                      <p:cBhvr>
                                        <p:cTn id="71" dur="124" decel="50000">
                                          <p:stCondLst>
                                            <p:cond delay="1004"/>
                                          </p:stCondLst>
                                        </p:cTn>
                                        <p:tgtEl>
                                          <p:spTgt spid="17"/>
                                        </p:tgtEl>
                                      </p:cBhvr>
                                      <p:to x="100000" y="100000"/>
                                    </p:animScale>
                                    <p:animScale>
                                      <p:cBhvr>
                                        <p:cTn id="72" dur="20">
                                          <p:stCondLst>
                                            <p:cond delay="1231"/>
                                          </p:stCondLst>
                                        </p:cTn>
                                        <p:tgtEl>
                                          <p:spTgt spid="17"/>
                                        </p:tgtEl>
                                      </p:cBhvr>
                                      <p:to x="100000" y="90000"/>
                                    </p:animScale>
                                    <p:animScale>
                                      <p:cBhvr>
                                        <p:cTn id="73" dur="124" decel="50000">
                                          <p:stCondLst>
                                            <p:cond delay="1251"/>
                                          </p:stCondLst>
                                        </p:cTn>
                                        <p:tgtEl>
                                          <p:spTgt spid="17"/>
                                        </p:tgtEl>
                                      </p:cBhvr>
                                      <p:to x="100000" y="100000"/>
                                    </p:animScale>
                                    <p:animScale>
                                      <p:cBhvr>
                                        <p:cTn id="74" dur="20">
                                          <p:stCondLst>
                                            <p:cond delay="1356"/>
                                          </p:stCondLst>
                                        </p:cTn>
                                        <p:tgtEl>
                                          <p:spTgt spid="17"/>
                                        </p:tgtEl>
                                      </p:cBhvr>
                                      <p:to x="100000" y="95000"/>
                                    </p:animScale>
                                    <p:animScale>
                                      <p:cBhvr>
                                        <p:cTn id="75" dur="124" decel="50000">
                                          <p:stCondLst>
                                            <p:cond delay="1376"/>
                                          </p:stCondLst>
                                        </p:cTn>
                                        <p:tgtEl>
                                          <p:spTgt spid="17"/>
                                        </p:tgtEl>
                                      </p:cBhvr>
                                      <p:to x="100000" y="100000"/>
                                    </p:animScale>
                                  </p:childTnLst>
                                </p:cTn>
                              </p:par>
                            </p:childTnLst>
                          </p:cTn>
                        </p:par>
                        <p:par>
                          <p:cTn id="76" fill="hold">
                            <p:stCondLst>
                              <p:cond delay="17000"/>
                            </p:stCondLst>
                            <p:childTnLst>
                              <p:par>
                                <p:cTn id="77" presetID="6"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9050">
            <a:solidFill>
              <a:schemeClr val="accent1">
                <a:lumMod val="75000"/>
              </a:schemeClr>
            </a:solidFill>
          </a:ln>
        </p:spPr>
      </p:pic>
      <p:sp>
        <p:nvSpPr>
          <p:cNvPr id="3" name="2 CuadroTexto"/>
          <p:cNvSpPr txBox="1"/>
          <p:nvPr/>
        </p:nvSpPr>
        <p:spPr>
          <a:xfrm>
            <a:off x="1043608" y="44624"/>
            <a:ext cx="7056784"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2800" b="1" dirty="0" smtClean="0">
                <a:latin typeface="Times New Roman" pitchFamily="18" charset="0"/>
                <a:cs typeface="Times New Roman" pitchFamily="18" charset="0"/>
              </a:rPr>
              <a:t>TEORÍA  DEL JUEGO SEGÚN LEV VIGOTSKY</a:t>
            </a:r>
          </a:p>
        </p:txBody>
      </p:sp>
      <p:sp>
        <p:nvSpPr>
          <p:cNvPr id="6" name="5 Recortar rectángulo de esquina diagonal"/>
          <p:cNvSpPr/>
          <p:nvPr/>
        </p:nvSpPr>
        <p:spPr>
          <a:xfrm>
            <a:off x="683568" y="1412776"/>
            <a:ext cx="8136904" cy="792088"/>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Es constructivista porque a través del juego el niño construye su aprendizaje y su propia realidad social y cultural</a:t>
            </a:r>
            <a:endParaRPr lang="es-ES" sz="2000" dirty="0">
              <a:solidFill>
                <a:schemeClr val="tx1"/>
              </a:solidFill>
              <a:latin typeface="Times New Roman" pitchFamily="18" charset="0"/>
              <a:cs typeface="Times New Roman" pitchFamily="18" charset="0"/>
            </a:endParaRPr>
          </a:p>
        </p:txBody>
      </p:sp>
      <p:sp>
        <p:nvSpPr>
          <p:cNvPr id="7" name="6 Recortar rectángulo de esquina diagonal"/>
          <p:cNvSpPr/>
          <p:nvPr/>
        </p:nvSpPr>
        <p:spPr>
          <a:xfrm>
            <a:off x="683568" y="2564904"/>
            <a:ext cx="8136904" cy="1152128"/>
          </a:xfrm>
          <a:prstGeom prst="snip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dirty="0" smtClean="0">
                <a:solidFill>
                  <a:schemeClr val="tx1"/>
                </a:solidFill>
                <a:latin typeface="Times New Roman" pitchFamily="18" charset="0"/>
                <a:cs typeface="Times New Roman" pitchFamily="18" charset="0"/>
              </a:rPr>
              <a:t>Jugando con otros niños amplia su capacidad de comprender la realidad de su entorno social y natural, aumentando continuamente la "zona de desarrollo próximo”</a:t>
            </a:r>
            <a:endParaRPr lang="es-ES" sz="2000" dirty="0">
              <a:solidFill>
                <a:schemeClr val="tx1"/>
              </a:solidFill>
              <a:latin typeface="Times New Roman" pitchFamily="18" charset="0"/>
              <a:cs typeface="Times New Roman" pitchFamily="18" charset="0"/>
            </a:endParaRPr>
          </a:p>
        </p:txBody>
      </p:sp>
      <p:sp>
        <p:nvSpPr>
          <p:cNvPr id="8" name="7 Rectángulo redondeado"/>
          <p:cNvSpPr/>
          <p:nvPr/>
        </p:nvSpPr>
        <p:spPr>
          <a:xfrm>
            <a:off x="755576" y="4725144"/>
            <a:ext cx="1512168" cy="5040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smtClean="0">
                <a:solidFill>
                  <a:schemeClr val="tx1"/>
                </a:solidFill>
                <a:latin typeface="Times New Roman" pitchFamily="18" charset="0"/>
                <a:cs typeface="Times New Roman" pitchFamily="18" charset="0"/>
              </a:rPr>
              <a:t>Fases</a:t>
            </a:r>
            <a:endParaRPr lang="es-ES" b="1" dirty="0">
              <a:solidFill>
                <a:schemeClr val="tx1"/>
              </a:solidFill>
              <a:latin typeface="Times New Roman" pitchFamily="18" charset="0"/>
              <a:cs typeface="Times New Roman" pitchFamily="18" charset="0"/>
            </a:endParaRPr>
          </a:p>
        </p:txBody>
      </p:sp>
      <p:sp>
        <p:nvSpPr>
          <p:cNvPr id="9" name="8 Rectángulo redondeado"/>
          <p:cNvSpPr/>
          <p:nvPr/>
        </p:nvSpPr>
        <p:spPr>
          <a:xfrm>
            <a:off x="3131840" y="4149080"/>
            <a:ext cx="3744416" cy="50405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Primera fase, de dos a tres años</a:t>
            </a:r>
            <a:endParaRPr lang="es-ES" dirty="0">
              <a:solidFill>
                <a:schemeClr val="tx1"/>
              </a:solidFill>
              <a:latin typeface="Times New Roman" pitchFamily="18" charset="0"/>
              <a:cs typeface="Times New Roman" pitchFamily="18" charset="0"/>
            </a:endParaRPr>
          </a:p>
        </p:txBody>
      </p:sp>
      <p:sp>
        <p:nvSpPr>
          <p:cNvPr id="11" name="10 Rectángulo redondeado"/>
          <p:cNvSpPr/>
          <p:nvPr/>
        </p:nvSpPr>
        <p:spPr>
          <a:xfrm>
            <a:off x="3131840" y="5229200"/>
            <a:ext cx="5760640" cy="6480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Segunda fase, fase del juego socio – dramático de tres a seis años</a:t>
            </a:r>
            <a:endParaRPr lang="es-ES" dirty="0">
              <a:solidFill>
                <a:schemeClr val="tx1"/>
              </a:solidFill>
              <a:latin typeface="Times New Roman" pitchFamily="18" charset="0"/>
              <a:cs typeface="Times New Roman" pitchFamily="18" charset="0"/>
            </a:endParaRPr>
          </a:p>
        </p:txBody>
      </p:sp>
      <p:cxnSp>
        <p:nvCxnSpPr>
          <p:cNvPr id="13" name="12 Conector recto de flecha"/>
          <p:cNvCxnSpPr>
            <a:stCxn id="8" idx="3"/>
            <a:endCxn id="9" idx="1"/>
          </p:cNvCxnSpPr>
          <p:nvPr/>
        </p:nvCxnSpPr>
        <p:spPr>
          <a:xfrm flipV="1">
            <a:off x="2267744" y="4401108"/>
            <a:ext cx="864096" cy="576064"/>
          </a:xfrm>
          <a:prstGeom prst="straightConnector1">
            <a:avLst/>
          </a:prstGeom>
          <a:ln w="19050">
            <a:tailEnd type="arrow"/>
          </a:ln>
        </p:spPr>
        <p:style>
          <a:lnRef idx="1">
            <a:schemeClr val="accent6"/>
          </a:lnRef>
          <a:fillRef idx="0">
            <a:schemeClr val="accent6"/>
          </a:fillRef>
          <a:effectRef idx="0">
            <a:schemeClr val="accent6"/>
          </a:effectRef>
          <a:fontRef idx="minor">
            <a:schemeClr val="tx1"/>
          </a:fontRef>
        </p:style>
      </p:cxnSp>
      <p:cxnSp>
        <p:nvCxnSpPr>
          <p:cNvPr id="15" name="14 Conector recto de flecha"/>
          <p:cNvCxnSpPr>
            <a:stCxn id="8" idx="3"/>
            <a:endCxn id="11" idx="1"/>
          </p:cNvCxnSpPr>
          <p:nvPr/>
        </p:nvCxnSpPr>
        <p:spPr>
          <a:xfrm>
            <a:off x="2267744" y="4977172"/>
            <a:ext cx="864096" cy="576064"/>
          </a:xfrm>
          <a:prstGeom prst="straightConnector1">
            <a:avLst/>
          </a:prstGeom>
          <a:ln w="19050">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749"/>
                                          </p:stCondLst>
                                        </p:cTn>
                                        <p:tgtEl>
                                          <p:spTgt spid="3"/>
                                        </p:tgtEl>
                                        <p:attrNameLst>
                                          <p:attrName>style.visibility</p:attrName>
                                        </p:attrNameLst>
                                      </p:cBhvr>
                                      <p:to>
                                        <p:strVal val="visible"/>
                                      </p:to>
                                    </p:set>
                                  </p:childTnLst>
                                </p:cTn>
                              </p:par>
                            </p:childTnLst>
                          </p:cTn>
                        </p:par>
                        <p:par>
                          <p:cTn id="7" fill="hold">
                            <p:stCondLst>
                              <p:cond delay="175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childTnLst>
                          </p:cTn>
                        </p:par>
                        <p:par>
                          <p:cTn id="11" fill="hold">
                            <p:stCondLst>
                              <p:cond delay="325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475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500"/>
                                        <p:tgtEl>
                                          <p:spTgt spid="8"/>
                                        </p:tgtEl>
                                      </p:cBhvr>
                                    </p:animEffect>
                                  </p:childTnLst>
                                </p:cTn>
                              </p:par>
                            </p:childTnLst>
                          </p:cTn>
                        </p:par>
                        <p:par>
                          <p:cTn id="20" fill="hold">
                            <p:stCondLst>
                              <p:cond delay="6250"/>
                            </p:stCondLst>
                            <p:childTnLst>
                              <p:par>
                                <p:cTn id="21" presetID="21"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500"/>
                                        <p:tgtEl>
                                          <p:spTgt spid="13"/>
                                        </p:tgtEl>
                                      </p:cBhvr>
                                    </p:animEffect>
                                  </p:childTnLst>
                                </p:cTn>
                              </p:par>
                            </p:childTnLst>
                          </p:cTn>
                        </p:par>
                        <p:par>
                          <p:cTn id="24" fill="hold">
                            <p:stCondLst>
                              <p:cond delay="775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500"/>
                                        <p:tgtEl>
                                          <p:spTgt spid="9"/>
                                        </p:tgtEl>
                                      </p:cBhvr>
                                    </p:animEffect>
                                  </p:childTnLst>
                                </p:cTn>
                              </p:par>
                            </p:childTnLst>
                          </p:cTn>
                        </p:par>
                        <p:par>
                          <p:cTn id="28" fill="hold">
                            <p:stCondLst>
                              <p:cond delay="9250"/>
                            </p:stCondLst>
                            <p:childTnLst>
                              <p:par>
                                <p:cTn id="29" presetID="31"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500" fill="hold"/>
                                        <p:tgtEl>
                                          <p:spTgt spid="15"/>
                                        </p:tgtEl>
                                        <p:attrNameLst>
                                          <p:attrName>ppt_w</p:attrName>
                                        </p:attrNameLst>
                                      </p:cBhvr>
                                      <p:tavLst>
                                        <p:tav tm="0">
                                          <p:val>
                                            <p:fltVal val="0"/>
                                          </p:val>
                                        </p:tav>
                                        <p:tav tm="100000">
                                          <p:val>
                                            <p:strVal val="#ppt_w"/>
                                          </p:val>
                                        </p:tav>
                                      </p:tavLst>
                                    </p:anim>
                                    <p:anim calcmode="lin" valueType="num">
                                      <p:cBhvr>
                                        <p:cTn id="32" dur="1500" fill="hold"/>
                                        <p:tgtEl>
                                          <p:spTgt spid="15"/>
                                        </p:tgtEl>
                                        <p:attrNameLst>
                                          <p:attrName>ppt_h</p:attrName>
                                        </p:attrNameLst>
                                      </p:cBhvr>
                                      <p:tavLst>
                                        <p:tav tm="0">
                                          <p:val>
                                            <p:fltVal val="0"/>
                                          </p:val>
                                        </p:tav>
                                        <p:tav tm="100000">
                                          <p:val>
                                            <p:strVal val="#ppt_h"/>
                                          </p:val>
                                        </p:tav>
                                      </p:tavLst>
                                    </p:anim>
                                    <p:anim calcmode="lin" valueType="num">
                                      <p:cBhvr>
                                        <p:cTn id="33" dur="1500" fill="hold"/>
                                        <p:tgtEl>
                                          <p:spTgt spid="15"/>
                                        </p:tgtEl>
                                        <p:attrNameLst>
                                          <p:attrName>style.rotation</p:attrName>
                                        </p:attrNameLst>
                                      </p:cBhvr>
                                      <p:tavLst>
                                        <p:tav tm="0">
                                          <p:val>
                                            <p:fltVal val="90"/>
                                          </p:val>
                                        </p:tav>
                                        <p:tav tm="100000">
                                          <p:val>
                                            <p:fltVal val="0"/>
                                          </p:val>
                                        </p:tav>
                                      </p:tavLst>
                                    </p:anim>
                                    <p:animEffect transition="in" filter="fade">
                                      <p:cBhvr>
                                        <p:cTn id="34" dur="1500"/>
                                        <p:tgtEl>
                                          <p:spTgt spid="15"/>
                                        </p:tgtEl>
                                      </p:cBhvr>
                                    </p:animEffect>
                                  </p:childTnLst>
                                </p:cTn>
                              </p:par>
                            </p:childTnLst>
                          </p:cTn>
                        </p:par>
                        <p:par>
                          <p:cTn id="35" fill="hold">
                            <p:stCondLst>
                              <p:cond delay="1075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500" fill="hold"/>
                                        <p:tgtEl>
                                          <p:spTgt spid="11"/>
                                        </p:tgtEl>
                                        <p:attrNameLst>
                                          <p:attrName>ppt_w</p:attrName>
                                        </p:attrNameLst>
                                      </p:cBhvr>
                                      <p:tavLst>
                                        <p:tav tm="0">
                                          <p:val>
                                            <p:fltVal val="0"/>
                                          </p:val>
                                        </p:tav>
                                        <p:tav tm="100000">
                                          <p:val>
                                            <p:strVal val="#ppt_w"/>
                                          </p:val>
                                        </p:tav>
                                      </p:tavLst>
                                    </p:anim>
                                    <p:anim calcmode="lin" valueType="num">
                                      <p:cBhvr>
                                        <p:cTn id="39" dur="1500" fill="hold"/>
                                        <p:tgtEl>
                                          <p:spTgt spid="11"/>
                                        </p:tgtEl>
                                        <p:attrNameLst>
                                          <p:attrName>ppt_h</p:attrName>
                                        </p:attrNameLst>
                                      </p:cBhvr>
                                      <p:tavLst>
                                        <p:tav tm="0">
                                          <p:val>
                                            <p:fltVal val="0"/>
                                          </p:val>
                                        </p:tav>
                                        <p:tav tm="100000">
                                          <p:val>
                                            <p:strVal val="#ppt_h"/>
                                          </p:val>
                                        </p:tav>
                                      </p:tavLst>
                                    </p:anim>
                                    <p:anim calcmode="lin" valueType="num">
                                      <p:cBhvr>
                                        <p:cTn id="40" dur="1500" fill="hold"/>
                                        <p:tgtEl>
                                          <p:spTgt spid="11"/>
                                        </p:tgtEl>
                                        <p:attrNameLst>
                                          <p:attrName>style.rotation</p:attrName>
                                        </p:attrNameLst>
                                      </p:cBhvr>
                                      <p:tavLst>
                                        <p:tav tm="0">
                                          <p:val>
                                            <p:fltVal val="90"/>
                                          </p:val>
                                        </p:tav>
                                        <p:tav tm="100000">
                                          <p:val>
                                            <p:fltVal val="0"/>
                                          </p:val>
                                        </p:tav>
                                      </p:tavLst>
                                    </p:anim>
                                    <p:animEffect transition="in" filter="fade">
                                      <p:cBhvr>
                                        <p:cTn id="4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3" name="2 Diagrama"/>
          <p:cNvGraphicFramePr/>
          <p:nvPr>
            <p:extLst>
              <p:ext uri="{D42A27DB-BD31-4B8C-83A1-F6EECF244321}">
                <p14:modId xmlns:p14="http://schemas.microsoft.com/office/powerpoint/2010/main" val="115230824"/>
              </p:ext>
            </p:extLst>
          </p:nvPr>
        </p:nvGraphicFramePr>
        <p:xfrm>
          <a:off x="395536" y="692696"/>
          <a:ext cx="828092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CuadroTexto"/>
          <p:cNvSpPr txBox="1"/>
          <p:nvPr/>
        </p:nvSpPr>
        <p:spPr>
          <a:xfrm>
            <a:off x="1691680" y="908720"/>
            <a:ext cx="5976664"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LOS JUEGOS PSICOMOTRICES</a:t>
            </a:r>
            <a:endParaRPr lang="es-E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erita\AppData\Local\Temp\Rar$DIa0.605\template_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5" name="4 Marcador de contenido"/>
          <p:cNvGraphicFramePr>
            <a:graphicFrameLocks noGrp="1"/>
          </p:cNvGraphicFramePr>
          <p:nvPr>
            <p:ph idx="1"/>
            <p:extLst>
              <p:ext uri="{D42A27DB-BD31-4B8C-83A1-F6EECF244321}">
                <p14:modId xmlns:p14="http://schemas.microsoft.com/office/powerpoint/2010/main" val="77665454"/>
              </p:ext>
            </p:extLst>
          </p:nvPr>
        </p:nvGraphicFramePr>
        <p:xfrm>
          <a:off x="323529" y="332656"/>
          <a:ext cx="8568951"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9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erita\AppData\Local\Temp\Rar$DIa0.605\template_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CuadroTexto"/>
          <p:cNvSpPr txBox="1"/>
          <p:nvPr/>
        </p:nvSpPr>
        <p:spPr>
          <a:xfrm>
            <a:off x="1331640" y="764704"/>
            <a:ext cx="7272808" cy="1754326"/>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latin typeface="Lucida Handwriting" pitchFamily="66" charset="0"/>
              </a:rPr>
              <a:t>UNIDAD II</a:t>
            </a:r>
          </a:p>
          <a:p>
            <a:pPr algn="ctr"/>
            <a:endParaRPr lang="en-US" sz="3600" b="1" i="1" dirty="0" smtClean="0">
              <a:effectLst>
                <a:outerShdw blurRad="38100" dist="38100" dir="2700000" algn="tl">
                  <a:srgbClr val="000000">
                    <a:alpha val="43137"/>
                  </a:srgbClr>
                </a:outerShdw>
              </a:effectLst>
              <a:latin typeface="Lucida Handwriting" pitchFamily="66" charset="0"/>
            </a:endParaRPr>
          </a:p>
          <a:p>
            <a:pPr algn="ctr"/>
            <a:r>
              <a:rPr lang="en-US" sz="3600" b="1" i="1" dirty="0" smtClean="0">
                <a:effectLst>
                  <a:outerShdw blurRad="38100" dist="38100" dir="2700000" algn="tl">
                    <a:srgbClr val="000000">
                      <a:alpha val="43137"/>
                    </a:srgbClr>
                  </a:outerShdw>
                </a:effectLst>
                <a:latin typeface="Lucida Handwriting" pitchFamily="66" charset="0"/>
              </a:rPr>
              <a:t>EL ESQUEMA CORPORAL</a:t>
            </a:r>
            <a:endParaRPr lang="es-ES" sz="3600" b="1" i="1" dirty="0">
              <a:effectLst>
                <a:outerShdw blurRad="38100" dist="38100" dir="2700000" algn="tl">
                  <a:srgbClr val="000000">
                    <a:alpha val="43137"/>
                  </a:srgbClr>
                </a:outerShdw>
              </a:effectLst>
              <a:latin typeface="Lucida Handwriting" pitchFamily="66" charset="0"/>
            </a:endParaRPr>
          </a:p>
        </p:txBody>
      </p:sp>
      <p:pic>
        <p:nvPicPr>
          <p:cNvPr id="60418" name="Picture 2"/>
          <p:cNvPicPr>
            <a:picLocks noChangeAspect="1" noChangeArrowheads="1"/>
          </p:cNvPicPr>
          <p:nvPr/>
        </p:nvPicPr>
        <p:blipFill>
          <a:blip r:embed="rId3" cstate="print"/>
          <a:srcRect/>
          <a:stretch>
            <a:fillRect/>
          </a:stretch>
        </p:blipFill>
        <p:spPr bwMode="auto">
          <a:xfrm>
            <a:off x="2555776" y="2780928"/>
            <a:ext cx="4176464" cy="367240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0418"/>
                                        </p:tgtEl>
                                        <p:attrNameLst>
                                          <p:attrName>style.visibility</p:attrName>
                                        </p:attrNameLst>
                                      </p:cBhvr>
                                      <p:to>
                                        <p:strVal val="visible"/>
                                      </p:to>
                                    </p:set>
                                    <p:animEffect transition="in" filter="barn(inVertical)">
                                      <p:cBhvr>
                                        <p:cTn id="10" dur="1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6" name="5 Diagrama"/>
          <p:cNvGraphicFramePr/>
          <p:nvPr>
            <p:extLst>
              <p:ext uri="{D42A27DB-BD31-4B8C-83A1-F6EECF244321}">
                <p14:modId xmlns:p14="http://schemas.microsoft.com/office/powerpoint/2010/main" val="2390695930"/>
              </p:ext>
            </p:extLst>
          </p:nvPr>
        </p:nvGraphicFramePr>
        <p:xfrm>
          <a:off x="0" y="0"/>
          <a:ext cx="9144000" cy="6093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redondeado"/>
          <p:cNvSpPr/>
          <p:nvPr/>
        </p:nvSpPr>
        <p:spPr>
          <a:xfrm rot="17891348">
            <a:off x="1336470" y="1965205"/>
            <a:ext cx="2663464" cy="9317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smtClean="0">
                <a:solidFill>
                  <a:schemeClr val="tx1"/>
                </a:solidFill>
                <a:latin typeface="Times New Roman" pitchFamily="18" charset="0"/>
                <a:cs typeface="Times New Roman" pitchFamily="18" charset="0"/>
              </a:rPr>
              <a:t>DEFINICIÓN</a:t>
            </a:r>
            <a:endParaRPr lang="es-ES" sz="2000" b="1" dirty="0">
              <a:solidFill>
                <a:schemeClr val="tx1"/>
              </a:solidFill>
              <a:latin typeface="Times New Roman" pitchFamily="18" charset="0"/>
              <a:cs typeface="Times New Roman" pitchFamily="18" charset="0"/>
            </a:endParaRPr>
          </a:p>
        </p:txBody>
      </p:sp>
      <p:sp>
        <p:nvSpPr>
          <p:cNvPr id="9" name="8 Rectángulo redondeado"/>
          <p:cNvSpPr/>
          <p:nvPr/>
        </p:nvSpPr>
        <p:spPr>
          <a:xfrm>
            <a:off x="4175448" y="3429000"/>
            <a:ext cx="4861048" cy="1289484"/>
          </a:xfrm>
          <a:prstGeom prst="roundRect">
            <a:avLst/>
          </a:prstGeom>
          <a:ln w="38100"/>
        </p:spPr>
        <p:style>
          <a:lnRef idx="2">
            <a:schemeClr val="accent6"/>
          </a:lnRef>
          <a:fillRef idx="1">
            <a:schemeClr val="lt1"/>
          </a:fillRef>
          <a:effectRef idx="0">
            <a:schemeClr val="accent6"/>
          </a:effectRef>
          <a:fontRef idx="minor">
            <a:schemeClr val="dk1"/>
          </a:fontRef>
        </p:style>
        <p:txBody>
          <a:bodyPr/>
          <a:lstStyle/>
          <a:p>
            <a:pPr lvl="0" algn="just"/>
            <a:r>
              <a:rPr lang="es-ES" dirty="0">
                <a:latin typeface="Times New Roman" pitchFamily="18" charset="0"/>
                <a:cs typeface="Times New Roman" pitchFamily="18" charset="0"/>
              </a:rPr>
              <a:t>El Esquema Corporal es el punto de partida de numerosas posibilidades de acción y juega un papel de suma importancia en el desarrollo de los niños</a:t>
            </a:r>
            <a:endParaRPr lang="es-ES" dirty="0"/>
          </a:p>
        </p:txBody>
      </p:sp>
      <p:sp>
        <p:nvSpPr>
          <p:cNvPr id="8" name="7 Rectángulo redondeado"/>
          <p:cNvSpPr/>
          <p:nvPr/>
        </p:nvSpPr>
        <p:spPr>
          <a:xfrm>
            <a:off x="4175448" y="4869160"/>
            <a:ext cx="4861048" cy="1152128"/>
          </a:xfrm>
          <a:prstGeom prst="roundRect">
            <a:avLst/>
          </a:prstGeom>
          <a:ln w="28575"/>
        </p:spPr>
        <p:style>
          <a:lnRef idx="2">
            <a:schemeClr val="accent6"/>
          </a:lnRef>
          <a:fillRef idx="1">
            <a:schemeClr val="lt1"/>
          </a:fillRef>
          <a:effectRef idx="0">
            <a:schemeClr val="accent6"/>
          </a:effectRef>
          <a:fontRef idx="minor">
            <a:schemeClr val="dk1"/>
          </a:fontRef>
        </p:style>
        <p:txBody>
          <a:bodyPr/>
          <a:lstStyle/>
          <a:p>
            <a:pPr algn="just"/>
            <a:r>
              <a:rPr lang="es-ES" dirty="0">
                <a:solidFill>
                  <a:schemeClr val="tx1"/>
                </a:solidFill>
                <a:latin typeface="Times New Roman" pitchFamily="18" charset="0"/>
                <a:cs typeface="Times New Roman" pitchFamily="18" charset="0"/>
              </a:rPr>
              <a:t>La elaboración del esquema corporal consiste, esencialmente en la relación del yo con el mundo exterior.</a:t>
            </a:r>
          </a:p>
          <a:p>
            <a:pPr lvl="0" algn="just">
              <a:lnSpc>
                <a:spcPct val="150000"/>
              </a:lnSpc>
            </a:pPr>
            <a:endParaRPr lang="es-ES" b="1" dirty="0" smtClean="0">
              <a:solidFill>
                <a:schemeClr val="tx1"/>
              </a:solidFill>
              <a:latin typeface="Times New Roman" pitchFamily="18" charset="0"/>
              <a:cs typeface="Times New Roman" pitchFamily="18" charset="0"/>
            </a:endParaRPr>
          </a:p>
        </p:txBody>
      </p:sp>
      <p:sp>
        <p:nvSpPr>
          <p:cNvPr id="10" name="9 Rectángulo redondeado"/>
          <p:cNvSpPr/>
          <p:nvPr/>
        </p:nvSpPr>
        <p:spPr>
          <a:xfrm>
            <a:off x="4204590" y="2213248"/>
            <a:ext cx="4861048" cy="1143744"/>
          </a:xfrm>
          <a:prstGeom prst="roundRect">
            <a:avLst/>
          </a:prstGeom>
          <a:ln w="38100"/>
        </p:spPr>
        <p:style>
          <a:lnRef idx="2">
            <a:schemeClr val="accent6"/>
          </a:lnRef>
          <a:fillRef idx="1">
            <a:schemeClr val="lt1"/>
          </a:fillRef>
          <a:effectRef idx="0">
            <a:schemeClr val="accent6"/>
          </a:effectRef>
          <a:fontRef idx="minor">
            <a:schemeClr val="dk1"/>
          </a:fontRef>
        </p:style>
        <p:txBody>
          <a:bodyPr/>
          <a:lstStyle/>
          <a:p>
            <a:pPr lvl="0" algn="just">
              <a:defRPr/>
            </a:pPr>
            <a:r>
              <a:rPr lang="es-ES" dirty="0">
                <a:solidFill>
                  <a:schemeClr val="tx1"/>
                </a:solidFill>
                <a:latin typeface="Times New Roman" pitchFamily="18" charset="0"/>
                <a:cs typeface="Times New Roman" pitchFamily="18" charset="0"/>
              </a:rPr>
              <a:t>“Es el conocimiento y dominio del cuerpo  el pilar a partir  del cual el niño construirá el resto de los aprendizajes”. </a:t>
            </a:r>
            <a:r>
              <a:rPr lang="es-ES" b="1" dirty="0">
                <a:solidFill>
                  <a:schemeClr val="tx1"/>
                </a:solidFill>
                <a:latin typeface="Times New Roman" pitchFamily="18" charset="0"/>
                <a:cs typeface="Times New Roman" pitchFamily="18" charset="0"/>
              </a:rPr>
              <a:t>Soledad Ballesteros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500" fill="hold"/>
                                        <p:tgtEl>
                                          <p:spTgt spid="6"/>
                                        </p:tgtEl>
                                        <p:attrNameLst>
                                          <p:attrName>ppt_w</p:attrName>
                                        </p:attrNameLst>
                                      </p:cBhvr>
                                      <p:tavLst>
                                        <p:tav tm="0">
                                          <p:val>
                                            <p:fltVal val="0"/>
                                          </p:val>
                                        </p:tav>
                                        <p:tav tm="100000">
                                          <p:val>
                                            <p:strVal val="#ppt_w"/>
                                          </p:val>
                                        </p:tav>
                                      </p:tavLst>
                                    </p:anim>
                                    <p:anim calcmode="lin" valueType="num">
                                      <p:cBhvr>
                                        <p:cTn id="13" dur="1500" fill="hold"/>
                                        <p:tgtEl>
                                          <p:spTgt spid="6"/>
                                        </p:tgtEl>
                                        <p:attrNameLst>
                                          <p:attrName>ppt_h</p:attrName>
                                        </p:attrNameLst>
                                      </p:cBhvr>
                                      <p:tavLst>
                                        <p:tav tm="0">
                                          <p:val>
                                            <p:fltVal val="0"/>
                                          </p:val>
                                        </p:tav>
                                        <p:tav tm="100000">
                                          <p:val>
                                            <p:strVal val="#ppt_h"/>
                                          </p:val>
                                        </p:tav>
                                      </p:tavLst>
                                    </p:anim>
                                    <p:anim calcmode="lin" valueType="num">
                                      <p:cBhvr>
                                        <p:cTn id="14" dur="1500" fill="hold"/>
                                        <p:tgtEl>
                                          <p:spTgt spid="6"/>
                                        </p:tgtEl>
                                        <p:attrNameLst>
                                          <p:attrName>style.rotation</p:attrName>
                                        </p:attrNameLst>
                                      </p:cBhvr>
                                      <p:tavLst>
                                        <p:tav tm="0">
                                          <p:val>
                                            <p:fltVal val="90"/>
                                          </p:val>
                                        </p:tav>
                                        <p:tav tm="100000">
                                          <p:val>
                                            <p:fltVal val="0"/>
                                          </p:val>
                                        </p:tav>
                                      </p:tavLst>
                                    </p:anim>
                                    <p:animEffect transition="in" filter="fade">
                                      <p:cBhvr>
                                        <p:cTn id="15" dur="1500"/>
                                        <p:tgtEl>
                                          <p:spTgt spid="6"/>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500"/>
                                        <p:tgtEl>
                                          <p:spTgt spid="10"/>
                                        </p:tgtEl>
                                      </p:cBhvr>
                                    </p:animEffect>
                                  </p:childTnLst>
                                </p:cTn>
                              </p:par>
                            </p:childTnLst>
                          </p:cTn>
                        </p:par>
                        <p:par>
                          <p:cTn id="20" fill="hold">
                            <p:stCondLst>
                              <p:cond delay="4500"/>
                            </p:stCondLst>
                            <p:childTnLst>
                              <p:par>
                                <p:cTn id="21" presetID="6"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1500"/>
                                        <p:tgtEl>
                                          <p:spTgt spid="9"/>
                                        </p:tgtEl>
                                      </p:cBhvr>
                                    </p:animEffect>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500" fill="hold"/>
                                        <p:tgtEl>
                                          <p:spTgt spid="8"/>
                                        </p:tgtEl>
                                        <p:attrNameLst>
                                          <p:attrName>ppt_x</p:attrName>
                                        </p:attrNameLst>
                                      </p:cBhvr>
                                      <p:tavLst>
                                        <p:tav tm="0">
                                          <p:val>
                                            <p:strVal val="#ppt_x"/>
                                          </p:val>
                                        </p:tav>
                                        <p:tav tm="100000">
                                          <p:val>
                                            <p:strVal val="#ppt_x"/>
                                          </p:val>
                                        </p:tav>
                                      </p:tavLst>
                                    </p:anim>
                                    <p:anim calcmode="lin" valueType="num">
                                      <p:cBhvr additive="base">
                                        <p:cTn id="2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9"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erita\AppData\Local\Temp\Rar$DIa0.605\template_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CuadroTexto"/>
          <p:cNvSpPr txBox="1"/>
          <p:nvPr/>
        </p:nvSpPr>
        <p:spPr>
          <a:xfrm>
            <a:off x="1043608" y="1052736"/>
            <a:ext cx="2664296" cy="369332"/>
          </a:xfrm>
          <a:prstGeom prst="rect">
            <a:avLst/>
          </a:prstGeom>
          <a:noFill/>
        </p:spPr>
        <p:txBody>
          <a:bodyPr wrap="square" rtlCol="0">
            <a:spAutoFit/>
          </a:bodyPr>
          <a:lstStyle/>
          <a:p>
            <a:pPr algn="ctr"/>
            <a:r>
              <a:rPr lang="es-ES" b="1" dirty="0" smtClean="0">
                <a:latin typeface="Times New Roman" pitchFamily="18" charset="0"/>
                <a:cs typeface="Times New Roman" pitchFamily="18" charset="0"/>
              </a:rPr>
              <a:t>Ley céfalo-caudal</a:t>
            </a:r>
            <a:endParaRPr lang="es-ES" dirty="0">
              <a:latin typeface="Times New Roman" pitchFamily="18" charset="0"/>
              <a:cs typeface="Times New Roman" pitchFamily="18"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descr="http://elbauldelasenyo.files.wordpress.com/2013/10/dibujo.png"/>
          <p:cNvPicPr/>
          <p:nvPr/>
        </p:nvPicPr>
        <p:blipFill>
          <a:blip r:embed="rId3" cstate="print"/>
          <a:srcRect r="48572"/>
          <a:stretch>
            <a:fillRect/>
          </a:stretch>
        </p:blipFill>
        <p:spPr bwMode="auto">
          <a:xfrm>
            <a:off x="971600" y="1556792"/>
            <a:ext cx="2736304" cy="396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CuadroTexto"/>
          <p:cNvSpPr txBox="1"/>
          <p:nvPr/>
        </p:nvSpPr>
        <p:spPr>
          <a:xfrm>
            <a:off x="5220072" y="1052736"/>
            <a:ext cx="2664296" cy="369332"/>
          </a:xfrm>
          <a:prstGeom prst="rect">
            <a:avLst/>
          </a:prstGeom>
          <a:noFill/>
        </p:spPr>
        <p:txBody>
          <a:bodyPr wrap="square" rtlCol="0">
            <a:spAutoFit/>
          </a:bodyPr>
          <a:lstStyle/>
          <a:p>
            <a:pPr algn="ctr"/>
            <a:r>
              <a:rPr lang="es-ES" b="1" dirty="0">
                <a:latin typeface="Times New Roman" pitchFamily="18" charset="0"/>
                <a:cs typeface="Times New Roman" pitchFamily="18" charset="0"/>
              </a:rPr>
              <a:t>Ley próximo-distal</a:t>
            </a:r>
            <a:endParaRPr lang="es-ES" dirty="0">
              <a:latin typeface="Times New Roman" pitchFamily="18" charset="0"/>
              <a:cs typeface="Times New Roman" pitchFamily="18" charset="0"/>
            </a:endParaRPr>
          </a:p>
        </p:txBody>
      </p:sp>
      <p:pic>
        <p:nvPicPr>
          <p:cNvPr id="10" name="9 Imagen" descr="http://elbauldelasenyo.files.wordpress.com/2013/10/dibujo.png"/>
          <p:cNvPicPr/>
          <p:nvPr/>
        </p:nvPicPr>
        <p:blipFill>
          <a:blip r:embed="rId3" cstate="print"/>
          <a:srcRect l="48267"/>
          <a:stretch>
            <a:fillRect/>
          </a:stretch>
        </p:blipFill>
        <p:spPr bwMode="auto">
          <a:xfrm>
            <a:off x="5356515" y="1628800"/>
            <a:ext cx="2527853"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53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0"/>
                                        <p:tgtEl>
                                          <p:spTgt spid="7"/>
                                        </p:tgtEl>
                                      </p:cBhvr>
                                    </p:animEffect>
                                    <p:anim calcmode="lin" valueType="num">
                                      <p:cBhvr>
                                        <p:cTn id="14" dur="1500" fill="hold"/>
                                        <p:tgtEl>
                                          <p:spTgt spid="7"/>
                                        </p:tgtEl>
                                        <p:attrNameLst>
                                          <p:attrName>ppt_x</p:attrName>
                                        </p:attrNameLst>
                                      </p:cBhvr>
                                      <p:tavLst>
                                        <p:tav tm="0">
                                          <p:val>
                                            <p:strVal val="#ppt_x"/>
                                          </p:val>
                                        </p:tav>
                                        <p:tav tm="100000">
                                          <p:val>
                                            <p:strVal val="#ppt_x"/>
                                          </p:val>
                                        </p:tav>
                                      </p:tavLst>
                                    </p:anim>
                                    <p:anim calcmode="lin" valueType="num">
                                      <p:cBhvr>
                                        <p:cTn id="15" dur="1500" fill="hold"/>
                                        <p:tgtEl>
                                          <p:spTgt spid="7"/>
                                        </p:tgtEl>
                                        <p:attrNameLst>
                                          <p:attrName>ppt_y</p:attrName>
                                        </p:attrNameLst>
                                      </p:cBhvr>
                                      <p:tavLst>
                                        <p:tav tm="0">
                                          <p:val>
                                            <p:strVal val="#ppt_y+.1"/>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3" name="2 Diagrama"/>
          <p:cNvGraphicFramePr/>
          <p:nvPr>
            <p:extLst>
              <p:ext uri="{D42A27DB-BD31-4B8C-83A1-F6EECF244321}">
                <p14:modId xmlns:p14="http://schemas.microsoft.com/office/powerpoint/2010/main" val="4568962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Rectángulo redondeado"/>
          <p:cNvSpPr/>
          <p:nvPr/>
        </p:nvSpPr>
        <p:spPr>
          <a:xfrm>
            <a:off x="3707904" y="2780928"/>
            <a:ext cx="23042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ETAPAS DE ELABORACION</a:t>
            </a:r>
            <a:endParaRPr lang="es-ES"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7"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8229600" cy="418058"/>
          </a:xfrm>
        </p:spPr>
        <p:txBody>
          <a:bodyPr/>
          <a:lstStyle/>
          <a:p>
            <a:pPr algn="ct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INTRODUCCIÓN</a:t>
            </a:r>
            <a:endParaRPr lang="es-ES" b="1" i="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9" name="18 Diagrama"/>
          <p:cNvGraphicFramePr/>
          <p:nvPr/>
        </p:nvGraphicFramePr>
        <p:xfrm>
          <a:off x="0" y="908720"/>
          <a:ext cx="889248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CuadroTexto"/>
          <p:cNvSpPr txBox="1"/>
          <p:nvPr/>
        </p:nvSpPr>
        <p:spPr>
          <a:xfrm>
            <a:off x="3923928" y="1412776"/>
            <a:ext cx="4320480" cy="369332"/>
          </a:xfrm>
          <a:prstGeom prst="rect">
            <a:avLst/>
          </a:prstGeom>
          <a:noFill/>
        </p:spPr>
        <p:txBody>
          <a:bodyPr wrap="square" rtlCol="0">
            <a:spAutoFit/>
          </a:bodyPr>
          <a:lstStyle/>
          <a:p>
            <a:r>
              <a:rPr lang="es-ES" dirty="0" smtClean="0">
                <a:latin typeface="Times New Roman" pitchFamily="18" charset="0"/>
                <a:cs typeface="Times New Roman" pitchFamily="18" charset="0"/>
              </a:rPr>
              <a:t>Experimentación con el propio cuerpo</a:t>
            </a:r>
            <a:endParaRPr lang="es-ES" dirty="0">
              <a:latin typeface="Times New Roman" pitchFamily="18" charset="0"/>
              <a:cs typeface="Times New Roman" pitchFamily="18" charset="0"/>
            </a:endParaRPr>
          </a:p>
        </p:txBody>
      </p:sp>
      <p:sp>
        <p:nvSpPr>
          <p:cNvPr id="21" name="20 CuadroTexto"/>
          <p:cNvSpPr txBox="1"/>
          <p:nvPr/>
        </p:nvSpPr>
        <p:spPr>
          <a:xfrm>
            <a:off x="4067944" y="5661248"/>
            <a:ext cx="2880320" cy="369332"/>
          </a:xfrm>
          <a:prstGeom prst="rect">
            <a:avLst/>
          </a:prstGeom>
          <a:noFill/>
        </p:spPr>
        <p:txBody>
          <a:bodyPr wrap="square" rtlCol="0">
            <a:spAutoFit/>
          </a:bodyPr>
          <a:lstStyle/>
          <a:p>
            <a:r>
              <a:rPr lang="es-ES" smtClean="0">
                <a:latin typeface="Times New Roman" pitchFamily="18" charset="0"/>
                <a:cs typeface="Times New Roman" pitchFamily="18" charset="0"/>
              </a:rPr>
              <a:t>El Movimiento es desarrollo</a:t>
            </a:r>
            <a:endParaRPr lang="es-ES">
              <a:latin typeface="Times New Roman" pitchFamily="18" charset="0"/>
              <a:cs typeface="Times New Roman" pitchFamily="18" charset="0"/>
            </a:endParaRPr>
          </a:p>
        </p:txBody>
      </p:sp>
      <p:sp>
        <p:nvSpPr>
          <p:cNvPr id="22" name="21 CuadroTexto"/>
          <p:cNvSpPr txBox="1"/>
          <p:nvPr/>
        </p:nvSpPr>
        <p:spPr>
          <a:xfrm>
            <a:off x="7596336" y="2996952"/>
            <a:ext cx="1547664" cy="646331"/>
          </a:xfrm>
          <a:prstGeom prst="rect">
            <a:avLst/>
          </a:prstGeom>
          <a:noFill/>
        </p:spPr>
        <p:txBody>
          <a:bodyPr wrap="square" rtlCol="0">
            <a:spAutoFit/>
          </a:bodyPr>
          <a:lstStyle/>
          <a:p>
            <a:pPr algn="ctr"/>
            <a:r>
              <a:rPr lang="es-ES" dirty="0" smtClean="0">
                <a:latin typeface="Times New Roman" pitchFamily="18" charset="0"/>
                <a:cs typeface="Times New Roman" pitchFamily="18" charset="0"/>
              </a:rPr>
              <a:t>Aprendizaje </a:t>
            </a:r>
          </a:p>
          <a:p>
            <a:pPr algn="ctr"/>
            <a:r>
              <a:rPr lang="en-US" dirty="0" smtClean="0">
                <a:latin typeface="Times New Roman" pitchFamily="18" charset="0"/>
                <a:cs typeface="Times New Roman" pitchFamily="18" charset="0"/>
              </a:rPr>
              <a:t>Integral</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1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1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1500"/>
                                        <p:tgtEl>
                                          <p:spTgt spid="2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9" grpId="0">
        <p:bldAsOne/>
      </p:bldGraphic>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p:spPr>
      </p:pic>
      <p:sp>
        <p:nvSpPr>
          <p:cNvPr id="3" name="2 Elipse"/>
          <p:cNvSpPr/>
          <p:nvPr/>
        </p:nvSpPr>
        <p:spPr>
          <a:xfrm>
            <a:off x="-36512" y="1973594"/>
            <a:ext cx="3024336" cy="93610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CONOCIMIENTO </a:t>
            </a:r>
            <a:r>
              <a:rPr lang="en-US" b="1" dirty="0" smtClean="0">
                <a:solidFill>
                  <a:schemeClr val="tx1"/>
                </a:solidFill>
                <a:latin typeface="Times New Roman" pitchFamily="18" charset="0"/>
                <a:cs typeface="Times New Roman" pitchFamily="18" charset="0"/>
              </a:rPr>
              <a:t>DEL PROPIO CUERPO</a:t>
            </a:r>
            <a:endParaRPr lang="es-ES" b="1" dirty="0">
              <a:solidFill>
                <a:schemeClr val="tx1"/>
              </a:solidFill>
              <a:latin typeface="Times New Roman" pitchFamily="18" charset="0"/>
              <a:cs typeface="Times New Roman" pitchFamily="18" charset="0"/>
            </a:endParaRPr>
          </a:p>
        </p:txBody>
      </p:sp>
      <p:sp>
        <p:nvSpPr>
          <p:cNvPr id="6" name="5 Rectángulo redondeado"/>
          <p:cNvSpPr/>
          <p:nvPr/>
        </p:nvSpPr>
        <p:spPr>
          <a:xfrm>
            <a:off x="179512" y="3485762"/>
            <a:ext cx="2664296" cy="32403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a:latin typeface="Times New Roman" pitchFamily="18" charset="0"/>
                <a:cs typeface="Times New Roman" pitchFamily="18" charset="0"/>
              </a:rPr>
              <a:t> A medida que los niños crecen, usan las distintas partes del cuerpo, al mismo tiempo van sintiendo, interiorizando; organizando y construyendo una imagen integrada del esquema corporal.</a:t>
            </a:r>
            <a:endParaRPr lang="es-ES" dirty="0">
              <a:solidFill>
                <a:schemeClr val="tx1"/>
              </a:solidFill>
              <a:latin typeface="Times New Roman" pitchFamily="18" charset="0"/>
              <a:cs typeface="Times New Roman" pitchFamily="18" charset="0"/>
            </a:endParaRPr>
          </a:p>
        </p:txBody>
      </p:sp>
      <p:cxnSp>
        <p:nvCxnSpPr>
          <p:cNvPr id="9" name="8 Conector recto de flecha"/>
          <p:cNvCxnSpPr>
            <a:stCxn id="3" idx="4"/>
          </p:cNvCxnSpPr>
          <p:nvPr/>
        </p:nvCxnSpPr>
        <p:spPr>
          <a:xfrm>
            <a:off x="1475656" y="2909698"/>
            <a:ext cx="0" cy="5040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9 Rectángulo redondeado"/>
          <p:cNvSpPr/>
          <p:nvPr/>
        </p:nvSpPr>
        <p:spPr>
          <a:xfrm>
            <a:off x="3419872" y="389418"/>
            <a:ext cx="3672408" cy="648072"/>
          </a:xfrm>
          <a:prstGeom prst="round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p:spPr>
        <p:style>
          <a:lnRef idx="3">
            <a:schemeClr val="lt1"/>
          </a:lnRef>
          <a:fillRef idx="1">
            <a:schemeClr val="accent2"/>
          </a:fillRef>
          <a:effectRef idx="1">
            <a:schemeClr val="accent2"/>
          </a:effectRef>
          <a:fontRef idx="minor">
            <a:schemeClr val="lt1"/>
          </a:fontRef>
        </p:style>
        <p:txBody>
          <a:bodyPr rtlCol="0" anchor="ctr"/>
          <a:lstStyle/>
          <a:p>
            <a:pPr algn="just"/>
            <a:r>
              <a:rPr lang="es-ES" dirty="0" smtClean="0">
                <a:solidFill>
                  <a:schemeClr val="tx1"/>
                </a:solidFill>
                <a:latin typeface="Times New Roman" pitchFamily="18" charset="0"/>
                <a:cs typeface="Times New Roman" pitchFamily="18" charset="0"/>
              </a:rPr>
              <a:t>Educación de la Actitud Postural</a:t>
            </a:r>
            <a:endParaRPr lang="es-ES" dirty="0">
              <a:solidFill>
                <a:schemeClr val="tx1"/>
              </a:solidFill>
              <a:latin typeface="Times New Roman" pitchFamily="18" charset="0"/>
              <a:cs typeface="Times New Roman" pitchFamily="18" charset="0"/>
            </a:endParaRPr>
          </a:p>
        </p:txBody>
      </p:sp>
      <p:sp>
        <p:nvSpPr>
          <p:cNvPr id="11" name="10 Rectángulo redondeado"/>
          <p:cNvSpPr/>
          <p:nvPr/>
        </p:nvSpPr>
        <p:spPr>
          <a:xfrm>
            <a:off x="3419872" y="1469538"/>
            <a:ext cx="136815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smtClean="0">
                <a:solidFill>
                  <a:schemeClr val="tx1"/>
                </a:solidFill>
                <a:latin typeface="Times New Roman" pitchFamily="18" charset="0"/>
                <a:cs typeface="Times New Roman" pitchFamily="18" charset="0"/>
              </a:rPr>
              <a:t>Equilibrio</a:t>
            </a:r>
            <a:endParaRPr lang="es-ES" dirty="0">
              <a:solidFill>
                <a:schemeClr val="tx1"/>
              </a:solidFill>
              <a:latin typeface="Times New Roman" pitchFamily="18" charset="0"/>
              <a:cs typeface="Times New Roman" pitchFamily="18" charset="0"/>
            </a:endParaRPr>
          </a:p>
        </p:txBody>
      </p:sp>
      <p:sp>
        <p:nvSpPr>
          <p:cNvPr id="12" name="11 Rectángulo redondeado"/>
          <p:cNvSpPr/>
          <p:nvPr/>
        </p:nvSpPr>
        <p:spPr>
          <a:xfrm>
            <a:off x="5220072" y="1109498"/>
            <a:ext cx="201622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Equilibrio Estático</a:t>
            </a:r>
            <a:endParaRPr lang="es-ES" dirty="0">
              <a:solidFill>
                <a:schemeClr val="tx1"/>
              </a:solidFill>
              <a:latin typeface="Times New Roman" pitchFamily="18" charset="0"/>
              <a:cs typeface="Times New Roman" pitchFamily="18" charset="0"/>
            </a:endParaRPr>
          </a:p>
        </p:txBody>
      </p:sp>
      <p:sp>
        <p:nvSpPr>
          <p:cNvPr id="13" name="12 Rectángulo redondeado"/>
          <p:cNvSpPr/>
          <p:nvPr/>
        </p:nvSpPr>
        <p:spPr>
          <a:xfrm>
            <a:off x="5220072" y="1757570"/>
            <a:ext cx="223224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Equilibrio Dinámico</a:t>
            </a:r>
            <a:endParaRPr lang="es-ES" dirty="0">
              <a:solidFill>
                <a:schemeClr val="tx1"/>
              </a:solidFill>
              <a:latin typeface="Times New Roman" pitchFamily="18" charset="0"/>
              <a:cs typeface="Times New Roman" pitchFamily="18" charset="0"/>
            </a:endParaRPr>
          </a:p>
        </p:txBody>
      </p:sp>
      <p:cxnSp>
        <p:nvCxnSpPr>
          <p:cNvPr id="15" name="14 Conector recto de flecha"/>
          <p:cNvCxnSpPr>
            <a:stCxn id="11" idx="3"/>
            <a:endCxn id="12" idx="1"/>
          </p:cNvCxnSpPr>
          <p:nvPr/>
        </p:nvCxnSpPr>
        <p:spPr>
          <a:xfrm flipV="1">
            <a:off x="4788024" y="1361526"/>
            <a:ext cx="432048"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16 Conector recto de flecha"/>
          <p:cNvCxnSpPr>
            <a:stCxn id="11" idx="3"/>
            <a:endCxn id="13" idx="1"/>
          </p:cNvCxnSpPr>
          <p:nvPr/>
        </p:nvCxnSpPr>
        <p:spPr>
          <a:xfrm>
            <a:off x="4788024" y="1721566"/>
            <a:ext cx="432048" cy="288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17 Rectángulo redondeado"/>
          <p:cNvSpPr/>
          <p:nvPr/>
        </p:nvSpPr>
        <p:spPr>
          <a:xfrm>
            <a:off x="3419872" y="2261626"/>
            <a:ext cx="136815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Respiración</a:t>
            </a:r>
            <a:endParaRPr lang="es-ES" dirty="0">
              <a:solidFill>
                <a:schemeClr val="tx1"/>
              </a:solidFill>
              <a:latin typeface="Times New Roman" pitchFamily="18" charset="0"/>
              <a:cs typeface="Times New Roman" pitchFamily="18" charset="0"/>
            </a:endParaRPr>
          </a:p>
        </p:txBody>
      </p:sp>
      <p:sp>
        <p:nvSpPr>
          <p:cNvPr id="19" name="18 Rectángulo redondeado"/>
          <p:cNvSpPr/>
          <p:nvPr/>
        </p:nvSpPr>
        <p:spPr>
          <a:xfrm>
            <a:off x="3419872" y="3053714"/>
            <a:ext cx="136815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err="1" smtClean="0">
                <a:solidFill>
                  <a:schemeClr val="tx1"/>
                </a:solidFill>
                <a:latin typeface="Times New Roman" pitchFamily="18" charset="0"/>
                <a:cs typeface="Times New Roman" pitchFamily="18" charset="0"/>
              </a:rPr>
              <a:t>Relajación</a:t>
            </a:r>
            <a:endParaRPr lang="es-ES" dirty="0">
              <a:solidFill>
                <a:schemeClr val="tx1"/>
              </a:solidFill>
              <a:latin typeface="Times New Roman" pitchFamily="18" charset="0"/>
              <a:cs typeface="Times New Roman" pitchFamily="18" charset="0"/>
            </a:endParaRPr>
          </a:p>
        </p:txBody>
      </p:sp>
      <p:sp>
        <p:nvSpPr>
          <p:cNvPr id="20" name="19 Rectángulo redondeado"/>
          <p:cNvSpPr/>
          <p:nvPr/>
        </p:nvSpPr>
        <p:spPr>
          <a:xfrm>
            <a:off x="3419872" y="3773794"/>
            <a:ext cx="1368152"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Lateralidad</a:t>
            </a:r>
            <a:endParaRPr lang="es-ES" dirty="0">
              <a:solidFill>
                <a:schemeClr val="tx1"/>
              </a:solidFill>
              <a:latin typeface="Times New Roman" pitchFamily="18" charset="0"/>
              <a:cs typeface="Times New Roman" pitchFamily="18" charset="0"/>
            </a:endParaRPr>
          </a:p>
        </p:txBody>
      </p:sp>
      <p:sp>
        <p:nvSpPr>
          <p:cNvPr id="21" name="20 Rectángulo redondeado"/>
          <p:cNvSpPr/>
          <p:nvPr/>
        </p:nvSpPr>
        <p:spPr>
          <a:xfrm>
            <a:off x="5292080" y="3212976"/>
            <a:ext cx="2304256"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Fase de localización</a:t>
            </a:r>
            <a:endParaRPr lang="es-ES" dirty="0">
              <a:solidFill>
                <a:schemeClr val="tx1"/>
              </a:solidFill>
              <a:latin typeface="Times New Roman" pitchFamily="18" charset="0"/>
              <a:cs typeface="Times New Roman" pitchFamily="18" charset="0"/>
            </a:endParaRPr>
          </a:p>
        </p:txBody>
      </p:sp>
      <p:sp>
        <p:nvSpPr>
          <p:cNvPr id="22" name="21 Rectángulo redondeado"/>
          <p:cNvSpPr/>
          <p:nvPr/>
        </p:nvSpPr>
        <p:spPr>
          <a:xfrm>
            <a:off x="5292080" y="3789040"/>
            <a:ext cx="2304256"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Fase de fijación</a:t>
            </a:r>
            <a:endParaRPr lang="es-ES" dirty="0">
              <a:solidFill>
                <a:schemeClr val="tx1"/>
              </a:solidFill>
              <a:latin typeface="Times New Roman" pitchFamily="18" charset="0"/>
              <a:cs typeface="Times New Roman" pitchFamily="18" charset="0"/>
            </a:endParaRPr>
          </a:p>
        </p:txBody>
      </p:sp>
      <p:sp>
        <p:nvSpPr>
          <p:cNvPr id="23" name="22 Rectángulo redondeado"/>
          <p:cNvSpPr/>
          <p:nvPr/>
        </p:nvSpPr>
        <p:spPr>
          <a:xfrm>
            <a:off x="5292080" y="4365104"/>
            <a:ext cx="2304256"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dirty="0" smtClean="0">
                <a:solidFill>
                  <a:schemeClr val="tx1"/>
                </a:solidFill>
                <a:latin typeface="Times New Roman" pitchFamily="18" charset="0"/>
                <a:cs typeface="Times New Roman" pitchFamily="18" charset="0"/>
              </a:rPr>
              <a:t>Fase de desarrollo</a:t>
            </a:r>
            <a:endParaRPr lang="es-ES" dirty="0">
              <a:solidFill>
                <a:schemeClr val="tx1"/>
              </a:solidFill>
              <a:latin typeface="Times New Roman" pitchFamily="18" charset="0"/>
              <a:cs typeface="Times New Roman" pitchFamily="18" charset="0"/>
            </a:endParaRPr>
          </a:p>
        </p:txBody>
      </p:sp>
      <p:sp>
        <p:nvSpPr>
          <p:cNvPr id="24" name="23 Rectángulo redondeado"/>
          <p:cNvSpPr/>
          <p:nvPr/>
        </p:nvSpPr>
        <p:spPr>
          <a:xfrm>
            <a:off x="3563888" y="4709898"/>
            <a:ext cx="108012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solidFill>
                  <a:schemeClr val="tx1"/>
                </a:solidFill>
                <a:latin typeface="Times New Roman" pitchFamily="18" charset="0"/>
                <a:cs typeface="Times New Roman" pitchFamily="18" charset="0"/>
              </a:rPr>
              <a:t>Tipos</a:t>
            </a:r>
            <a:endParaRPr lang="es-ES" dirty="0">
              <a:solidFill>
                <a:schemeClr val="tx1"/>
              </a:solidFill>
              <a:latin typeface="Times New Roman" pitchFamily="18" charset="0"/>
              <a:cs typeface="Times New Roman" pitchFamily="18" charset="0"/>
            </a:endParaRPr>
          </a:p>
        </p:txBody>
      </p:sp>
      <p:sp>
        <p:nvSpPr>
          <p:cNvPr id="25" name="24 Rectángulo redondeado"/>
          <p:cNvSpPr/>
          <p:nvPr/>
        </p:nvSpPr>
        <p:spPr>
          <a:xfrm>
            <a:off x="3059832" y="5501986"/>
            <a:ext cx="108012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solidFill>
                  <a:schemeClr val="tx1"/>
                </a:solidFill>
                <a:latin typeface="Times New Roman" pitchFamily="18" charset="0"/>
                <a:cs typeface="Times New Roman" pitchFamily="18" charset="0"/>
              </a:rPr>
              <a:t>Diestro</a:t>
            </a:r>
            <a:endParaRPr lang="es-ES" dirty="0">
              <a:solidFill>
                <a:schemeClr val="tx1"/>
              </a:solidFill>
              <a:latin typeface="Times New Roman" pitchFamily="18" charset="0"/>
              <a:cs typeface="Times New Roman" pitchFamily="18" charset="0"/>
            </a:endParaRPr>
          </a:p>
        </p:txBody>
      </p:sp>
      <p:sp>
        <p:nvSpPr>
          <p:cNvPr id="26" name="25 Rectángulo redondeado"/>
          <p:cNvSpPr/>
          <p:nvPr/>
        </p:nvSpPr>
        <p:spPr>
          <a:xfrm>
            <a:off x="3851920" y="6165304"/>
            <a:ext cx="1080120"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solidFill>
                  <a:schemeClr val="tx1"/>
                </a:solidFill>
                <a:latin typeface="Times New Roman" pitchFamily="18" charset="0"/>
                <a:cs typeface="Times New Roman" pitchFamily="18" charset="0"/>
              </a:rPr>
              <a:t>Zurdo</a:t>
            </a:r>
            <a:endParaRPr lang="es-ES" dirty="0">
              <a:solidFill>
                <a:schemeClr val="tx1"/>
              </a:solidFill>
              <a:latin typeface="Times New Roman" pitchFamily="18" charset="0"/>
              <a:cs typeface="Times New Roman" pitchFamily="18" charset="0"/>
            </a:endParaRPr>
          </a:p>
        </p:txBody>
      </p:sp>
      <p:sp>
        <p:nvSpPr>
          <p:cNvPr id="27" name="26 Rectángulo redondeado"/>
          <p:cNvSpPr/>
          <p:nvPr/>
        </p:nvSpPr>
        <p:spPr>
          <a:xfrm>
            <a:off x="4572000" y="5517232"/>
            <a:ext cx="151216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solidFill>
                  <a:schemeClr val="tx1"/>
                </a:solidFill>
                <a:latin typeface="Times New Roman" pitchFamily="18" charset="0"/>
                <a:cs typeface="Times New Roman" pitchFamily="18" charset="0"/>
              </a:rPr>
              <a:t>Ambidiestro</a:t>
            </a:r>
            <a:endParaRPr lang="es-ES" dirty="0">
              <a:solidFill>
                <a:schemeClr val="tx1"/>
              </a:solidFill>
              <a:latin typeface="Times New Roman" pitchFamily="18" charset="0"/>
              <a:cs typeface="Times New Roman" pitchFamily="18" charset="0"/>
            </a:endParaRPr>
          </a:p>
        </p:txBody>
      </p:sp>
      <p:sp>
        <p:nvSpPr>
          <p:cNvPr id="28" name="27 Rectángulo redondeado"/>
          <p:cNvSpPr/>
          <p:nvPr/>
        </p:nvSpPr>
        <p:spPr>
          <a:xfrm>
            <a:off x="5724128" y="6165304"/>
            <a:ext cx="190770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solidFill>
                  <a:schemeClr val="tx1"/>
                </a:solidFill>
                <a:latin typeface="Times New Roman" pitchFamily="18" charset="0"/>
                <a:cs typeface="Times New Roman" pitchFamily="18" charset="0"/>
              </a:rPr>
              <a:t>Contrariada o invertida</a:t>
            </a:r>
            <a:endParaRPr lang="es-ES" dirty="0">
              <a:solidFill>
                <a:schemeClr val="tx1"/>
              </a:solidFill>
              <a:latin typeface="Times New Roman" pitchFamily="18" charset="0"/>
              <a:cs typeface="Times New Roman" pitchFamily="18" charset="0"/>
            </a:endParaRPr>
          </a:p>
        </p:txBody>
      </p:sp>
      <p:sp>
        <p:nvSpPr>
          <p:cNvPr id="29" name="28 Rectángulo redondeado"/>
          <p:cNvSpPr/>
          <p:nvPr/>
        </p:nvSpPr>
        <p:spPr>
          <a:xfrm>
            <a:off x="6804248" y="5517232"/>
            <a:ext cx="190770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solidFill>
                  <a:schemeClr val="tx1"/>
                </a:solidFill>
                <a:latin typeface="Times New Roman" pitchFamily="18" charset="0"/>
                <a:cs typeface="Times New Roman" pitchFamily="18" charset="0"/>
              </a:rPr>
              <a:t>Cruzada o Mixta</a:t>
            </a:r>
            <a:endParaRPr lang="es-ES" dirty="0">
              <a:solidFill>
                <a:schemeClr val="tx1"/>
              </a:solidFill>
              <a:latin typeface="Times New Roman" pitchFamily="18" charset="0"/>
              <a:cs typeface="Times New Roman" pitchFamily="18" charset="0"/>
            </a:endParaRPr>
          </a:p>
        </p:txBody>
      </p:sp>
      <p:cxnSp>
        <p:nvCxnSpPr>
          <p:cNvPr id="35" name="34 Conector recto de flecha"/>
          <p:cNvCxnSpPr>
            <a:stCxn id="24" idx="2"/>
          </p:cNvCxnSpPr>
          <p:nvPr/>
        </p:nvCxnSpPr>
        <p:spPr>
          <a:xfrm flipH="1">
            <a:off x="3563888" y="5213954"/>
            <a:ext cx="540060"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36 Conector recto de flecha"/>
          <p:cNvCxnSpPr>
            <a:stCxn id="24" idx="2"/>
          </p:cNvCxnSpPr>
          <p:nvPr/>
        </p:nvCxnSpPr>
        <p:spPr>
          <a:xfrm>
            <a:off x="4103948" y="5213954"/>
            <a:ext cx="252028" cy="86409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9" name="38 Conector recto de flecha"/>
          <p:cNvCxnSpPr>
            <a:stCxn id="24" idx="2"/>
            <a:endCxn id="27" idx="0"/>
          </p:cNvCxnSpPr>
          <p:nvPr/>
        </p:nvCxnSpPr>
        <p:spPr>
          <a:xfrm>
            <a:off x="4103948" y="5213954"/>
            <a:ext cx="1224136" cy="30327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0" name="49 Conector recto de flecha"/>
          <p:cNvCxnSpPr>
            <a:stCxn id="24" idx="3"/>
            <a:endCxn id="29" idx="0"/>
          </p:cNvCxnSpPr>
          <p:nvPr/>
        </p:nvCxnSpPr>
        <p:spPr>
          <a:xfrm>
            <a:off x="4644008" y="4961926"/>
            <a:ext cx="3114092" cy="55530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6" name="55 Conector recto"/>
          <p:cNvCxnSpPr>
            <a:stCxn id="24" idx="3"/>
          </p:cNvCxnSpPr>
          <p:nvPr/>
        </p:nvCxnSpPr>
        <p:spPr>
          <a:xfrm>
            <a:off x="4644008" y="4961926"/>
            <a:ext cx="2016224" cy="540060"/>
          </a:xfrm>
          <a:prstGeom prst="line">
            <a:avLst/>
          </a:prstGeom>
        </p:spPr>
        <p:style>
          <a:lnRef idx="1">
            <a:schemeClr val="accent2"/>
          </a:lnRef>
          <a:fillRef idx="0">
            <a:schemeClr val="accent2"/>
          </a:fillRef>
          <a:effectRef idx="0">
            <a:schemeClr val="accent2"/>
          </a:effectRef>
          <a:fontRef idx="minor">
            <a:schemeClr val="tx1"/>
          </a:fontRef>
        </p:style>
      </p:cxnSp>
      <p:cxnSp>
        <p:nvCxnSpPr>
          <p:cNvPr id="58" name="57 Conector recto de flecha"/>
          <p:cNvCxnSpPr>
            <a:endCxn id="28" idx="0"/>
          </p:cNvCxnSpPr>
          <p:nvPr/>
        </p:nvCxnSpPr>
        <p:spPr>
          <a:xfrm>
            <a:off x="6660232" y="5517232"/>
            <a:ext cx="17748" cy="6480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0" name="59 Conector recto de flecha"/>
          <p:cNvCxnSpPr>
            <a:stCxn id="3" idx="6"/>
            <a:endCxn id="10" idx="1"/>
          </p:cNvCxnSpPr>
          <p:nvPr/>
        </p:nvCxnSpPr>
        <p:spPr>
          <a:xfrm flipV="1">
            <a:off x="2987824" y="713454"/>
            <a:ext cx="432048" cy="17281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2" name="61 Conector recto de flecha"/>
          <p:cNvCxnSpPr>
            <a:stCxn id="3" idx="6"/>
            <a:endCxn id="11" idx="1"/>
          </p:cNvCxnSpPr>
          <p:nvPr/>
        </p:nvCxnSpPr>
        <p:spPr>
          <a:xfrm flipV="1">
            <a:off x="2987824" y="1721566"/>
            <a:ext cx="432048" cy="7200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4" name="63 Conector recto de flecha"/>
          <p:cNvCxnSpPr>
            <a:stCxn id="3" idx="6"/>
            <a:endCxn id="18" idx="1"/>
          </p:cNvCxnSpPr>
          <p:nvPr/>
        </p:nvCxnSpPr>
        <p:spPr>
          <a:xfrm>
            <a:off x="2987824" y="2441646"/>
            <a:ext cx="432048" cy="72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6" name="65 Conector recto de flecha"/>
          <p:cNvCxnSpPr>
            <a:stCxn id="3" idx="6"/>
          </p:cNvCxnSpPr>
          <p:nvPr/>
        </p:nvCxnSpPr>
        <p:spPr>
          <a:xfrm>
            <a:off x="2987824" y="2441646"/>
            <a:ext cx="432048" cy="9721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8" name="67 Conector recto de flecha"/>
          <p:cNvCxnSpPr>
            <a:stCxn id="3" idx="6"/>
            <a:endCxn id="20" idx="1"/>
          </p:cNvCxnSpPr>
          <p:nvPr/>
        </p:nvCxnSpPr>
        <p:spPr>
          <a:xfrm>
            <a:off x="2987824" y="2441646"/>
            <a:ext cx="432048" cy="15841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0" name="69 Conector recto de flecha"/>
          <p:cNvCxnSpPr>
            <a:stCxn id="20" idx="3"/>
            <a:endCxn id="21" idx="1"/>
          </p:cNvCxnSpPr>
          <p:nvPr/>
        </p:nvCxnSpPr>
        <p:spPr>
          <a:xfrm flipV="1">
            <a:off x="4788024" y="3465004"/>
            <a:ext cx="504056" cy="56081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2" name="71 Conector recto de flecha"/>
          <p:cNvCxnSpPr>
            <a:stCxn id="20" idx="3"/>
            <a:endCxn id="22" idx="1"/>
          </p:cNvCxnSpPr>
          <p:nvPr/>
        </p:nvCxnSpPr>
        <p:spPr>
          <a:xfrm>
            <a:off x="4788024" y="4025822"/>
            <a:ext cx="504056" cy="152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4" name="73 Conector recto de flecha"/>
          <p:cNvCxnSpPr>
            <a:stCxn id="20" idx="3"/>
          </p:cNvCxnSpPr>
          <p:nvPr/>
        </p:nvCxnSpPr>
        <p:spPr>
          <a:xfrm>
            <a:off x="4788024" y="4025822"/>
            <a:ext cx="432048" cy="5400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6" name="75 Conector recto de flecha"/>
          <p:cNvCxnSpPr>
            <a:stCxn id="20" idx="2"/>
            <a:endCxn id="24" idx="0"/>
          </p:cNvCxnSpPr>
          <p:nvPr/>
        </p:nvCxnSpPr>
        <p:spPr>
          <a:xfrm>
            <a:off x="4103948" y="4277850"/>
            <a:ext cx="0" cy="43204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erita\AppData\Local\Temp\Rar$DIa0.605\template_m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aphicFrame>
        <p:nvGraphicFramePr>
          <p:cNvPr id="3" name="2 Diagrama"/>
          <p:cNvGraphicFramePr/>
          <p:nvPr>
            <p:extLst>
              <p:ext uri="{D42A27DB-BD31-4B8C-83A1-F6EECF244321}">
                <p14:modId xmlns:p14="http://schemas.microsoft.com/office/powerpoint/2010/main" val="295444097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339752" y="548680"/>
            <a:ext cx="4248472" cy="523220"/>
          </a:xfrm>
          <a:prstGeom prst="rect">
            <a:avLst/>
          </a:prstGeom>
          <a:noFill/>
        </p:spPr>
        <p:txBody>
          <a:bodyPr wrap="square" rtlCol="0">
            <a:spAutoFit/>
          </a:bodyPr>
          <a:lstStyle/>
          <a:p>
            <a:pPr algn="ctr"/>
            <a:r>
              <a:rPr lang="en-US" sz="2800" b="1" dirty="0" smtClean="0">
                <a:solidFill>
                  <a:schemeClr val="accent2"/>
                </a:solidFill>
                <a:latin typeface="Times New Roman" pitchFamily="18" charset="0"/>
                <a:cs typeface="Times New Roman" pitchFamily="18" charset="0"/>
              </a:rPr>
              <a:t>HIPOTESIS</a:t>
            </a:r>
            <a:endParaRPr lang="es-ES" sz="2800" b="1" dirty="0">
              <a:solidFill>
                <a:schemeClr val="accent2"/>
              </a:solidFill>
              <a:latin typeface="Times New Roman" pitchFamily="18" charset="0"/>
              <a:cs typeface="Times New Roman" pitchFamily="18" charset="0"/>
            </a:endParaRPr>
          </a:p>
        </p:txBody>
      </p:sp>
      <p:sp>
        <p:nvSpPr>
          <p:cNvPr id="4" name="3 Llamada de flecha hacia abajo"/>
          <p:cNvSpPr/>
          <p:nvPr/>
        </p:nvSpPr>
        <p:spPr>
          <a:xfrm>
            <a:off x="683568" y="1196752"/>
            <a:ext cx="7992888" cy="4176464"/>
          </a:xfrm>
          <a:prstGeom prst="downArrowCallout">
            <a:avLst>
              <a:gd name="adj1" fmla="val 19171"/>
              <a:gd name="adj2" fmla="val 25000"/>
              <a:gd name="adj3" fmla="val 25000"/>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b="1" dirty="0" smtClean="0">
                <a:solidFill>
                  <a:schemeClr val="tx1"/>
                </a:solidFill>
                <a:latin typeface="Times New Roman" pitchFamily="18" charset="0"/>
                <a:cs typeface="Times New Roman" pitchFamily="18" charset="0"/>
              </a:rPr>
              <a:t>Hipótesis general</a:t>
            </a:r>
          </a:p>
          <a:p>
            <a:r>
              <a:rPr lang="es-ES" b="1" dirty="0" smtClean="0">
                <a:solidFill>
                  <a:schemeClr val="tx1"/>
                </a:solidFill>
                <a:latin typeface="Times New Roman" pitchFamily="18" charset="0"/>
                <a:cs typeface="Times New Roman" pitchFamily="18" charset="0"/>
              </a:rPr>
              <a:t> </a:t>
            </a:r>
            <a:endParaRPr lang="es-ES" dirty="0" smtClean="0">
              <a:solidFill>
                <a:schemeClr val="tx1"/>
              </a:solidFill>
              <a:latin typeface="Times New Roman" pitchFamily="18" charset="0"/>
              <a:cs typeface="Times New Roman" pitchFamily="18" charset="0"/>
            </a:endParaRPr>
          </a:p>
          <a:p>
            <a:r>
              <a:rPr lang="es-ES" b="1" dirty="0" smtClean="0">
                <a:solidFill>
                  <a:schemeClr val="tx1"/>
                </a:solidFill>
                <a:latin typeface="Times New Roman" pitchFamily="18" charset="0"/>
                <a:cs typeface="Times New Roman" pitchFamily="18" charset="0"/>
              </a:rPr>
              <a:t>H1: </a:t>
            </a:r>
            <a:r>
              <a:rPr lang="es-ES" dirty="0" smtClean="0">
                <a:solidFill>
                  <a:schemeClr val="tx1"/>
                </a:solidFill>
                <a:latin typeface="Times New Roman" pitchFamily="18" charset="0"/>
                <a:cs typeface="Times New Roman" pitchFamily="18" charset="0"/>
              </a:rPr>
              <a:t>Los Juegos Psicomotrices, si incurren en el desarrollo del esquema corporal de los niños de 4 a 5 años en la Unidad Educativa Mariano Negrete.</a:t>
            </a:r>
          </a:p>
          <a:p>
            <a:pPr algn="ctr"/>
            <a:endParaRPr lang="en-US" dirty="0" smtClean="0">
              <a:solidFill>
                <a:schemeClr val="tx1"/>
              </a:solidFill>
              <a:latin typeface="Times New Roman" pitchFamily="18" charset="0"/>
              <a:cs typeface="Times New Roman" pitchFamily="18" charset="0"/>
            </a:endParaRPr>
          </a:p>
          <a:p>
            <a:r>
              <a:rPr lang="es-ES" b="1" dirty="0" smtClean="0">
                <a:solidFill>
                  <a:schemeClr val="tx1"/>
                </a:solidFill>
                <a:latin typeface="Times New Roman" pitchFamily="18" charset="0"/>
                <a:cs typeface="Times New Roman" pitchFamily="18" charset="0"/>
              </a:rPr>
              <a:t>Hipótesis Nula</a:t>
            </a:r>
          </a:p>
          <a:p>
            <a:r>
              <a:rPr lang="es-ES" b="1" dirty="0" smtClean="0">
                <a:solidFill>
                  <a:schemeClr val="tx1"/>
                </a:solidFill>
                <a:latin typeface="Times New Roman" pitchFamily="18" charset="0"/>
                <a:cs typeface="Times New Roman" pitchFamily="18" charset="0"/>
              </a:rPr>
              <a:t> </a:t>
            </a:r>
            <a:endParaRPr lang="es-ES" dirty="0" smtClean="0">
              <a:solidFill>
                <a:schemeClr val="tx1"/>
              </a:solidFill>
              <a:latin typeface="Times New Roman" pitchFamily="18" charset="0"/>
              <a:cs typeface="Times New Roman" pitchFamily="18" charset="0"/>
            </a:endParaRPr>
          </a:p>
          <a:p>
            <a:r>
              <a:rPr lang="es-ES" b="1" dirty="0" smtClean="0">
                <a:solidFill>
                  <a:schemeClr val="tx1"/>
                </a:solidFill>
                <a:latin typeface="Times New Roman" pitchFamily="18" charset="0"/>
                <a:cs typeface="Times New Roman" pitchFamily="18" charset="0"/>
              </a:rPr>
              <a:t>Ho: </a:t>
            </a:r>
            <a:r>
              <a:rPr lang="es-ES" dirty="0" smtClean="0">
                <a:solidFill>
                  <a:schemeClr val="tx1"/>
                </a:solidFill>
                <a:latin typeface="Times New Roman" pitchFamily="18" charset="0"/>
                <a:cs typeface="Times New Roman" pitchFamily="18" charset="0"/>
              </a:rPr>
              <a:t>Los Juegos Psicomotrices no incurren en el desarrollo del esquema corporal de los niños de 4 a 5 años en la Unidad Educativa Mariano Negrete.</a:t>
            </a:r>
          </a:p>
          <a:p>
            <a:pPr algn="ctr"/>
            <a:endParaRPr lang="es-ES" dirty="0"/>
          </a:p>
        </p:txBody>
      </p:sp>
      <p:sp>
        <p:nvSpPr>
          <p:cNvPr id="6" name="5 Elipse"/>
          <p:cNvSpPr/>
          <p:nvPr/>
        </p:nvSpPr>
        <p:spPr>
          <a:xfrm>
            <a:off x="395536" y="5301208"/>
            <a:ext cx="3672408"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fontAlgn="base">
              <a:spcBef>
                <a:spcPct val="0"/>
              </a:spcBef>
              <a:spcAft>
                <a:spcPct val="0"/>
              </a:spcAft>
            </a:pPr>
            <a:r>
              <a:rPr lang="es-ES" b="1" dirty="0" smtClean="0">
                <a:solidFill>
                  <a:schemeClr val="tx1"/>
                </a:solidFill>
                <a:latin typeface="Times New Roman" pitchFamily="18" charset="0"/>
                <a:ea typeface="Calibri" pitchFamily="34" charset="0"/>
                <a:cs typeface="Times New Roman" pitchFamily="18" charset="0"/>
              </a:rPr>
              <a:t>VI: </a:t>
            </a:r>
            <a:r>
              <a:rPr lang="es-ES" dirty="0" smtClean="0">
                <a:solidFill>
                  <a:schemeClr val="tx1"/>
                </a:solidFill>
                <a:latin typeface="Times New Roman" pitchFamily="18" charset="0"/>
                <a:ea typeface="Calibri" pitchFamily="34" charset="0"/>
                <a:cs typeface="Times New Roman" pitchFamily="18" charset="0"/>
              </a:rPr>
              <a:t>Juegos Psicomotrices</a:t>
            </a:r>
            <a:endParaRPr lang="es-ES" sz="1600" dirty="0" smtClean="0">
              <a:solidFill>
                <a:schemeClr val="tx1"/>
              </a:solidFill>
              <a:latin typeface="Times New Roman" pitchFamily="18" charset="0"/>
              <a:cs typeface="Times New Roman" pitchFamily="18" charset="0"/>
            </a:endParaRPr>
          </a:p>
        </p:txBody>
      </p:sp>
      <p:sp>
        <p:nvSpPr>
          <p:cNvPr id="8" name="7 Elipse"/>
          <p:cNvSpPr/>
          <p:nvPr/>
        </p:nvSpPr>
        <p:spPr>
          <a:xfrm>
            <a:off x="5364088" y="5301208"/>
            <a:ext cx="3672408"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fontAlgn="base">
              <a:spcBef>
                <a:spcPct val="0"/>
              </a:spcBef>
              <a:spcAft>
                <a:spcPct val="0"/>
              </a:spcAft>
            </a:pPr>
            <a:r>
              <a:rPr lang="es-ES" b="1" dirty="0" smtClean="0">
                <a:solidFill>
                  <a:schemeClr val="tx1"/>
                </a:solidFill>
                <a:latin typeface="Times New Roman" pitchFamily="18" charset="0"/>
                <a:ea typeface="Calibri" pitchFamily="34" charset="0"/>
                <a:cs typeface="Times New Roman" pitchFamily="18" charset="0"/>
              </a:rPr>
              <a:t>VD: </a:t>
            </a:r>
            <a:r>
              <a:rPr lang="es-ES" dirty="0" smtClean="0">
                <a:solidFill>
                  <a:schemeClr val="tx1"/>
                </a:solidFill>
                <a:latin typeface="Times New Roman" pitchFamily="18" charset="0"/>
                <a:ea typeface="Calibri" pitchFamily="34" charset="0"/>
                <a:cs typeface="Times New Roman" pitchFamily="18" charset="0"/>
              </a:rPr>
              <a:t>Esquema Corporal</a:t>
            </a:r>
            <a:endParaRPr lang="es-ES" sz="2800" dirty="0" smtClean="0">
              <a:solidFill>
                <a:schemeClr val="tx1"/>
              </a:solidFill>
              <a:latin typeface="Times New Roman" pitchFamily="18" charset="0"/>
              <a:cs typeface="Times New Roman" pitchFamily="18" charset="0"/>
            </a:endParaRPr>
          </a:p>
        </p:txBody>
      </p:sp>
      <p:sp>
        <p:nvSpPr>
          <p:cNvPr id="11" name="10 Flecha izquierda y derecha"/>
          <p:cNvSpPr/>
          <p:nvPr/>
        </p:nvSpPr>
        <p:spPr>
          <a:xfrm>
            <a:off x="4283968" y="5661248"/>
            <a:ext cx="936104" cy="432048"/>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500"/>
                                        <p:tgtEl>
                                          <p:spTgt spid="4"/>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500"/>
                                        <p:tgtEl>
                                          <p:spTgt spid="6"/>
                                        </p:tgtEl>
                                      </p:cBhvr>
                                    </p:animEffect>
                                  </p:childTnLst>
                                </p:cTn>
                              </p:par>
                            </p:childTnLst>
                          </p:cTn>
                        </p:par>
                        <p:par>
                          <p:cTn id="16" fill="hold">
                            <p:stCondLst>
                              <p:cond delay="45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5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8"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01910838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4178299960"/>
              </p:ext>
            </p:extLst>
          </p:nvPr>
        </p:nvGraphicFramePr>
        <p:xfrm>
          <a:off x="395535" y="332656"/>
          <a:ext cx="8496945" cy="6020977"/>
        </p:xfrm>
        <a:graphic>
          <a:graphicData uri="http://schemas.openxmlformats.org/drawingml/2006/table">
            <a:tbl>
              <a:tblPr>
                <a:tableStyleId>{69C7853C-536D-4A76-A0AE-DD22124D55A5}</a:tableStyleId>
              </a:tblPr>
              <a:tblGrid>
                <a:gridCol w="2439968"/>
                <a:gridCol w="2659472"/>
                <a:gridCol w="3397505"/>
              </a:tblGrid>
              <a:tr h="720080">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VARIABLE</a:t>
                      </a:r>
                      <a:endParaRPr lang="es-ES" sz="20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DEFINICIÓN</a:t>
                      </a:r>
                      <a:endParaRPr lang="es-ES" sz="2000" b="1" dirty="0" smtClean="0">
                        <a:solidFill>
                          <a:schemeClr val="tx1"/>
                        </a:solidFill>
                        <a:latin typeface="Times New Roman" pitchFamily="18" charset="0"/>
                        <a:cs typeface="Times New Roman" pitchFamily="18" charset="0"/>
                      </a:endParaRPr>
                    </a:p>
                    <a:p>
                      <a:pPr algn="ctr">
                        <a:lnSpc>
                          <a:spcPct val="115000"/>
                        </a:lnSpc>
                        <a:spcAft>
                          <a:spcPts val="0"/>
                        </a:spcAft>
                      </a:pPr>
                      <a:r>
                        <a:rPr lang="es-ES" sz="1800" b="1" dirty="0" smtClean="0">
                          <a:solidFill>
                            <a:schemeClr val="tx1"/>
                          </a:solidFill>
                          <a:latin typeface="Times New Roman" pitchFamily="18" charset="0"/>
                          <a:cs typeface="Times New Roman" pitchFamily="18" charset="0"/>
                        </a:rPr>
                        <a:t>CONCEPTUAL</a:t>
                      </a:r>
                      <a:endParaRPr lang="es-ES" sz="20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DIMENSIONES O CATEGORÍAS</a:t>
                      </a:r>
                      <a:endParaRPr lang="es-ES" sz="2000" b="1" dirty="0">
                        <a:solidFill>
                          <a:schemeClr val="tx1"/>
                        </a:solidFill>
                        <a:latin typeface="Times New Roman" pitchFamily="18" charset="0"/>
                        <a:ea typeface="Calibri"/>
                        <a:cs typeface="Times New Roman" pitchFamily="18" charset="0"/>
                      </a:endParaRPr>
                    </a:p>
                  </a:txBody>
                  <a:tcPr marL="68580" marR="68580" marT="0" marB="0"/>
                </a:tc>
              </a:tr>
              <a:tr h="5300897">
                <a:tc>
                  <a:txBody>
                    <a:bodyPr/>
                    <a:lstStyle/>
                    <a:p>
                      <a:pPr>
                        <a:lnSpc>
                          <a:spcPct val="115000"/>
                        </a:lnSpc>
                        <a:spcAft>
                          <a:spcPts val="0"/>
                        </a:spcAft>
                      </a:pPr>
                      <a:endParaRPr lang="es-ES" sz="1800" dirty="0">
                        <a:solidFill>
                          <a:schemeClr val="tx1"/>
                        </a:solidFill>
                        <a:latin typeface="Times New Roman" pitchFamily="18" charset="0"/>
                        <a:cs typeface="Times New Roman" pitchFamily="18" charset="0"/>
                      </a:endParaRPr>
                    </a:p>
                    <a:p>
                      <a:pPr>
                        <a:lnSpc>
                          <a:spcPct val="115000"/>
                        </a:lnSpc>
                        <a:spcAft>
                          <a:spcPts val="0"/>
                        </a:spcAft>
                      </a:pPr>
                      <a:endParaRPr lang="es-ES" sz="1800" dirty="0" smtClean="0">
                        <a:solidFill>
                          <a:schemeClr val="tx1"/>
                        </a:solidFill>
                        <a:latin typeface="Times New Roman" pitchFamily="18" charset="0"/>
                        <a:cs typeface="Times New Roman" pitchFamily="18" charset="0"/>
                      </a:endParaRPr>
                    </a:p>
                    <a:p>
                      <a:pPr>
                        <a:lnSpc>
                          <a:spcPct val="115000"/>
                        </a:lnSpc>
                        <a:spcAft>
                          <a:spcPts val="0"/>
                        </a:spcAft>
                      </a:pPr>
                      <a:endParaRPr lang="es-ES" sz="1800" b="1" dirty="0" smtClean="0">
                        <a:solidFill>
                          <a:schemeClr val="tx1"/>
                        </a:solidFill>
                        <a:latin typeface="Times New Roman" pitchFamily="18" charset="0"/>
                        <a:cs typeface="Times New Roman" pitchFamily="18" charset="0"/>
                      </a:endParaRPr>
                    </a:p>
                    <a:p>
                      <a:pPr>
                        <a:lnSpc>
                          <a:spcPct val="115000"/>
                        </a:lnSpc>
                        <a:spcAft>
                          <a:spcPts val="0"/>
                        </a:spcAft>
                      </a:pPr>
                      <a:endParaRPr lang="es-ES" sz="1800" b="1" dirty="0" smtClean="0">
                        <a:solidFill>
                          <a:schemeClr val="tx1"/>
                        </a:solidFill>
                        <a:latin typeface="Times New Roman" pitchFamily="18" charset="0"/>
                        <a:cs typeface="Times New Roman" pitchFamily="18" charset="0"/>
                      </a:endParaRPr>
                    </a:p>
                    <a:p>
                      <a:pPr algn="ctr">
                        <a:lnSpc>
                          <a:spcPct val="115000"/>
                        </a:lnSpc>
                        <a:spcAft>
                          <a:spcPts val="0"/>
                        </a:spcAft>
                      </a:pPr>
                      <a:r>
                        <a:rPr lang="es-ES" sz="1800" b="1" dirty="0" smtClean="0">
                          <a:solidFill>
                            <a:schemeClr val="tx1"/>
                          </a:solidFill>
                          <a:latin typeface="Times New Roman" pitchFamily="18" charset="0"/>
                          <a:cs typeface="Times New Roman" pitchFamily="18" charset="0"/>
                        </a:rPr>
                        <a:t>Juegos </a:t>
                      </a:r>
                      <a:endParaRPr lang="es-ES" sz="2000" b="1" dirty="0">
                        <a:solidFill>
                          <a:schemeClr val="tx1"/>
                        </a:solidFill>
                        <a:latin typeface="Times New Roman" pitchFamily="18" charset="0"/>
                        <a:cs typeface="Times New Roman" pitchFamily="18" charset="0"/>
                      </a:endParaRPr>
                    </a:p>
                    <a:p>
                      <a:pPr algn="ctr">
                        <a:lnSpc>
                          <a:spcPct val="115000"/>
                        </a:lnSpc>
                        <a:spcAft>
                          <a:spcPts val="0"/>
                        </a:spcAft>
                      </a:pPr>
                      <a:r>
                        <a:rPr lang="es-ES" sz="1800" b="1" dirty="0">
                          <a:solidFill>
                            <a:schemeClr val="tx1"/>
                          </a:solidFill>
                          <a:latin typeface="Times New Roman" pitchFamily="18" charset="0"/>
                          <a:cs typeface="Times New Roman" pitchFamily="18" charset="0"/>
                        </a:rPr>
                        <a:t>psicomotrices</a:t>
                      </a:r>
                      <a:endParaRPr lang="es-ES" sz="20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endParaRPr lang="en-US" sz="1800" dirty="0" smtClean="0">
                        <a:solidFill>
                          <a:schemeClr val="tx1"/>
                        </a:solidFill>
                        <a:latin typeface="Times New Roman" pitchFamily="18" charset="0"/>
                        <a:cs typeface="Times New Roman" pitchFamily="18" charset="0"/>
                      </a:endParaRPr>
                    </a:p>
                    <a:p>
                      <a:pPr algn="just">
                        <a:lnSpc>
                          <a:spcPct val="150000"/>
                        </a:lnSpc>
                        <a:spcAft>
                          <a:spcPts val="0"/>
                        </a:spcAft>
                      </a:pPr>
                      <a:r>
                        <a:rPr lang="es-ES" sz="1800" dirty="0" smtClean="0">
                          <a:solidFill>
                            <a:schemeClr val="tx1"/>
                          </a:solidFill>
                          <a:latin typeface="Times New Roman" pitchFamily="18" charset="0"/>
                          <a:cs typeface="Times New Roman" pitchFamily="18" charset="0"/>
                        </a:rPr>
                        <a:t>Juegos </a:t>
                      </a:r>
                      <a:r>
                        <a:rPr lang="es-ES" sz="1800" dirty="0">
                          <a:solidFill>
                            <a:schemeClr val="tx1"/>
                          </a:solidFill>
                          <a:latin typeface="Times New Roman" pitchFamily="18" charset="0"/>
                          <a:cs typeface="Times New Roman" pitchFamily="18" charset="0"/>
                        </a:rPr>
                        <a:t>que  involucran movimientos, permite el desarrollo de habilidades físicas e intelectuales.</a:t>
                      </a:r>
                      <a:endParaRPr lang="es-ES" sz="2000" dirty="0">
                        <a:solidFill>
                          <a:schemeClr val="tx1"/>
                        </a:solidFill>
                        <a:latin typeface="Times New Roman" pitchFamily="18" charset="0"/>
                        <a:cs typeface="Times New Roman" pitchFamily="18" charset="0"/>
                      </a:endParaRPr>
                    </a:p>
                    <a:p>
                      <a:pPr algn="just">
                        <a:lnSpc>
                          <a:spcPct val="150000"/>
                        </a:lnSpc>
                        <a:spcAft>
                          <a:spcPts val="0"/>
                        </a:spcAft>
                      </a:pPr>
                      <a:r>
                        <a:rPr lang="es-ES" sz="1800" dirty="0">
                          <a:solidFill>
                            <a:schemeClr val="tx1"/>
                          </a:solidFill>
                          <a:latin typeface="Times New Roman" pitchFamily="18" charset="0"/>
                          <a:cs typeface="Times New Roman" pitchFamily="18" charset="0"/>
                        </a:rPr>
                        <a:t>“Son los juegos que producen en el niño una movilización amplia de su sistema motor predominando el movimiento, la manipulación y la exploración motora”</a:t>
                      </a:r>
                      <a:endParaRPr lang="es-ES" sz="2000" dirty="0">
                        <a:solidFill>
                          <a:schemeClr val="tx1"/>
                        </a:solidFill>
                        <a:latin typeface="Times New Roman" pitchFamily="18" charset="0"/>
                        <a:ea typeface="Calibri"/>
                        <a:cs typeface="Times New Roman" pitchFamily="18" charset="0"/>
                      </a:endParaRPr>
                    </a:p>
                  </a:txBody>
                  <a:tcPr marL="68580" marR="68580" marT="0" marB="0"/>
                </a:tc>
                <a:tc>
                  <a:txBody>
                    <a:bodyPr/>
                    <a:lstStyle/>
                    <a:p>
                      <a:pPr marL="179705" algn="just">
                        <a:lnSpc>
                          <a:spcPct val="115000"/>
                        </a:lnSpc>
                        <a:spcAft>
                          <a:spcPts val="1000"/>
                        </a:spcAft>
                      </a:pPr>
                      <a:endParaRPr lang="es-ES" sz="1800" dirty="0">
                        <a:solidFill>
                          <a:schemeClr val="tx1"/>
                        </a:solidFill>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es-ES" sz="1800" dirty="0">
                          <a:solidFill>
                            <a:schemeClr val="tx1"/>
                          </a:solidFill>
                          <a:latin typeface="Times New Roman" pitchFamily="18" charset="0"/>
                          <a:cs typeface="Times New Roman" pitchFamily="18" charset="0"/>
                        </a:rPr>
                        <a:t>Los juegos de </a:t>
                      </a:r>
                      <a:r>
                        <a:rPr lang="es-ES" sz="1800" dirty="0" smtClean="0">
                          <a:solidFill>
                            <a:schemeClr val="tx1"/>
                          </a:solidFill>
                          <a:latin typeface="Times New Roman" pitchFamily="18" charset="0"/>
                          <a:cs typeface="Times New Roman" pitchFamily="18" charset="0"/>
                        </a:rPr>
                        <a:t>conocimiento </a:t>
                      </a:r>
                      <a:r>
                        <a:rPr lang="es-ES" sz="1800" dirty="0">
                          <a:solidFill>
                            <a:schemeClr val="tx1"/>
                          </a:solidFill>
                          <a:latin typeface="Times New Roman" pitchFamily="18" charset="0"/>
                          <a:cs typeface="Times New Roman" pitchFamily="18" charset="0"/>
                        </a:rPr>
                        <a:t>corporal.</a:t>
                      </a:r>
                      <a:endParaRPr lang="es-ES" sz="2000" dirty="0">
                        <a:solidFill>
                          <a:schemeClr val="tx1"/>
                        </a:solidFill>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es-ES" sz="1800" dirty="0">
                          <a:solidFill>
                            <a:schemeClr val="tx1"/>
                          </a:solidFill>
                          <a:latin typeface="Times New Roman" pitchFamily="18" charset="0"/>
                          <a:cs typeface="Times New Roman" pitchFamily="18" charset="0"/>
                        </a:rPr>
                        <a:t>Los juegos motores.</a:t>
                      </a:r>
                      <a:endParaRPr lang="es-ES" sz="2000" dirty="0">
                        <a:solidFill>
                          <a:schemeClr val="tx1"/>
                        </a:solidFill>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es-ES" sz="1800" dirty="0">
                          <a:solidFill>
                            <a:schemeClr val="tx1"/>
                          </a:solidFill>
                          <a:latin typeface="Times New Roman" pitchFamily="18" charset="0"/>
                          <a:cs typeface="Times New Roman" pitchFamily="18" charset="0"/>
                        </a:rPr>
                        <a:t>Los juegos sensoriales.</a:t>
                      </a:r>
                      <a:endParaRPr lang="es-ES" sz="2000" dirty="0">
                        <a:solidFill>
                          <a:schemeClr val="tx1"/>
                        </a:solidFill>
                        <a:latin typeface="Times New Roman" pitchFamily="18" charset="0"/>
                        <a:cs typeface="Times New Roman" pitchFamily="18" charset="0"/>
                      </a:endParaRPr>
                    </a:p>
                    <a:p>
                      <a:pPr marL="342900" lvl="0" indent="-342900" algn="just">
                        <a:lnSpc>
                          <a:spcPct val="115000"/>
                        </a:lnSpc>
                        <a:spcAft>
                          <a:spcPts val="1000"/>
                        </a:spcAft>
                        <a:buFont typeface="Symbol"/>
                        <a:buChar char=""/>
                      </a:pPr>
                      <a:r>
                        <a:rPr lang="es-ES" sz="1800" dirty="0">
                          <a:solidFill>
                            <a:schemeClr val="tx1"/>
                          </a:solidFill>
                          <a:latin typeface="Times New Roman" pitchFamily="18" charset="0"/>
                          <a:cs typeface="Times New Roman" pitchFamily="18" charset="0"/>
                        </a:rPr>
                        <a:t>Los juegos de condición </a:t>
                      </a:r>
                      <a:r>
                        <a:rPr lang="es-ES" sz="1800" dirty="0" smtClean="0">
                          <a:solidFill>
                            <a:schemeClr val="tx1"/>
                          </a:solidFill>
                          <a:latin typeface="Times New Roman" pitchFamily="18" charset="0"/>
                          <a:cs typeface="Times New Roman" pitchFamily="18" charset="0"/>
                        </a:rPr>
                        <a:t>física</a:t>
                      </a:r>
                    </a:p>
                    <a:p>
                      <a:pPr marL="342900" lvl="0" indent="-342900" algn="just">
                        <a:lnSpc>
                          <a:spcPct val="115000"/>
                        </a:lnSpc>
                        <a:spcAft>
                          <a:spcPts val="1000"/>
                        </a:spcAft>
                        <a:buFont typeface="Symbol"/>
                        <a:buChar char=""/>
                      </a:pPr>
                      <a:r>
                        <a:rPr lang="es-ES" sz="1800" kern="1200" dirty="0" smtClean="0">
                          <a:solidFill>
                            <a:schemeClr val="tx1"/>
                          </a:solidFill>
                          <a:latin typeface="Times New Roman" pitchFamily="18" charset="0"/>
                          <a:cs typeface="Times New Roman" pitchFamily="18" charset="0"/>
                        </a:rPr>
                        <a:t>Movimiento Corporal</a:t>
                      </a:r>
                    </a:p>
                    <a:p>
                      <a:pPr marL="342900" lvl="0" indent="-342900" algn="just">
                        <a:lnSpc>
                          <a:spcPct val="115000"/>
                        </a:lnSpc>
                        <a:spcAft>
                          <a:spcPts val="1000"/>
                        </a:spcAft>
                        <a:buFont typeface="Symbol"/>
                        <a:buChar char=""/>
                      </a:pPr>
                      <a:r>
                        <a:rPr lang="es-ES" sz="1800" kern="1200" dirty="0" smtClean="0">
                          <a:solidFill>
                            <a:schemeClr val="tx1"/>
                          </a:solidFill>
                          <a:latin typeface="Times New Roman" pitchFamily="18" charset="0"/>
                          <a:cs typeface="Times New Roman" pitchFamily="18" charset="0"/>
                        </a:rPr>
                        <a:t>Movimiento Motriz</a:t>
                      </a:r>
                    </a:p>
                    <a:p>
                      <a:pPr marL="342900" lvl="0" indent="-342900" algn="just">
                        <a:lnSpc>
                          <a:spcPct val="115000"/>
                        </a:lnSpc>
                        <a:spcAft>
                          <a:spcPts val="1000"/>
                        </a:spcAft>
                        <a:buFont typeface="Symbol"/>
                        <a:buChar char=""/>
                      </a:pPr>
                      <a:r>
                        <a:rPr lang="es-ES" sz="1800" kern="1200" dirty="0" smtClean="0">
                          <a:solidFill>
                            <a:schemeClr val="tx1"/>
                          </a:solidFill>
                          <a:latin typeface="Times New Roman" pitchFamily="18" charset="0"/>
                          <a:cs typeface="Times New Roman" pitchFamily="18" charset="0"/>
                        </a:rPr>
                        <a:t>Movimiento Sensorial</a:t>
                      </a:r>
                    </a:p>
                    <a:p>
                      <a:pPr marL="342900" lvl="0" indent="-342900" algn="just">
                        <a:lnSpc>
                          <a:spcPct val="115000"/>
                        </a:lnSpc>
                        <a:spcAft>
                          <a:spcPts val="1000"/>
                        </a:spcAft>
                        <a:buFont typeface="Symbol"/>
                        <a:buChar char=""/>
                      </a:pPr>
                      <a:r>
                        <a:rPr lang="es-ES" sz="1800" kern="1200" dirty="0" smtClean="0">
                          <a:solidFill>
                            <a:schemeClr val="tx1"/>
                          </a:solidFill>
                          <a:latin typeface="Times New Roman" pitchFamily="18" charset="0"/>
                          <a:cs typeface="Times New Roman" pitchFamily="18" charset="0"/>
                        </a:rPr>
                        <a:t>Movimiento Físico</a:t>
                      </a:r>
                    </a:p>
                    <a:p>
                      <a:pPr marL="342900" lvl="0" indent="-342900" algn="just">
                        <a:lnSpc>
                          <a:spcPct val="115000"/>
                        </a:lnSpc>
                        <a:spcAft>
                          <a:spcPts val="1000"/>
                        </a:spcAft>
                        <a:buFont typeface="Symbol"/>
                        <a:buChar char=""/>
                      </a:pPr>
                      <a:r>
                        <a:rPr lang="es-ES" sz="1800" kern="1200" dirty="0" smtClean="0">
                          <a:solidFill>
                            <a:schemeClr val="tx1"/>
                          </a:solidFill>
                          <a:latin typeface="Times New Roman" pitchFamily="18" charset="0"/>
                          <a:cs typeface="Times New Roman" pitchFamily="18" charset="0"/>
                        </a:rPr>
                        <a:t>Desarrollo de habilidades físicas y psicológicas</a:t>
                      </a:r>
                      <a:endParaRPr lang="es-ES" sz="20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2500918435"/>
              </p:ext>
            </p:extLst>
          </p:nvPr>
        </p:nvGraphicFramePr>
        <p:xfrm>
          <a:off x="611559" y="476672"/>
          <a:ext cx="7920880" cy="5980955"/>
        </p:xfrm>
        <a:graphic>
          <a:graphicData uri="http://schemas.openxmlformats.org/drawingml/2006/table">
            <a:tbl>
              <a:tblPr>
                <a:tableStyleId>{69C7853C-536D-4A76-A0AE-DD22124D55A5}</a:tableStyleId>
              </a:tblPr>
              <a:tblGrid>
                <a:gridCol w="2798962"/>
                <a:gridCol w="2322956"/>
                <a:gridCol w="2798962"/>
              </a:tblGrid>
              <a:tr h="626646">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VARIABLE</a:t>
                      </a:r>
                      <a:endParaRPr lang="es-ES" sz="18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DEFINICIÓN</a:t>
                      </a:r>
                    </a:p>
                    <a:p>
                      <a:pPr algn="ctr">
                        <a:lnSpc>
                          <a:spcPct val="115000"/>
                        </a:lnSpc>
                        <a:spcAft>
                          <a:spcPts val="0"/>
                        </a:spcAft>
                      </a:pPr>
                      <a:r>
                        <a:rPr lang="es-ES" sz="1800" b="1" dirty="0" smtClean="0">
                          <a:solidFill>
                            <a:schemeClr val="tx1"/>
                          </a:solidFill>
                          <a:latin typeface="Times New Roman" pitchFamily="18" charset="0"/>
                          <a:cs typeface="Times New Roman" pitchFamily="18" charset="0"/>
                        </a:rPr>
                        <a:t>CONCEPTUAL</a:t>
                      </a:r>
                      <a:endParaRPr lang="es-ES" sz="1800" b="1" dirty="0">
                        <a:solidFill>
                          <a:schemeClr val="tx1"/>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s-ES" sz="1800" b="1" dirty="0" smtClean="0">
                          <a:solidFill>
                            <a:schemeClr val="tx1"/>
                          </a:solidFill>
                          <a:latin typeface="Times New Roman" pitchFamily="18" charset="0"/>
                          <a:cs typeface="Times New Roman" pitchFamily="18" charset="0"/>
                        </a:rPr>
                        <a:t>DIMENSIONES O CATEGORÍAS</a:t>
                      </a:r>
                      <a:endParaRPr lang="es-ES" sz="1800" b="1" dirty="0">
                        <a:solidFill>
                          <a:schemeClr val="tx1"/>
                        </a:solidFill>
                        <a:latin typeface="Times New Roman" pitchFamily="18" charset="0"/>
                        <a:ea typeface="Calibri"/>
                        <a:cs typeface="Times New Roman" pitchFamily="18" charset="0"/>
                      </a:endParaRPr>
                    </a:p>
                  </a:txBody>
                  <a:tcPr marL="68580" marR="68580" marT="0" marB="0"/>
                </a:tc>
              </a:tr>
              <a:tr h="5350019">
                <a:tc>
                  <a:txBody>
                    <a:bodyPr/>
                    <a:lstStyle/>
                    <a:p>
                      <a:pPr algn="just">
                        <a:lnSpc>
                          <a:spcPct val="150000"/>
                        </a:lnSpc>
                        <a:spcAft>
                          <a:spcPts val="0"/>
                        </a:spcAft>
                      </a:pPr>
                      <a:endParaRPr lang="en-US" sz="1800" dirty="0" smtClean="0">
                        <a:latin typeface="Times New Roman" pitchFamily="18" charset="0"/>
                        <a:cs typeface="Times New Roman" pitchFamily="18" charset="0"/>
                      </a:endParaRPr>
                    </a:p>
                    <a:p>
                      <a:pPr algn="just">
                        <a:lnSpc>
                          <a:spcPct val="150000"/>
                        </a:lnSpc>
                        <a:spcAft>
                          <a:spcPts val="0"/>
                        </a:spcAft>
                      </a:pPr>
                      <a:endParaRPr lang="en-US" sz="1800" dirty="0" smtClean="0">
                        <a:latin typeface="Times New Roman" pitchFamily="18" charset="0"/>
                        <a:cs typeface="Times New Roman" pitchFamily="18" charset="0"/>
                      </a:endParaRPr>
                    </a:p>
                    <a:p>
                      <a:pPr algn="just">
                        <a:lnSpc>
                          <a:spcPct val="150000"/>
                        </a:lnSpc>
                        <a:spcAft>
                          <a:spcPts val="0"/>
                        </a:spcAft>
                      </a:pPr>
                      <a:endParaRPr lang="en-US" sz="1800" dirty="0" smtClean="0">
                        <a:latin typeface="Times New Roman" pitchFamily="18" charset="0"/>
                        <a:cs typeface="Times New Roman" pitchFamily="18" charset="0"/>
                      </a:endParaRPr>
                    </a:p>
                    <a:p>
                      <a:pPr algn="just">
                        <a:lnSpc>
                          <a:spcPct val="150000"/>
                        </a:lnSpc>
                        <a:spcAft>
                          <a:spcPts val="0"/>
                        </a:spcAft>
                      </a:pPr>
                      <a:endParaRPr lang="en-US" sz="1800" dirty="0" smtClean="0">
                        <a:latin typeface="Times New Roman" pitchFamily="18" charset="0"/>
                        <a:cs typeface="Times New Roman" pitchFamily="18" charset="0"/>
                      </a:endParaRPr>
                    </a:p>
                    <a:p>
                      <a:pPr algn="just">
                        <a:lnSpc>
                          <a:spcPct val="150000"/>
                        </a:lnSpc>
                        <a:spcAft>
                          <a:spcPts val="0"/>
                        </a:spcAft>
                      </a:pPr>
                      <a:endParaRPr lang="es-ES" sz="1800" dirty="0">
                        <a:latin typeface="Times New Roman" pitchFamily="18" charset="0"/>
                        <a:cs typeface="Times New Roman" pitchFamily="18" charset="0"/>
                      </a:endParaRPr>
                    </a:p>
                    <a:p>
                      <a:pPr algn="ctr">
                        <a:lnSpc>
                          <a:spcPct val="150000"/>
                        </a:lnSpc>
                        <a:spcAft>
                          <a:spcPts val="0"/>
                        </a:spcAft>
                      </a:pPr>
                      <a:r>
                        <a:rPr lang="es-ES" sz="1800" b="1" dirty="0">
                          <a:latin typeface="Times New Roman" pitchFamily="18" charset="0"/>
                          <a:cs typeface="Times New Roman" pitchFamily="18" charset="0"/>
                        </a:rPr>
                        <a:t>Esquema Corporal</a:t>
                      </a:r>
                      <a:endParaRPr lang="es-ES" sz="1800" b="1" dirty="0">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0"/>
                        </a:spcAft>
                      </a:pPr>
                      <a:r>
                        <a:rPr lang="es-ES" sz="1800" dirty="0">
                          <a:latin typeface="Times New Roman" pitchFamily="18" charset="0"/>
                          <a:cs typeface="Times New Roman" pitchFamily="18" charset="0"/>
                        </a:rPr>
                        <a:t>El Esquema Corporal se puede definir como: el conocimiento, representación material y mental, tanto de manera global (todo su cuerpo) o específicos (una mano) sobre el cuerpo propio, sea en estado de reposo como de movimiento, saber situarlo en el espacio.</a:t>
                      </a:r>
                      <a:endParaRPr lang="es-ES" sz="1800" dirty="0">
                        <a:latin typeface="Times New Roman" pitchFamily="18" charset="0"/>
                        <a:ea typeface="Calibri"/>
                        <a:cs typeface="Times New Roman" pitchFamily="18" charset="0"/>
                      </a:endParaRPr>
                    </a:p>
                  </a:txBody>
                  <a:tcPr marL="68580" marR="68580" marT="0" marB="0"/>
                </a:tc>
                <a:tc>
                  <a:txBody>
                    <a:bodyPr/>
                    <a:lstStyle/>
                    <a:p>
                      <a:pPr marL="296545" algn="just">
                        <a:lnSpc>
                          <a:spcPct val="150000"/>
                        </a:lnSpc>
                        <a:spcAft>
                          <a:spcPts val="0"/>
                        </a:spcAft>
                      </a:pPr>
                      <a:endParaRPr lang="en-US" sz="1800" dirty="0" smtClean="0">
                        <a:latin typeface="Times New Roman" pitchFamily="18" charset="0"/>
                        <a:cs typeface="Times New Roman" pitchFamily="18" charset="0"/>
                      </a:endParaRPr>
                    </a:p>
                    <a:p>
                      <a:pPr marL="296545" algn="just">
                        <a:lnSpc>
                          <a:spcPct val="150000"/>
                        </a:lnSpc>
                        <a:spcAft>
                          <a:spcPts val="0"/>
                        </a:spcAft>
                      </a:pPr>
                      <a:endParaRPr lang="es-ES" sz="1800" dirty="0">
                        <a:latin typeface="Times New Roman" pitchFamily="18" charset="0"/>
                        <a:cs typeface="Times New Roman" pitchFamily="18" charset="0"/>
                      </a:endParaRPr>
                    </a:p>
                    <a:p>
                      <a:pPr marL="342900" lvl="0" indent="-342900" algn="just">
                        <a:lnSpc>
                          <a:spcPct val="150000"/>
                        </a:lnSpc>
                        <a:spcAft>
                          <a:spcPts val="0"/>
                        </a:spcAft>
                        <a:buFont typeface="Symbol"/>
                        <a:buChar char=""/>
                      </a:pPr>
                      <a:r>
                        <a:rPr lang="es-ES" sz="1800" dirty="0">
                          <a:latin typeface="Times New Roman" pitchFamily="18" charset="0"/>
                          <a:cs typeface="Times New Roman" pitchFamily="18" charset="0"/>
                        </a:rPr>
                        <a:t>Reconocimiento Material del Cuerpo</a:t>
                      </a:r>
                    </a:p>
                    <a:p>
                      <a:pPr marL="342900" lvl="0" indent="-342900" algn="just">
                        <a:lnSpc>
                          <a:spcPct val="150000"/>
                        </a:lnSpc>
                        <a:spcAft>
                          <a:spcPts val="0"/>
                        </a:spcAft>
                        <a:buFont typeface="Symbol"/>
                        <a:buChar char=""/>
                      </a:pPr>
                      <a:r>
                        <a:rPr lang="es-ES" sz="1800" dirty="0">
                          <a:latin typeface="Times New Roman" pitchFamily="18" charset="0"/>
                          <a:cs typeface="Times New Roman" pitchFamily="18" charset="0"/>
                        </a:rPr>
                        <a:t>Reconocimiento Mental del </a:t>
                      </a:r>
                      <a:r>
                        <a:rPr lang="es-ES" sz="1800" dirty="0" smtClean="0">
                          <a:latin typeface="Times New Roman" pitchFamily="18" charset="0"/>
                          <a:cs typeface="Times New Roman" pitchFamily="18" charset="0"/>
                        </a:rPr>
                        <a:t>Cuerpo</a:t>
                      </a:r>
                      <a:endParaRPr lang="es-ES" sz="1800" dirty="0">
                        <a:latin typeface="Times New Roman" pitchFamily="18" charset="0"/>
                        <a:cs typeface="Times New Roman" pitchFamily="18" charset="0"/>
                      </a:endParaRPr>
                    </a:p>
                    <a:p>
                      <a:pPr marL="342900" lvl="0" indent="-342900" algn="just">
                        <a:lnSpc>
                          <a:spcPct val="150000"/>
                        </a:lnSpc>
                        <a:spcAft>
                          <a:spcPts val="0"/>
                        </a:spcAft>
                        <a:buFont typeface="Symbol"/>
                        <a:buChar char=""/>
                      </a:pPr>
                      <a:r>
                        <a:rPr lang="es-ES" sz="1800" dirty="0">
                          <a:latin typeface="Times New Roman" pitchFamily="18" charset="0"/>
                          <a:cs typeface="Times New Roman" pitchFamily="18" charset="0"/>
                        </a:rPr>
                        <a:t>Expresión </a:t>
                      </a:r>
                      <a:r>
                        <a:rPr lang="es-ES" sz="1800" dirty="0" smtClean="0">
                          <a:latin typeface="Times New Roman" pitchFamily="18" charset="0"/>
                          <a:cs typeface="Times New Roman" pitchFamily="18" charset="0"/>
                        </a:rPr>
                        <a:t>Corporal</a:t>
                      </a:r>
                      <a:endParaRPr lang="es-ES" sz="1800" dirty="0">
                        <a:latin typeface="Times New Roman" pitchFamily="18" charset="0"/>
                        <a:cs typeface="Times New Roman" pitchFamily="18" charset="0"/>
                      </a:endParaRPr>
                    </a:p>
                    <a:p>
                      <a:pPr marL="342900" lvl="0" indent="-342900" algn="just">
                        <a:lnSpc>
                          <a:spcPct val="150000"/>
                        </a:lnSpc>
                        <a:spcAft>
                          <a:spcPts val="0"/>
                        </a:spcAft>
                        <a:buFont typeface="Symbol"/>
                        <a:buChar char=""/>
                      </a:pPr>
                      <a:r>
                        <a:rPr lang="es-ES" sz="1800" dirty="0">
                          <a:latin typeface="Times New Roman" pitchFamily="18" charset="0"/>
                          <a:cs typeface="Times New Roman" pitchFamily="18" charset="0"/>
                        </a:rPr>
                        <a:t>Ubicación Corporal</a:t>
                      </a:r>
                      <a:endParaRPr lang="es-ES" sz="18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395536" y="1268760"/>
            <a:ext cx="8229600" cy="3096344"/>
          </a:xfrm>
        </p:spPr>
        <p:txBody>
          <a:bodyPr/>
          <a:lstStyle/>
          <a:p>
            <a:pPr algn="ct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CAPITULO III</a:t>
            </a:r>
            <a:b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r>
            <a:b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sz="1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r>
            <a:br>
              <a:rPr lang="es-ES" sz="1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DISEÑO METODOLÓGICO DE LA INVESTIGACIÓN</a:t>
            </a:r>
            <a:endParaRPr lang="es-ES" i="1"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12"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827584" y="1340768"/>
            <a:ext cx="7848872" cy="12241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2000" b="1" dirty="0" smtClean="0">
                <a:solidFill>
                  <a:schemeClr val="tx2"/>
                </a:solidFill>
                <a:latin typeface="Times New Roman" pitchFamily="18" charset="0"/>
                <a:cs typeface="Times New Roman" pitchFamily="18" charset="0"/>
              </a:rPr>
              <a:t>TIPO DE INVESTIGACIÓN</a:t>
            </a:r>
          </a:p>
          <a:p>
            <a:pPr algn="just"/>
            <a:endParaRPr lang="es-MX" sz="2000" b="1" dirty="0" smtClean="0">
              <a:solidFill>
                <a:schemeClr val="tx2"/>
              </a:solidFill>
              <a:latin typeface="Times New Roman" pitchFamily="18" charset="0"/>
              <a:cs typeface="Times New Roman" pitchFamily="18" charset="0"/>
            </a:endParaRPr>
          </a:p>
          <a:p>
            <a:pPr algn="just"/>
            <a:r>
              <a:rPr lang="es-MX" sz="2000" dirty="0" smtClean="0">
                <a:solidFill>
                  <a:schemeClr val="tx2"/>
                </a:solidFill>
                <a:latin typeface="Times New Roman" pitchFamily="18" charset="0"/>
                <a:cs typeface="Times New Roman" pitchFamily="18" charset="0"/>
              </a:rPr>
              <a:t>Esta investigación es de tipo descriptiva - correccional, se observó como se relacionaron las variables de investigación planteadas</a:t>
            </a:r>
          </a:p>
        </p:txBody>
      </p:sp>
      <p:sp>
        <p:nvSpPr>
          <p:cNvPr id="4" name="3 Elipse"/>
          <p:cNvSpPr/>
          <p:nvPr/>
        </p:nvSpPr>
        <p:spPr>
          <a:xfrm>
            <a:off x="1547664" y="2852936"/>
            <a:ext cx="2520280"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solidFill>
                  <a:schemeClr val="tx2"/>
                </a:solidFill>
                <a:latin typeface="Times New Roman" pitchFamily="18" charset="0"/>
                <a:cs typeface="Times New Roman" pitchFamily="18" charset="0"/>
              </a:rPr>
              <a:t>Juegos psicomotrices</a:t>
            </a:r>
            <a:endParaRPr lang="es-ES" dirty="0">
              <a:solidFill>
                <a:schemeClr val="tx2"/>
              </a:solidFill>
              <a:latin typeface="Times New Roman" pitchFamily="18" charset="0"/>
              <a:cs typeface="Times New Roman" pitchFamily="18" charset="0"/>
            </a:endParaRPr>
          </a:p>
        </p:txBody>
      </p:sp>
      <p:sp>
        <p:nvSpPr>
          <p:cNvPr id="5" name="4 Flecha izquierda y derecha"/>
          <p:cNvSpPr/>
          <p:nvPr/>
        </p:nvSpPr>
        <p:spPr>
          <a:xfrm>
            <a:off x="4355976" y="3212976"/>
            <a:ext cx="1080120" cy="576064"/>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6" name="5 Elipse"/>
          <p:cNvSpPr/>
          <p:nvPr/>
        </p:nvSpPr>
        <p:spPr>
          <a:xfrm>
            <a:off x="5868144" y="2924944"/>
            <a:ext cx="2520280" cy="11521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solidFill>
                  <a:schemeClr val="tx2"/>
                </a:solidFill>
                <a:latin typeface="Times New Roman" pitchFamily="18" charset="0"/>
                <a:cs typeface="Times New Roman" pitchFamily="18" charset="0"/>
              </a:rPr>
              <a:t>Desarrollo del Esquema Corporal</a:t>
            </a:r>
            <a:endParaRPr lang="es-ES" dirty="0">
              <a:solidFill>
                <a:schemeClr val="tx2"/>
              </a:solidFill>
              <a:latin typeface="Times New Roman" pitchFamily="18" charset="0"/>
              <a:cs typeface="Times New Roman" pitchFamily="18" charset="0"/>
            </a:endParaRPr>
          </a:p>
        </p:txBody>
      </p:sp>
      <p:sp>
        <p:nvSpPr>
          <p:cNvPr id="7" name="6 CuadroTexto"/>
          <p:cNvSpPr txBox="1"/>
          <p:nvPr/>
        </p:nvSpPr>
        <p:spPr>
          <a:xfrm>
            <a:off x="1187624" y="260648"/>
            <a:ext cx="6912768" cy="707886"/>
          </a:xfrm>
          <a:prstGeom prst="rect">
            <a:avLst/>
          </a:prstGeom>
          <a:noFill/>
        </p:spPr>
        <p:txBody>
          <a:bodyPr wrap="square" rtlCol="0">
            <a:spAutoFit/>
          </a:bodyPr>
          <a:lstStyle/>
          <a:p>
            <a:pPr algn="ctr"/>
            <a:r>
              <a:rPr lang="es-ES" sz="2000" b="1" dirty="0" smtClean="0">
                <a:latin typeface="Times New Roman" pitchFamily="18" charset="0"/>
                <a:cs typeface="Times New Roman" pitchFamily="18" charset="0"/>
              </a:rPr>
              <a:t>METODOLOGÍA PARA EL DESARROLLO DE LA INVESTIGACIÓN</a:t>
            </a:r>
            <a:endParaRPr lang="es-ES" sz="2000" b="1" dirty="0">
              <a:latin typeface="Times New Roman" pitchFamily="18" charset="0"/>
              <a:cs typeface="Times New Roman" pitchFamily="18" charset="0"/>
            </a:endParaRPr>
          </a:p>
        </p:txBody>
      </p:sp>
      <p:sp>
        <p:nvSpPr>
          <p:cNvPr id="9" name="8 Cheurón"/>
          <p:cNvSpPr/>
          <p:nvPr/>
        </p:nvSpPr>
        <p:spPr>
          <a:xfrm>
            <a:off x="1043608" y="4725144"/>
            <a:ext cx="2592288" cy="1152128"/>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solidFill>
                  <a:schemeClr val="tx1"/>
                </a:solidFill>
                <a:latin typeface="Times New Roman" pitchFamily="18" charset="0"/>
                <a:cs typeface="Times New Roman" pitchFamily="18" charset="0"/>
              </a:rPr>
              <a:t>Población y Muestra</a:t>
            </a:r>
            <a:endParaRPr lang="es-ES" sz="2000" dirty="0">
              <a:solidFill>
                <a:schemeClr val="tx1"/>
              </a:solidFill>
              <a:latin typeface="Times New Roman" pitchFamily="18" charset="0"/>
              <a:cs typeface="Times New Roman" pitchFamily="18" charset="0"/>
            </a:endParaRPr>
          </a:p>
        </p:txBody>
      </p:sp>
      <p:sp>
        <p:nvSpPr>
          <p:cNvPr id="10" name="9 Cheurón"/>
          <p:cNvSpPr/>
          <p:nvPr/>
        </p:nvSpPr>
        <p:spPr>
          <a:xfrm>
            <a:off x="3491880" y="4797152"/>
            <a:ext cx="2592288" cy="108012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solidFill>
                  <a:schemeClr val="tx1"/>
                </a:solidFill>
                <a:latin typeface="Times New Roman" pitchFamily="18" charset="0"/>
                <a:cs typeface="Times New Roman" pitchFamily="18" charset="0"/>
              </a:rPr>
              <a:t>70 niños (as)</a:t>
            </a:r>
            <a:endParaRPr lang="es-ES" sz="2000" dirty="0">
              <a:solidFill>
                <a:schemeClr val="tx1"/>
              </a:solidFill>
              <a:latin typeface="Times New Roman" pitchFamily="18" charset="0"/>
              <a:cs typeface="Times New Roman" pitchFamily="18" charset="0"/>
            </a:endParaRPr>
          </a:p>
        </p:txBody>
      </p:sp>
      <p:sp>
        <p:nvSpPr>
          <p:cNvPr id="11" name="10 Cheurón"/>
          <p:cNvSpPr/>
          <p:nvPr/>
        </p:nvSpPr>
        <p:spPr>
          <a:xfrm>
            <a:off x="5868144" y="4797152"/>
            <a:ext cx="2808312" cy="108012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solidFill>
                  <a:schemeClr val="tx1"/>
                </a:solidFill>
                <a:latin typeface="Times New Roman" pitchFamily="18" charset="0"/>
                <a:cs typeface="Times New Roman" pitchFamily="18" charset="0"/>
              </a:rPr>
              <a:t>70 niños (as)</a:t>
            </a:r>
          </a:p>
          <a:p>
            <a:pPr algn="ctr"/>
            <a:r>
              <a:rPr lang="es-ES" sz="2000" dirty="0" smtClean="0">
                <a:solidFill>
                  <a:schemeClr val="tx1"/>
                </a:solidFill>
                <a:latin typeface="Times New Roman" pitchFamily="18" charset="0"/>
                <a:cs typeface="Times New Roman" pitchFamily="18" charset="0"/>
              </a:rPr>
              <a:t>2 docentes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500"/>
                                        <p:tgtEl>
                                          <p:spTgt spid="7"/>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500"/>
                                        <p:tgtEl>
                                          <p:spTgt spid="3"/>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500"/>
                                        <p:tgtEl>
                                          <p:spTgt spid="4"/>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500"/>
                                        <p:tgtEl>
                                          <p:spTgt spid="5"/>
                                        </p:tgtEl>
                                      </p:cBhvr>
                                    </p:animEffect>
                                  </p:childTnLst>
                                </p:cTn>
                              </p:par>
                            </p:childTnLst>
                          </p:cTn>
                        </p:par>
                        <p:par>
                          <p:cTn id="20" fill="hold">
                            <p:stCondLst>
                              <p:cond delay="6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1500"/>
                                        <p:tgtEl>
                                          <p:spTgt spid="6"/>
                                        </p:tgtEl>
                                      </p:cBhvr>
                                    </p:animEffect>
                                  </p:childTnLst>
                                </p:cTn>
                              </p:par>
                            </p:childTnLst>
                          </p:cTn>
                        </p:par>
                        <p:par>
                          <p:cTn id="24" fill="hold">
                            <p:stCondLst>
                              <p:cond delay="7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1500"/>
                                        <p:tgtEl>
                                          <p:spTgt spid="9"/>
                                        </p:tgtEl>
                                      </p:cBhvr>
                                    </p:animEffect>
                                  </p:childTnLst>
                                </p:cTn>
                              </p:par>
                            </p:childTnLst>
                          </p:cTn>
                        </p:par>
                        <p:par>
                          <p:cTn id="28" fill="hold">
                            <p:stCondLst>
                              <p:cond delay="9000"/>
                            </p:stCondLst>
                            <p:childTnLst>
                              <p:par>
                                <p:cTn id="29" presetID="16" presetClass="entr" presetSubtype="2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1500"/>
                                        <p:tgtEl>
                                          <p:spTgt spid="10"/>
                                        </p:tgtEl>
                                      </p:cBhvr>
                                    </p:animEffect>
                                  </p:childTnLst>
                                </p:cTn>
                              </p:par>
                            </p:childTnLst>
                          </p:cTn>
                        </p:par>
                        <p:par>
                          <p:cTn id="32" fill="hold">
                            <p:stCondLst>
                              <p:cond delay="10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03648" y="836712"/>
            <a:ext cx="6336704" cy="1323439"/>
          </a:xfrm>
          <a:prstGeom prst="rect">
            <a:avLst/>
          </a:prstGeom>
          <a:noFill/>
        </p:spPr>
        <p:txBody>
          <a:bodyPr wrap="square" rtlCol="0">
            <a:spAutoFit/>
          </a:bodyPr>
          <a:lstStyle/>
          <a:p>
            <a:pPr algn="ctr"/>
            <a:r>
              <a:rPr lang="es-ES" sz="4000" b="1" dirty="0" smtClean="0">
                <a:solidFill>
                  <a:schemeClr val="accent6"/>
                </a:solidFill>
                <a:latin typeface="Times New Roman" pitchFamily="18" charset="0"/>
                <a:cs typeface="Times New Roman" pitchFamily="18" charset="0"/>
              </a:rPr>
              <a:t>INTERPRETACIÓN DE RESULTADOS</a:t>
            </a:r>
            <a:endParaRPr lang="es-ES" sz="4000" b="1" dirty="0">
              <a:solidFill>
                <a:schemeClr val="accent6"/>
              </a:solidFill>
              <a:latin typeface="Times New Roman" pitchFamily="18" charset="0"/>
              <a:cs typeface="Times New Roman" pitchFamily="18" charset="0"/>
            </a:endParaRPr>
          </a:p>
        </p:txBody>
      </p:sp>
      <p:pic>
        <p:nvPicPr>
          <p:cNvPr id="4098" name="Picture 2" descr="http://4.bp.blogspot.com/_0QQBlYeRVgA/TAnNlcAzqYI/AAAAAAAAABs/FxWuVy3q-3o/s400/fisica1.jpg"/>
          <p:cNvPicPr>
            <a:picLocks noChangeAspect="1" noChangeArrowheads="1"/>
          </p:cNvPicPr>
          <p:nvPr/>
        </p:nvPicPr>
        <p:blipFill>
          <a:blip r:embed="rId4" cstate="print"/>
          <a:srcRect/>
          <a:stretch>
            <a:fillRect/>
          </a:stretch>
        </p:blipFill>
        <p:spPr bwMode="auto">
          <a:xfrm>
            <a:off x="2555776" y="2276871"/>
            <a:ext cx="4104456" cy="42139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1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5"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043608" y="548680"/>
            <a:ext cx="6696744" cy="400110"/>
          </a:xfrm>
          <a:prstGeom prst="rect">
            <a:avLst/>
          </a:prstGeom>
          <a:noFill/>
        </p:spPr>
        <p:txBody>
          <a:bodyPr wrap="square" rtlCol="0">
            <a:spAutoFit/>
          </a:bodyPr>
          <a:lstStyle/>
          <a:p>
            <a:r>
              <a:rPr lang="es-ES" sz="2000" b="1" dirty="0" smtClean="0">
                <a:latin typeface="Times New Roman" pitchFamily="18" charset="0"/>
                <a:cs typeface="Times New Roman" pitchFamily="18" charset="0"/>
              </a:rPr>
              <a:t>1. SEÑALA LAS PARTES DEL CUERPO?</a:t>
            </a:r>
            <a:endParaRPr lang="es-ES" sz="2000" b="1"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57646391"/>
              </p:ext>
            </p:extLst>
          </p:nvPr>
        </p:nvGraphicFramePr>
        <p:xfrm>
          <a:off x="1524000" y="1397000"/>
          <a:ext cx="6096000" cy="1483360"/>
        </p:xfrm>
        <a:graphic>
          <a:graphicData uri="http://schemas.openxmlformats.org/drawingml/2006/table">
            <a:tbl>
              <a:tblPr firstRow="1" bandRow="1">
                <a:tableStyleId>{C083E6E3-FA7D-4D7B-A595-EF9225AFEA82}</a:tableStyleId>
              </a:tblPr>
              <a:tblGrid>
                <a:gridCol w="2032000"/>
                <a:gridCol w="2032000"/>
                <a:gridCol w="2032000"/>
              </a:tblGrid>
              <a:tr h="370840">
                <a:tc>
                  <a:txBody>
                    <a:bodyPr/>
                    <a:lstStyle/>
                    <a:p>
                      <a:pPr algn="ctr"/>
                      <a:r>
                        <a:rPr lang="es-ES" dirty="0" smtClean="0">
                          <a:latin typeface="Times New Roman" pitchFamily="18" charset="0"/>
                          <a:cs typeface="Times New Roman" pitchFamily="18" charset="0"/>
                        </a:rPr>
                        <a:t>Concepto</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Pre – test </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Pos</a:t>
                      </a:r>
                      <a:r>
                        <a:rPr lang="es-ES" baseline="0" dirty="0" smtClean="0">
                          <a:latin typeface="Times New Roman" pitchFamily="18" charset="0"/>
                          <a:cs typeface="Times New Roman" pitchFamily="18" charset="0"/>
                        </a:rPr>
                        <a:t> – test  </a:t>
                      </a:r>
                      <a:endParaRPr lang="es-ES" dirty="0">
                        <a:solidFill>
                          <a:schemeClr val="tx1"/>
                        </a:solidFill>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Fácilmentente</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50 %</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95 %</a:t>
                      </a:r>
                      <a:endParaRPr lang="es-ES" dirty="0">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Con dificultad</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30%</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5 %</a:t>
                      </a:r>
                      <a:endParaRPr lang="es-ES" dirty="0">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No lo consigue</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20%</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0 %</a:t>
                      </a:r>
                      <a:endParaRPr lang="es-ES" dirty="0">
                        <a:latin typeface="Times New Roman" pitchFamily="18" charset="0"/>
                        <a:cs typeface="Times New Roman" pitchFamily="18" charset="0"/>
                      </a:endParaRPr>
                    </a:p>
                  </a:txBody>
                  <a:tcPr/>
                </a:tc>
              </a:tr>
            </a:tbl>
          </a:graphicData>
        </a:graphic>
      </p:graphicFrame>
      <p:graphicFrame>
        <p:nvGraphicFramePr>
          <p:cNvPr id="4" name="2 Gráfico"/>
          <p:cNvGraphicFramePr/>
          <p:nvPr>
            <p:extLst>
              <p:ext uri="{D42A27DB-BD31-4B8C-83A1-F6EECF244321}">
                <p14:modId xmlns:p14="http://schemas.microsoft.com/office/powerpoint/2010/main" val="3900540423"/>
              </p:ext>
            </p:extLst>
          </p:nvPr>
        </p:nvGraphicFramePr>
        <p:xfrm>
          <a:off x="1035833" y="3140968"/>
          <a:ext cx="7056784" cy="33843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500"/>
                                        <p:tgtEl>
                                          <p:spTgt spid="3"/>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467544" y="620688"/>
            <a:ext cx="8229600" cy="1354162"/>
          </a:xfrm>
        </p:spPr>
        <p:txBody>
          <a:bodyPr/>
          <a:lstStyle/>
          <a:p>
            <a:pPr algn="ct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CAPITULO</a:t>
            </a:r>
            <a:r>
              <a:rPr lang="en-U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I</a:t>
            </a:r>
            <a:br>
              <a:rPr lang="en-U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n-US" sz="1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r>
            <a:br>
              <a:rPr lang="en-US" sz="1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MARCO CONTEXTUAL</a:t>
            </a:r>
            <a:endParaRPr lang="es-ES" i="1" dirty="0">
              <a:solidFill>
                <a:schemeClr val="accent3"/>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3059832" y="2348880"/>
            <a:ext cx="3240360" cy="39233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500" fill="hold"/>
                                        <p:tgtEl>
                                          <p:spTgt spid="2050"/>
                                        </p:tgtEl>
                                        <p:attrNameLst>
                                          <p:attrName>ppt_w</p:attrName>
                                        </p:attrNameLst>
                                      </p:cBhvr>
                                      <p:tavLst>
                                        <p:tav tm="0">
                                          <p:val>
                                            <p:fltVal val="0"/>
                                          </p:val>
                                        </p:tav>
                                        <p:tav tm="100000">
                                          <p:val>
                                            <p:strVal val="#ppt_w"/>
                                          </p:val>
                                        </p:tav>
                                      </p:tavLst>
                                    </p:anim>
                                    <p:anim calcmode="lin" valueType="num">
                                      <p:cBhvr>
                                        <p:cTn id="12" dur="1500" fill="hold"/>
                                        <p:tgtEl>
                                          <p:spTgt spid="2050"/>
                                        </p:tgtEl>
                                        <p:attrNameLst>
                                          <p:attrName>ppt_h</p:attrName>
                                        </p:attrNameLst>
                                      </p:cBhvr>
                                      <p:tavLst>
                                        <p:tav tm="0">
                                          <p:val>
                                            <p:fltVal val="0"/>
                                          </p:val>
                                        </p:tav>
                                        <p:tav tm="100000">
                                          <p:val>
                                            <p:strVal val="#ppt_h"/>
                                          </p:val>
                                        </p:tav>
                                      </p:tavLst>
                                    </p:anim>
                                    <p:anim calcmode="lin" valueType="num">
                                      <p:cBhvr>
                                        <p:cTn id="13" dur="1500" fill="hold"/>
                                        <p:tgtEl>
                                          <p:spTgt spid="2050"/>
                                        </p:tgtEl>
                                        <p:attrNameLst>
                                          <p:attrName>style.rotation</p:attrName>
                                        </p:attrNameLst>
                                      </p:cBhvr>
                                      <p:tavLst>
                                        <p:tav tm="0">
                                          <p:val>
                                            <p:fltVal val="90"/>
                                          </p:val>
                                        </p:tav>
                                        <p:tav tm="100000">
                                          <p:val>
                                            <p:fltVal val="0"/>
                                          </p:val>
                                        </p:tav>
                                      </p:tavLst>
                                    </p:anim>
                                    <p:animEffect transition="in" filter="fade">
                                      <p:cBhvr>
                                        <p:cTn id="14"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3 Título"/>
          <p:cNvSpPr>
            <a:spLocks noGrp="1"/>
          </p:cNvSpPr>
          <p:nvPr>
            <p:ph type="title"/>
          </p:nvPr>
        </p:nvSpPr>
        <p:spPr>
          <a:xfrm>
            <a:off x="457200" y="274638"/>
            <a:ext cx="8229600" cy="490066"/>
          </a:xfrm>
        </p:spPr>
        <p:txBody>
          <a:bodyPr/>
          <a:lstStyle/>
          <a:p>
            <a:pPr algn="just"/>
            <a:r>
              <a:rPr lang="es-ES" sz="2000" b="1" dirty="0" smtClean="0">
                <a:latin typeface="Times New Roman" pitchFamily="18" charset="0"/>
                <a:cs typeface="Times New Roman" pitchFamily="18" charset="0"/>
              </a:rPr>
              <a:t>2. Direccionalidad y Lateralidad</a:t>
            </a:r>
            <a:endParaRPr lang="es-ES" sz="2000" b="1"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417343520"/>
              </p:ext>
            </p:extLst>
          </p:nvPr>
        </p:nvGraphicFramePr>
        <p:xfrm>
          <a:off x="1403648" y="1124744"/>
          <a:ext cx="6696745" cy="1483360"/>
        </p:xfrm>
        <a:graphic>
          <a:graphicData uri="http://schemas.openxmlformats.org/drawingml/2006/table">
            <a:tbl>
              <a:tblPr firstRow="1" bandRow="1">
                <a:tableStyleId>{F5AB1C69-6EDB-4FF4-983F-18BD219EF322}</a:tableStyleId>
              </a:tblPr>
              <a:tblGrid>
                <a:gridCol w="2088232"/>
                <a:gridCol w="648072"/>
                <a:gridCol w="720080"/>
                <a:gridCol w="648072"/>
                <a:gridCol w="864096"/>
                <a:gridCol w="648072"/>
                <a:gridCol w="1080121"/>
              </a:tblGrid>
              <a:tr h="370840">
                <a:tc>
                  <a:txBody>
                    <a:bodyPr/>
                    <a:lstStyle/>
                    <a:p>
                      <a:pPr algn="ctr"/>
                      <a:r>
                        <a:rPr lang="es-ES" dirty="0" smtClean="0">
                          <a:solidFill>
                            <a:schemeClr val="tx1"/>
                          </a:solidFill>
                          <a:latin typeface="Times New Roman" pitchFamily="18" charset="0"/>
                          <a:cs typeface="Times New Roman" pitchFamily="18" charset="0"/>
                        </a:rPr>
                        <a:t>Concepto</a:t>
                      </a:r>
                      <a:endParaRPr lang="es-ES" dirty="0">
                        <a:solidFill>
                          <a:schemeClr val="tx1"/>
                        </a:solidFill>
                        <a:latin typeface="Times New Roman" pitchFamily="18" charset="0"/>
                        <a:cs typeface="Times New Roman" pitchFamily="18" charset="0"/>
                      </a:endParaRPr>
                    </a:p>
                  </a:txBody>
                  <a:tcPr/>
                </a:tc>
                <a:tc gridSpan="2">
                  <a:txBody>
                    <a:bodyPr/>
                    <a:lstStyle/>
                    <a:p>
                      <a:pPr algn="ctr"/>
                      <a:r>
                        <a:rPr lang="es-ES" dirty="0" smtClean="0">
                          <a:solidFill>
                            <a:schemeClr val="tx1"/>
                          </a:solidFill>
                          <a:latin typeface="Times New Roman" pitchFamily="18" charset="0"/>
                          <a:cs typeface="Times New Roman" pitchFamily="18" charset="0"/>
                        </a:rPr>
                        <a:t>Niño</a:t>
                      </a:r>
                      <a:endParaRPr lang="es-ES" dirty="0">
                        <a:solidFill>
                          <a:schemeClr val="tx1"/>
                        </a:solidFill>
                        <a:latin typeface="Times New Roman" pitchFamily="18" charset="0"/>
                        <a:cs typeface="Times New Roman" pitchFamily="18" charset="0"/>
                      </a:endParaRPr>
                    </a:p>
                  </a:txBody>
                  <a:tcPr/>
                </a:tc>
                <a:tc hMerge="1">
                  <a:txBody>
                    <a:bodyPr/>
                    <a:lstStyle/>
                    <a:p>
                      <a:pPr algn="ctr"/>
                      <a:endParaRPr lang="es-ES" dirty="0">
                        <a:solidFill>
                          <a:schemeClr val="tx1"/>
                        </a:solidFill>
                        <a:latin typeface="Times New Roman" pitchFamily="18" charset="0"/>
                        <a:cs typeface="Times New Roman" pitchFamily="18" charset="0"/>
                      </a:endParaRPr>
                    </a:p>
                  </a:txBody>
                  <a:tcPr/>
                </a:tc>
                <a:tc gridSpan="2">
                  <a:txBody>
                    <a:bodyPr/>
                    <a:lstStyle/>
                    <a:p>
                      <a:pPr algn="ctr"/>
                      <a:r>
                        <a:rPr lang="es-ES" dirty="0" smtClean="0">
                          <a:solidFill>
                            <a:schemeClr val="tx1"/>
                          </a:solidFill>
                          <a:latin typeface="Times New Roman" pitchFamily="18" charset="0"/>
                          <a:cs typeface="Times New Roman" pitchFamily="18" charset="0"/>
                        </a:rPr>
                        <a:t>Niño/Objeto</a:t>
                      </a:r>
                      <a:endParaRPr lang="es-ES" dirty="0">
                        <a:solidFill>
                          <a:schemeClr val="tx1"/>
                        </a:solidFill>
                        <a:latin typeface="Times New Roman" pitchFamily="18" charset="0"/>
                        <a:cs typeface="Times New Roman" pitchFamily="18" charset="0"/>
                      </a:endParaRPr>
                    </a:p>
                  </a:txBody>
                  <a:tcPr/>
                </a:tc>
                <a:tc hMerge="1">
                  <a:txBody>
                    <a:bodyPr/>
                    <a:lstStyle/>
                    <a:p>
                      <a:pPr algn="ctr"/>
                      <a:endParaRPr lang="es-ES" dirty="0">
                        <a:solidFill>
                          <a:schemeClr val="tx1"/>
                        </a:solidFill>
                        <a:latin typeface="Times New Roman" pitchFamily="18" charset="0"/>
                        <a:cs typeface="Times New Roman" pitchFamily="18" charset="0"/>
                      </a:endParaRPr>
                    </a:p>
                  </a:txBody>
                  <a:tcPr/>
                </a:tc>
                <a:tc gridSpan="2">
                  <a:txBody>
                    <a:bodyPr/>
                    <a:lstStyle/>
                    <a:p>
                      <a:pPr algn="ctr"/>
                      <a:r>
                        <a:rPr lang="es-ES" dirty="0" smtClean="0">
                          <a:solidFill>
                            <a:schemeClr val="tx1"/>
                          </a:solidFill>
                          <a:latin typeface="Times New Roman" pitchFamily="18" charset="0"/>
                          <a:cs typeface="Times New Roman" pitchFamily="18" charset="0"/>
                        </a:rPr>
                        <a:t>Objeto/Objeto</a:t>
                      </a:r>
                      <a:endParaRPr lang="es-ES" dirty="0">
                        <a:solidFill>
                          <a:schemeClr val="tx1"/>
                        </a:solidFill>
                        <a:latin typeface="Times New Roman" pitchFamily="18" charset="0"/>
                        <a:cs typeface="Times New Roman" pitchFamily="18" charset="0"/>
                      </a:endParaRPr>
                    </a:p>
                  </a:txBody>
                  <a:tcPr/>
                </a:tc>
                <a:tc hMerge="1">
                  <a:txBody>
                    <a:bodyPr/>
                    <a:lstStyle/>
                    <a:p>
                      <a:pPr algn="ctr"/>
                      <a:endParaRPr lang="es-ES" dirty="0">
                        <a:solidFill>
                          <a:schemeClr val="tx1"/>
                        </a:solidFill>
                        <a:latin typeface="Times New Roman" pitchFamily="18" charset="0"/>
                        <a:cs typeface="Times New Roman" pitchFamily="18" charset="0"/>
                      </a:endParaRPr>
                    </a:p>
                  </a:txBody>
                  <a:tcPr/>
                </a:tc>
              </a:tr>
              <a:tr h="370840">
                <a:tc>
                  <a:txBody>
                    <a:bodyPr/>
                    <a:lstStyle/>
                    <a:p>
                      <a:pPr algn="ct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SI</a:t>
                      </a:r>
                      <a:endParaRPr lang="es-ES" b="1"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NO</a:t>
                      </a:r>
                      <a:endParaRPr lang="es-ES" b="1"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SI</a:t>
                      </a:r>
                      <a:endParaRPr lang="es-ES" b="1"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NO</a:t>
                      </a:r>
                      <a:endParaRPr lang="es-ES" b="1"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SI</a:t>
                      </a:r>
                      <a:endParaRPr lang="es-ES" b="1"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NO</a:t>
                      </a:r>
                      <a:endParaRPr lang="es-ES" b="1" dirty="0">
                        <a:solidFill>
                          <a:schemeClr val="tx1"/>
                        </a:solidFill>
                        <a:latin typeface="Times New Roman" pitchFamily="18" charset="0"/>
                        <a:cs typeface="Times New Roman" pitchFamily="18" charset="0"/>
                      </a:endParaRPr>
                    </a:p>
                  </a:txBody>
                  <a:tcPr/>
                </a:tc>
              </a:tr>
              <a:tr h="370840">
                <a:tc>
                  <a:txBody>
                    <a:bodyPr/>
                    <a:lstStyle/>
                    <a:p>
                      <a:pPr algn="ctr"/>
                      <a:r>
                        <a:rPr lang="es-ES" dirty="0" smtClean="0">
                          <a:solidFill>
                            <a:schemeClr val="tx1"/>
                          </a:solidFill>
                          <a:latin typeface="Times New Roman" pitchFamily="18" charset="0"/>
                          <a:cs typeface="Times New Roman" pitchFamily="18" charset="0"/>
                        </a:rPr>
                        <a:t>Pre – test </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37%</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63%</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27%</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73%</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15%</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85%</a:t>
                      </a:r>
                      <a:endParaRPr lang="es-ES" dirty="0">
                        <a:solidFill>
                          <a:schemeClr val="tx1"/>
                        </a:solidFill>
                        <a:latin typeface="Times New Roman" pitchFamily="18" charset="0"/>
                        <a:cs typeface="Times New Roman" pitchFamily="18" charset="0"/>
                      </a:endParaRPr>
                    </a:p>
                  </a:txBody>
                  <a:tcPr/>
                </a:tc>
              </a:tr>
              <a:tr h="370840">
                <a:tc>
                  <a:txBody>
                    <a:bodyPr/>
                    <a:lstStyle/>
                    <a:p>
                      <a:pPr algn="ctr"/>
                      <a:r>
                        <a:rPr lang="es-ES" dirty="0" smtClean="0">
                          <a:solidFill>
                            <a:schemeClr val="tx1"/>
                          </a:solidFill>
                          <a:latin typeface="Times New Roman" pitchFamily="18" charset="0"/>
                          <a:cs typeface="Times New Roman" pitchFamily="18" charset="0"/>
                        </a:rPr>
                        <a:t>Pos - test</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90%</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10%</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93%</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7%</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80%</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solidFill>
                            <a:schemeClr val="tx1"/>
                          </a:solidFill>
                          <a:latin typeface="Times New Roman" pitchFamily="18" charset="0"/>
                          <a:cs typeface="Times New Roman" pitchFamily="18" charset="0"/>
                        </a:rPr>
                        <a:t>20%</a:t>
                      </a:r>
                      <a:endParaRPr lang="es-ES" dirty="0">
                        <a:solidFill>
                          <a:schemeClr val="tx1"/>
                        </a:solidFill>
                        <a:latin typeface="Times New Roman" pitchFamily="18" charset="0"/>
                        <a:cs typeface="Times New Roman" pitchFamily="18" charset="0"/>
                      </a:endParaRPr>
                    </a:p>
                  </a:txBody>
                  <a:tcPr/>
                </a:tc>
              </a:tr>
            </a:tbl>
          </a:graphicData>
        </a:graphic>
      </p:graphicFrame>
      <p:graphicFrame>
        <p:nvGraphicFramePr>
          <p:cNvPr id="7" name="6 Gráfico"/>
          <p:cNvGraphicFramePr>
            <a:graphicFrameLocks/>
          </p:cNvGraphicFramePr>
          <p:nvPr>
            <p:extLst>
              <p:ext uri="{D42A27DB-BD31-4B8C-83A1-F6EECF244321}">
                <p14:modId xmlns:p14="http://schemas.microsoft.com/office/powerpoint/2010/main" val="2316539794"/>
              </p:ext>
            </p:extLst>
          </p:nvPr>
        </p:nvGraphicFramePr>
        <p:xfrm>
          <a:off x="323528" y="2780928"/>
          <a:ext cx="8568952" cy="38164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 fill="hold"/>
                                        <p:tgtEl>
                                          <p:spTgt spid="6"/>
                                        </p:tgtEl>
                                        <p:attrNameLst>
                                          <p:attrName>ppt_w</p:attrName>
                                        </p:attrNameLst>
                                      </p:cBhvr>
                                      <p:tavLst>
                                        <p:tav tm="0">
                                          <p:val>
                                            <p:fltVal val="0"/>
                                          </p:val>
                                        </p:tav>
                                        <p:tav tm="100000">
                                          <p:val>
                                            <p:strVal val="#ppt_w"/>
                                          </p:val>
                                        </p:tav>
                                      </p:tavLst>
                                    </p:anim>
                                    <p:anim calcmode="lin" valueType="num">
                                      <p:cBhvr>
                                        <p:cTn id="15" dur="1500" fill="hold"/>
                                        <p:tgtEl>
                                          <p:spTgt spid="6"/>
                                        </p:tgtEl>
                                        <p:attrNameLst>
                                          <p:attrName>ppt_h</p:attrName>
                                        </p:attrNameLst>
                                      </p:cBhvr>
                                      <p:tavLst>
                                        <p:tav tm="0">
                                          <p:val>
                                            <p:fltVal val="0"/>
                                          </p:val>
                                        </p:tav>
                                        <p:tav tm="100000">
                                          <p:val>
                                            <p:strVal val="#ppt_h"/>
                                          </p:val>
                                        </p:tav>
                                      </p:tavLst>
                                    </p:anim>
                                    <p:anim calcmode="lin" valueType="num">
                                      <p:cBhvr>
                                        <p:cTn id="16" dur="1500" fill="hold"/>
                                        <p:tgtEl>
                                          <p:spTgt spid="6"/>
                                        </p:tgtEl>
                                        <p:attrNameLst>
                                          <p:attrName>style.rotation</p:attrName>
                                        </p:attrNameLst>
                                      </p:cBhvr>
                                      <p:tavLst>
                                        <p:tav tm="0">
                                          <p:val>
                                            <p:fltVal val="90"/>
                                          </p:val>
                                        </p:tav>
                                        <p:tav tm="100000">
                                          <p:val>
                                            <p:fltVal val="0"/>
                                          </p:val>
                                        </p:tav>
                                      </p:tavLst>
                                    </p:anim>
                                    <p:animEffect transition="in" filter="fade">
                                      <p:cBhvr>
                                        <p:cTn id="17" dur="1500"/>
                                        <p:tgtEl>
                                          <p:spTgt spid="6"/>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500" fill="hold"/>
                                        <p:tgtEl>
                                          <p:spTgt spid="7"/>
                                        </p:tgtEl>
                                        <p:attrNameLst>
                                          <p:attrName>ppt_w</p:attrName>
                                        </p:attrNameLst>
                                      </p:cBhvr>
                                      <p:tavLst>
                                        <p:tav tm="0">
                                          <p:val>
                                            <p:fltVal val="0"/>
                                          </p:val>
                                        </p:tav>
                                        <p:tav tm="100000">
                                          <p:val>
                                            <p:strVal val="#ppt_w"/>
                                          </p:val>
                                        </p:tav>
                                      </p:tavLst>
                                    </p:anim>
                                    <p:anim calcmode="lin" valueType="num">
                                      <p:cBhvr>
                                        <p:cTn id="22" dur="1500" fill="hold"/>
                                        <p:tgtEl>
                                          <p:spTgt spid="7"/>
                                        </p:tgtEl>
                                        <p:attrNameLst>
                                          <p:attrName>ppt_h</p:attrName>
                                        </p:attrNameLst>
                                      </p:cBhvr>
                                      <p:tavLst>
                                        <p:tav tm="0">
                                          <p:val>
                                            <p:fltVal val="0"/>
                                          </p:val>
                                        </p:tav>
                                        <p:tav tm="100000">
                                          <p:val>
                                            <p:strVal val="#ppt_h"/>
                                          </p:val>
                                        </p:tav>
                                      </p:tavLst>
                                    </p:anim>
                                    <p:anim calcmode="lin" valueType="num">
                                      <p:cBhvr>
                                        <p:cTn id="23" dur="1500" fill="hold"/>
                                        <p:tgtEl>
                                          <p:spTgt spid="7"/>
                                        </p:tgtEl>
                                        <p:attrNameLst>
                                          <p:attrName>style.rotation</p:attrName>
                                        </p:attrNameLst>
                                      </p:cBhvr>
                                      <p:tavLst>
                                        <p:tav tm="0">
                                          <p:val>
                                            <p:fltVal val="90"/>
                                          </p:val>
                                        </p:tav>
                                        <p:tav tm="100000">
                                          <p:val>
                                            <p:fltVal val="0"/>
                                          </p:val>
                                        </p:tav>
                                      </p:tavLst>
                                    </p:anim>
                                    <p:animEffect transition="in" filter="fade">
                                      <p:cBhvr>
                                        <p:cTn id="24"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457200" y="274638"/>
            <a:ext cx="8229600" cy="634082"/>
          </a:xfrm>
        </p:spPr>
        <p:txBody>
          <a:bodyPr/>
          <a:lstStyle/>
          <a:p>
            <a:pPr algn="just"/>
            <a:r>
              <a:rPr lang="es-ES" sz="2000" b="1" dirty="0" smtClean="0">
                <a:latin typeface="Times New Roman" pitchFamily="18" charset="0"/>
                <a:cs typeface="Times New Roman" pitchFamily="18" charset="0"/>
              </a:rPr>
              <a:t>4. Motricidad Fina</a:t>
            </a:r>
            <a:endParaRPr lang="es-ES" sz="2000" b="1"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105143807"/>
              </p:ext>
            </p:extLst>
          </p:nvPr>
        </p:nvGraphicFramePr>
        <p:xfrm>
          <a:off x="1475656" y="980728"/>
          <a:ext cx="6096000" cy="1483360"/>
        </p:xfrm>
        <a:graphic>
          <a:graphicData uri="http://schemas.openxmlformats.org/drawingml/2006/table">
            <a:tbl>
              <a:tblPr firstRow="1" bandRow="1">
                <a:tableStyleId>{F5AB1C69-6EDB-4FF4-983F-18BD219EF322}</a:tableStyleId>
              </a:tblPr>
              <a:tblGrid>
                <a:gridCol w="2032000"/>
                <a:gridCol w="2032000"/>
                <a:gridCol w="2032000"/>
              </a:tblGrid>
              <a:tr h="370840">
                <a:tc>
                  <a:txBody>
                    <a:bodyPr/>
                    <a:lstStyle/>
                    <a:p>
                      <a:pPr algn="ctr"/>
                      <a:r>
                        <a:rPr lang="es-ES" dirty="0" smtClean="0">
                          <a:latin typeface="Times New Roman" pitchFamily="18" charset="0"/>
                          <a:cs typeface="Times New Roman" pitchFamily="18" charset="0"/>
                        </a:rPr>
                        <a:t>Concepto</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Pre – test </a:t>
                      </a:r>
                      <a:endParaRPr lang="es-ES" dirty="0">
                        <a:solidFill>
                          <a:schemeClr val="tx1"/>
                        </a:solidFill>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Pos</a:t>
                      </a:r>
                      <a:r>
                        <a:rPr lang="es-ES" baseline="0" dirty="0" smtClean="0">
                          <a:latin typeface="Times New Roman" pitchFamily="18" charset="0"/>
                          <a:cs typeface="Times New Roman" pitchFamily="18" charset="0"/>
                        </a:rPr>
                        <a:t> – test  </a:t>
                      </a:r>
                      <a:endParaRPr lang="es-ES" dirty="0">
                        <a:solidFill>
                          <a:schemeClr val="tx1"/>
                        </a:solidFill>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Fácilmentente</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10 %</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87 %</a:t>
                      </a:r>
                      <a:endParaRPr lang="es-ES" dirty="0">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Con dificultad</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76%</a:t>
                      </a:r>
                      <a:endParaRPr lang="es-ES" dirty="0">
                        <a:latin typeface="Times New Roman" pitchFamily="18" charset="0"/>
                        <a:cs typeface="Times New Roman" pitchFamily="18" charset="0"/>
                      </a:endParaRPr>
                    </a:p>
                  </a:txBody>
                  <a:tcPr/>
                </a:tc>
                <a:tc>
                  <a:txBody>
                    <a:bodyPr/>
                    <a:lstStyle/>
                    <a:p>
                      <a:pPr algn="ctr"/>
                      <a:r>
                        <a:rPr lang="es-ES" baseline="0" dirty="0" smtClean="0">
                          <a:latin typeface="Times New Roman" pitchFamily="18" charset="0"/>
                          <a:cs typeface="Times New Roman" pitchFamily="18" charset="0"/>
                        </a:rPr>
                        <a:t>10 </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a:txBody>
                  <a:tcPr/>
                </a:tc>
              </a:tr>
              <a:tr h="370840">
                <a:tc>
                  <a:txBody>
                    <a:bodyPr/>
                    <a:lstStyle/>
                    <a:p>
                      <a:r>
                        <a:rPr lang="es-ES" dirty="0" smtClean="0">
                          <a:latin typeface="Times New Roman" pitchFamily="18" charset="0"/>
                          <a:cs typeface="Times New Roman" pitchFamily="18" charset="0"/>
                        </a:rPr>
                        <a:t>No lo consigue</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13%</a:t>
                      </a:r>
                      <a:endParaRPr lang="es-ES" dirty="0">
                        <a:latin typeface="Times New Roman" pitchFamily="18" charset="0"/>
                        <a:cs typeface="Times New Roman" pitchFamily="18" charset="0"/>
                      </a:endParaRPr>
                    </a:p>
                  </a:txBody>
                  <a:tcPr/>
                </a:tc>
                <a:tc>
                  <a:txBody>
                    <a:bodyPr/>
                    <a:lstStyle/>
                    <a:p>
                      <a:pPr algn="ctr"/>
                      <a:r>
                        <a:rPr lang="es-ES" dirty="0" smtClean="0">
                          <a:latin typeface="Times New Roman" pitchFamily="18" charset="0"/>
                          <a:cs typeface="Times New Roman" pitchFamily="18" charset="0"/>
                        </a:rPr>
                        <a:t>3</a:t>
                      </a:r>
                      <a:r>
                        <a:rPr lang="es-ES" baseline="0"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a:txBody>
                  <a:tcPr/>
                </a:tc>
              </a:tr>
            </a:tbl>
          </a:graphicData>
        </a:graphic>
      </p:graphicFrame>
      <p:graphicFrame>
        <p:nvGraphicFramePr>
          <p:cNvPr id="5" name="12 Gráfico"/>
          <p:cNvGraphicFramePr>
            <a:graphicFrameLocks/>
          </p:cNvGraphicFramePr>
          <p:nvPr>
            <p:extLst>
              <p:ext uri="{D42A27DB-BD31-4B8C-83A1-F6EECF244321}">
                <p14:modId xmlns:p14="http://schemas.microsoft.com/office/powerpoint/2010/main" val="1264718294"/>
              </p:ext>
            </p:extLst>
          </p:nvPr>
        </p:nvGraphicFramePr>
        <p:xfrm>
          <a:off x="323528" y="2780928"/>
          <a:ext cx="8280920" cy="35283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500"/>
                                        <p:tgtEl>
                                          <p:spTgt spid="8"/>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500"/>
                                        <p:tgtEl>
                                          <p:spTgt spid="3"/>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539552" y="548680"/>
            <a:ext cx="8229600" cy="2016224"/>
          </a:xfrm>
        </p:spPr>
        <p:txBody>
          <a:bodyPr/>
          <a:lstStyle/>
          <a:p>
            <a:pPr algn="ct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CAPITULO IV</a:t>
            </a:r>
            <a:b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r>
            <a:b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CONCLUSIONES Y RECOMENDACIONES</a:t>
            </a:r>
            <a:endParaRPr lang="es-ES" b="1" i="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6562" name="Picture 2" descr="http://3.bp.blogspot.com/-sE8vaksyMyE/VCwgGZFGBWI/AAAAAAAAET8/U2KysnXnSeE/s1600/Conclusion.png"/>
          <p:cNvPicPr>
            <a:picLocks noChangeAspect="1" noChangeArrowheads="1"/>
          </p:cNvPicPr>
          <p:nvPr/>
        </p:nvPicPr>
        <p:blipFill>
          <a:blip r:embed="rId4" cstate="print"/>
          <a:srcRect/>
          <a:stretch>
            <a:fillRect/>
          </a:stretch>
        </p:blipFill>
        <p:spPr bwMode="auto">
          <a:xfrm>
            <a:off x="1975453" y="2708920"/>
            <a:ext cx="5328592" cy="34563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66562"/>
                                        </p:tgtEl>
                                        <p:attrNameLst>
                                          <p:attrName>style.visibility</p:attrName>
                                        </p:attrNameLst>
                                      </p:cBhvr>
                                      <p:to>
                                        <p:strVal val="visible"/>
                                      </p:to>
                                    </p:set>
                                    <p:anim calcmode="lin" valueType="num">
                                      <p:cBhvr additive="base">
                                        <p:cTn id="12" dur="1500" fill="hold"/>
                                        <p:tgtEl>
                                          <p:spTgt spid="66562"/>
                                        </p:tgtEl>
                                        <p:attrNameLst>
                                          <p:attrName>ppt_x</p:attrName>
                                        </p:attrNameLst>
                                      </p:cBhvr>
                                      <p:tavLst>
                                        <p:tav tm="0">
                                          <p:val>
                                            <p:strVal val="#ppt_x"/>
                                          </p:val>
                                        </p:tav>
                                        <p:tav tm="100000">
                                          <p:val>
                                            <p:strVal val="#ppt_x"/>
                                          </p:val>
                                        </p:tav>
                                      </p:tavLst>
                                    </p:anim>
                                    <p:anim calcmode="lin" valueType="num">
                                      <p:cBhvr additive="base">
                                        <p:cTn id="13" dur="1500" fill="hold"/>
                                        <p:tgtEl>
                                          <p:spTgt spid="66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7 Título"/>
          <p:cNvSpPr>
            <a:spLocks noGrp="1"/>
          </p:cNvSpPr>
          <p:nvPr>
            <p:ph type="title"/>
          </p:nvPr>
        </p:nvSpPr>
        <p:spPr>
          <a:xfrm>
            <a:off x="457200" y="274638"/>
            <a:ext cx="8229600" cy="562074"/>
          </a:xfrm>
        </p:spPr>
        <p:txBody>
          <a:bodyPr/>
          <a:lstStyle/>
          <a:p>
            <a:pPr algn="ctr"/>
            <a:r>
              <a:rPr lang="es-ES" b="1" dirty="0" smtClean="0">
                <a:latin typeface="Times New Roman" pitchFamily="18" charset="0"/>
                <a:cs typeface="Times New Roman" pitchFamily="18" charset="0"/>
              </a:rPr>
              <a:t>CONCLUSIONES</a:t>
            </a:r>
            <a:endParaRPr lang="es-ES" b="1" dirty="0">
              <a:latin typeface="Times New Roman" pitchFamily="18" charset="0"/>
              <a:cs typeface="Times New Roman" pitchFamily="18" charset="0"/>
            </a:endParaRPr>
          </a:p>
        </p:txBody>
      </p:sp>
      <p:sp>
        <p:nvSpPr>
          <p:cNvPr id="7" name="6 Rectángulo redondeado"/>
          <p:cNvSpPr/>
          <p:nvPr/>
        </p:nvSpPr>
        <p:spPr>
          <a:xfrm>
            <a:off x="827584" y="980728"/>
            <a:ext cx="7632848"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just"/>
            <a:r>
              <a:rPr lang="es-ES" dirty="0">
                <a:solidFill>
                  <a:schemeClr val="tx1"/>
                </a:solidFill>
                <a:latin typeface="Times New Roman" pitchFamily="18" charset="0"/>
                <a:cs typeface="Times New Roman" pitchFamily="18" charset="0"/>
              </a:rPr>
              <a:t>El esquema corporal es un factor importante en el desarrollo del </a:t>
            </a:r>
            <a:r>
              <a:rPr lang="es-ES" dirty="0" smtClean="0">
                <a:solidFill>
                  <a:schemeClr val="tx1"/>
                </a:solidFill>
                <a:latin typeface="Times New Roman" pitchFamily="18" charset="0"/>
                <a:cs typeface="Times New Roman" pitchFamily="18" charset="0"/>
              </a:rPr>
              <a:t>niño(a), </a:t>
            </a:r>
            <a:r>
              <a:rPr lang="es-ES" dirty="0">
                <a:solidFill>
                  <a:schemeClr val="tx1"/>
                </a:solidFill>
                <a:latin typeface="Times New Roman" pitchFamily="18" charset="0"/>
                <a:cs typeface="Times New Roman" pitchFamily="18" charset="0"/>
              </a:rPr>
              <a:t>dentro de la etapa escolar, puesto que le permite adquirir nuevos aprendizajes de mejor </a:t>
            </a:r>
            <a:r>
              <a:rPr lang="es-ES" dirty="0" smtClean="0">
                <a:solidFill>
                  <a:schemeClr val="tx1"/>
                </a:solidFill>
                <a:latin typeface="Times New Roman" pitchFamily="18" charset="0"/>
                <a:cs typeface="Times New Roman" pitchFamily="18" charset="0"/>
              </a:rPr>
              <a:t>manera.</a:t>
            </a:r>
            <a:endParaRPr lang="es-ES" dirty="0">
              <a:solidFill>
                <a:schemeClr val="tx1"/>
              </a:solidFill>
            </a:endParaRPr>
          </a:p>
        </p:txBody>
      </p:sp>
      <p:sp>
        <p:nvSpPr>
          <p:cNvPr id="8" name="7 Rectángulo redondeado"/>
          <p:cNvSpPr/>
          <p:nvPr/>
        </p:nvSpPr>
        <p:spPr>
          <a:xfrm>
            <a:off x="801755" y="2141240"/>
            <a:ext cx="7632848" cy="855712"/>
          </a:xfrm>
          <a:prstGeom prst="roundRect">
            <a:avLst/>
          </a:prstGeom>
          <a:solidFill>
            <a:srgbClr val="B6DCB6"/>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es-ES" dirty="0">
                <a:solidFill>
                  <a:schemeClr val="tx1"/>
                </a:solidFill>
                <a:latin typeface="Times New Roman" pitchFamily="18" charset="0"/>
                <a:cs typeface="Times New Roman" pitchFamily="18" charset="0"/>
              </a:rPr>
              <a:t>Los </a:t>
            </a:r>
            <a:r>
              <a:rPr lang="es-ES" dirty="0" smtClean="0">
                <a:solidFill>
                  <a:schemeClr val="tx1"/>
                </a:solidFill>
                <a:latin typeface="Times New Roman" pitchFamily="18" charset="0"/>
                <a:cs typeface="Times New Roman" pitchFamily="18" charset="0"/>
              </a:rPr>
              <a:t>niños(as) </a:t>
            </a:r>
            <a:r>
              <a:rPr lang="es-ES" dirty="0">
                <a:solidFill>
                  <a:schemeClr val="tx1"/>
                </a:solidFill>
                <a:latin typeface="Times New Roman" pitchFamily="18" charset="0"/>
                <a:cs typeface="Times New Roman" pitchFamily="18" charset="0"/>
              </a:rPr>
              <a:t>de 4 a 5 años </a:t>
            </a:r>
            <a:r>
              <a:rPr lang="es-ES" dirty="0" smtClean="0">
                <a:solidFill>
                  <a:schemeClr val="tx1"/>
                </a:solidFill>
                <a:latin typeface="Times New Roman" pitchFamily="18" charset="0"/>
                <a:cs typeface="Times New Roman" pitchFamily="18" charset="0"/>
              </a:rPr>
              <a:t>que </a:t>
            </a:r>
            <a:r>
              <a:rPr lang="es-ES" dirty="0">
                <a:solidFill>
                  <a:schemeClr val="tx1"/>
                </a:solidFill>
                <a:latin typeface="Times New Roman" pitchFamily="18" charset="0"/>
                <a:cs typeface="Times New Roman" pitchFamily="18" charset="0"/>
              </a:rPr>
              <a:t>ingresan al inicial II de la Unidad Educativa Mariano Negrete no tienen un </a:t>
            </a:r>
            <a:r>
              <a:rPr lang="es-ES" dirty="0" smtClean="0">
                <a:solidFill>
                  <a:schemeClr val="tx1"/>
                </a:solidFill>
                <a:latin typeface="Times New Roman" pitchFamily="18" charset="0"/>
                <a:cs typeface="Times New Roman" pitchFamily="18" charset="0"/>
              </a:rPr>
              <a:t>Esquema Corporal </a:t>
            </a:r>
            <a:r>
              <a:rPr lang="es-ES" dirty="0">
                <a:solidFill>
                  <a:schemeClr val="tx1"/>
                </a:solidFill>
                <a:latin typeface="Times New Roman" pitchFamily="18" charset="0"/>
                <a:cs typeface="Times New Roman" pitchFamily="18" charset="0"/>
              </a:rPr>
              <a:t>bien </a:t>
            </a:r>
            <a:r>
              <a:rPr lang="es-ES" dirty="0" smtClean="0">
                <a:solidFill>
                  <a:schemeClr val="tx1"/>
                </a:solidFill>
                <a:latin typeface="Times New Roman" pitchFamily="18" charset="0"/>
                <a:cs typeface="Times New Roman" pitchFamily="18" charset="0"/>
              </a:rPr>
              <a:t>estructurado.</a:t>
            </a:r>
            <a:endParaRPr lang="es-ES" dirty="0">
              <a:solidFill>
                <a:schemeClr val="tx1"/>
              </a:solidFill>
            </a:endParaRPr>
          </a:p>
        </p:txBody>
      </p:sp>
      <p:sp>
        <p:nvSpPr>
          <p:cNvPr id="9" name="8 Rectángulo redondeado"/>
          <p:cNvSpPr/>
          <p:nvPr/>
        </p:nvSpPr>
        <p:spPr>
          <a:xfrm>
            <a:off x="827584" y="3149352"/>
            <a:ext cx="7632848" cy="8557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ES" dirty="0">
                <a:solidFill>
                  <a:schemeClr val="tx1"/>
                </a:solidFill>
                <a:latin typeface="Times New Roman" pitchFamily="18" charset="0"/>
                <a:cs typeface="Times New Roman" pitchFamily="18" charset="0"/>
              </a:rPr>
              <a:t>Los </a:t>
            </a:r>
            <a:r>
              <a:rPr lang="es-ES" dirty="0" smtClean="0">
                <a:solidFill>
                  <a:schemeClr val="tx1"/>
                </a:solidFill>
                <a:latin typeface="Times New Roman" pitchFamily="18" charset="0"/>
                <a:cs typeface="Times New Roman" pitchFamily="18" charset="0"/>
              </a:rPr>
              <a:t>niños(as) </a:t>
            </a:r>
            <a:r>
              <a:rPr lang="es-ES" dirty="0">
                <a:solidFill>
                  <a:schemeClr val="tx1"/>
                </a:solidFill>
                <a:latin typeface="Times New Roman" pitchFamily="18" charset="0"/>
                <a:cs typeface="Times New Roman" pitchFamily="18" charset="0"/>
              </a:rPr>
              <a:t>con problemas de estructuración espacial, lateralidad, torpeza motriz, necesitan mayor  atención por parte de las </a:t>
            </a:r>
            <a:r>
              <a:rPr lang="es-ES" dirty="0" smtClean="0">
                <a:solidFill>
                  <a:schemeClr val="tx1"/>
                </a:solidFill>
                <a:latin typeface="Times New Roman" pitchFamily="18" charset="0"/>
                <a:cs typeface="Times New Roman" pitchFamily="18" charset="0"/>
              </a:rPr>
              <a:t>docentes.</a:t>
            </a:r>
            <a:endParaRPr lang="es-ES" dirty="0">
              <a:solidFill>
                <a:schemeClr val="tx1"/>
              </a:solidFill>
              <a:latin typeface="Times New Roman" pitchFamily="18" charset="0"/>
              <a:cs typeface="Times New Roman" pitchFamily="18" charset="0"/>
            </a:endParaRPr>
          </a:p>
        </p:txBody>
      </p:sp>
      <p:sp>
        <p:nvSpPr>
          <p:cNvPr id="10" name="9 Rectángulo redondeado"/>
          <p:cNvSpPr/>
          <p:nvPr/>
        </p:nvSpPr>
        <p:spPr>
          <a:xfrm>
            <a:off x="807840" y="4149080"/>
            <a:ext cx="7632848" cy="855712"/>
          </a:xfrm>
          <a:prstGeom prst="round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es-ES" dirty="0">
                <a:solidFill>
                  <a:schemeClr val="tx1"/>
                </a:solidFill>
                <a:latin typeface="Times New Roman" pitchFamily="18" charset="0"/>
                <a:cs typeface="Times New Roman" pitchFamily="18" charset="0"/>
              </a:rPr>
              <a:t>El pos – test aplicado permite observar una mejora notable en la adquisición del esquema corporal de los </a:t>
            </a:r>
            <a:r>
              <a:rPr lang="es-ES" dirty="0" smtClean="0">
                <a:solidFill>
                  <a:schemeClr val="tx1"/>
                </a:solidFill>
                <a:latin typeface="Times New Roman" pitchFamily="18" charset="0"/>
                <a:cs typeface="Times New Roman" pitchFamily="18" charset="0"/>
              </a:rPr>
              <a:t>niños(as).</a:t>
            </a:r>
            <a:endParaRPr lang="es-ES" dirty="0">
              <a:solidFill>
                <a:schemeClr val="tx1"/>
              </a:solidFill>
              <a:latin typeface="Times New Roman" pitchFamily="18" charset="0"/>
              <a:cs typeface="Times New Roman" pitchFamily="18" charset="0"/>
            </a:endParaRPr>
          </a:p>
        </p:txBody>
      </p:sp>
      <p:sp>
        <p:nvSpPr>
          <p:cNvPr id="11" name="10 Rectángulo redondeado"/>
          <p:cNvSpPr/>
          <p:nvPr/>
        </p:nvSpPr>
        <p:spPr>
          <a:xfrm>
            <a:off x="827584" y="5229200"/>
            <a:ext cx="7632848" cy="85571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r>
              <a:rPr lang="es-ES" dirty="0">
                <a:solidFill>
                  <a:schemeClr val="tx1"/>
                </a:solidFill>
                <a:latin typeface="Times New Roman" pitchFamily="18" charset="0"/>
                <a:cs typeface="Times New Roman" pitchFamily="18" charset="0"/>
              </a:rPr>
              <a:t>Si los juegos psicomotrices son bien aplicados por las docentes en el espacio y tiempo determinado, se puede obtener óptimos resultados en el desarrollo del </a:t>
            </a:r>
            <a:r>
              <a:rPr lang="es-ES" dirty="0" smtClean="0">
                <a:solidFill>
                  <a:schemeClr val="tx1"/>
                </a:solidFill>
                <a:latin typeface="Times New Roman" pitchFamily="18" charset="0"/>
                <a:cs typeface="Times New Roman" pitchFamily="18" charset="0"/>
              </a:rPr>
              <a:t>Esquema Corporal </a:t>
            </a:r>
            <a:r>
              <a:rPr lang="es-ES" dirty="0">
                <a:solidFill>
                  <a:schemeClr val="tx1"/>
                </a:solidFill>
                <a:latin typeface="Times New Roman" pitchFamily="18" charset="0"/>
                <a:cs typeface="Times New Roman" pitchFamily="18" charset="0"/>
              </a:rPr>
              <a:t>de los </a:t>
            </a:r>
            <a:r>
              <a:rPr lang="es-ES" dirty="0" smtClean="0">
                <a:solidFill>
                  <a:schemeClr val="tx1"/>
                </a:solidFill>
                <a:latin typeface="Times New Roman" pitchFamily="18" charset="0"/>
                <a:cs typeface="Times New Roman" pitchFamily="18" charset="0"/>
              </a:rPr>
              <a:t>niños (as).</a:t>
            </a:r>
            <a:endParaRPr lang="es-E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34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6"/>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2500"/>
                            </p:stCondLst>
                            <p:childTnLst>
                              <p:par>
                                <p:cTn id="12" presetID="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1000"/>
                                        <p:tgtEl>
                                          <p:spTgt spid="10"/>
                                        </p:tgtEl>
                                      </p:cBhvr>
                                    </p:animEffect>
                                  </p:childTnLst>
                                </p:cTn>
                              </p:par>
                            </p:childTnLst>
                          </p:cTn>
                        </p:par>
                        <p:par>
                          <p:cTn id="26" fill="hold">
                            <p:stCondLst>
                              <p:cond delay="5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457200" y="274638"/>
            <a:ext cx="8229600" cy="490066"/>
          </a:xfrm>
        </p:spPr>
        <p:txBody>
          <a:bodyPr/>
          <a:lstStyle/>
          <a:p>
            <a:pPr algn="ctr"/>
            <a:r>
              <a:rPr lang="es-ES" b="1" dirty="0" smtClean="0">
                <a:latin typeface="Times New Roman" pitchFamily="18" charset="0"/>
                <a:cs typeface="Times New Roman" pitchFamily="18" charset="0"/>
              </a:rPr>
              <a:t>RECOMENDACIONES</a:t>
            </a:r>
            <a:endParaRPr lang="es-ES" sz="3600" b="1" dirty="0">
              <a:latin typeface="Times New Roman" pitchFamily="18" charset="0"/>
              <a:cs typeface="Times New Roman" pitchFamily="18" charset="0"/>
            </a:endParaRPr>
          </a:p>
        </p:txBody>
      </p:sp>
      <p:sp>
        <p:nvSpPr>
          <p:cNvPr id="8" name="7 Rectángulo redondeado"/>
          <p:cNvSpPr/>
          <p:nvPr/>
        </p:nvSpPr>
        <p:spPr>
          <a:xfrm>
            <a:off x="827584" y="1052736"/>
            <a:ext cx="7632848" cy="720080"/>
          </a:xfrm>
          <a:prstGeom prst="roundRect">
            <a:avLst/>
          </a:prstGeom>
          <a:solidFill>
            <a:srgbClr val="B1E5C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ES" dirty="0">
                <a:solidFill>
                  <a:schemeClr val="tx1"/>
                </a:solidFill>
                <a:latin typeface="Times New Roman" pitchFamily="18" charset="0"/>
                <a:cs typeface="Times New Roman" pitchFamily="18" charset="0"/>
              </a:rPr>
              <a:t>Las maestras </a:t>
            </a:r>
            <a:r>
              <a:rPr lang="es-ES" dirty="0" smtClean="0">
                <a:solidFill>
                  <a:schemeClr val="tx1"/>
                </a:solidFill>
                <a:latin typeface="Times New Roman" pitchFamily="18" charset="0"/>
                <a:cs typeface="Times New Roman" pitchFamily="18" charset="0"/>
              </a:rPr>
              <a:t>deben aplicar </a:t>
            </a:r>
            <a:r>
              <a:rPr lang="es-ES" dirty="0">
                <a:solidFill>
                  <a:schemeClr val="tx1"/>
                </a:solidFill>
                <a:latin typeface="Times New Roman" pitchFamily="18" charset="0"/>
                <a:cs typeface="Times New Roman" pitchFamily="18" charset="0"/>
              </a:rPr>
              <a:t>más estrategias y actividades para el óptimo desarrollo del esquema corporal de los niños de 4 a 5 años.</a:t>
            </a:r>
          </a:p>
        </p:txBody>
      </p:sp>
      <p:sp>
        <p:nvSpPr>
          <p:cNvPr id="9" name="8 Rectángulo redondeado"/>
          <p:cNvSpPr/>
          <p:nvPr/>
        </p:nvSpPr>
        <p:spPr>
          <a:xfrm>
            <a:off x="827584" y="1916832"/>
            <a:ext cx="7632848"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dirty="0">
                <a:solidFill>
                  <a:schemeClr val="tx1"/>
                </a:solidFill>
                <a:latin typeface="Times New Roman" pitchFamily="18" charset="0"/>
                <a:cs typeface="Times New Roman" pitchFamily="18" charset="0"/>
              </a:rPr>
              <a:t>Es importante que dentro de la planificación las maestras consideren a los juegos psicomotrices como una herramienta </a:t>
            </a:r>
            <a:r>
              <a:rPr lang="es-ES" dirty="0" smtClean="0">
                <a:solidFill>
                  <a:schemeClr val="tx1"/>
                </a:solidFill>
                <a:latin typeface="Times New Roman" pitchFamily="18" charset="0"/>
                <a:cs typeface="Times New Roman" pitchFamily="18" charset="0"/>
              </a:rPr>
              <a:t>pedagógica útil </a:t>
            </a:r>
            <a:r>
              <a:rPr lang="es-ES" dirty="0">
                <a:solidFill>
                  <a:schemeClr val="tx1"/>
                </a:solidFill>
                <a:latin typeface="Times New Roman" pitchFamily="18" charset="0"/>
                <a:cs typeface="Times New Roman" pitchFamily="18" charset="0"/>
              </a:rPr>
              <a:t>para el desarrollo del esquema </a:t>
            </a:r>
            <a:r>
              <a:rPr lang="es-ES" dirty="0" smtClean="0">
                <a:solidFill>
                  <a:schemeClr val="tx1"/>
                </a:solidFill>
                <a:latin typeface="Times New Roman" pitchFamily="18" charset="0"/>
                <a:cs typeface="Times New Roman" pitchFamily="18" charset="0"/>
              </a:rPr>
              <a:t>corporal.</a:t>
            </a:r>
            <a:endParaRPr lang="es-ES" dirty="0">
              <a:solidFill>
                <a:schemeClr val="tx1"/>
              </a:solidFill>
              <a:latin typeface="Times New Roman" pitchFamily="18" charset="0"/>
              <a:cs typeface="Times New Roman" pitchFamily="18" charset="0"/>
            </a:endParaRPr>
          </a:p>
        </p:txBody>
      </p:sp>
      <p:sp>
        <p:nvSpPr>
          <p:cNvPr id="10" name="9 Rectángulo redondeado"/>
          <p:cNvSpPr/>
          <p:nvPr/>
        </p:nvSpPr>
        <p:spPr>
          <a:xfrm>
            <a:off x="800133" y="3149352"/>
            <a:ext cx="7632848" cy="108012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dirty="0">
                <a:solidFill>
                  <a:schemeClr val="tx1"/>
                </a:solidFill>
                <a:latin typeface="Times New Roman" pitchFamily="18" charset="0"/>
                <a:cs typeface="Times New Roman" pitchFamily="18" charset="0"/>
              </a:rPr>
              <a:t>La nociones de direccionalidad, nociones espacio – temporales son aspectos difíciles de asimilar para los niños, es por eso que el niño debe trabajar y experimentar primero con su </a:t>
            </a:r>
            <a:r>
              <a:rPr lang="es-ES" dirty="0" smtClean="0">
                <a:solidFill>
                  <a:schemeClr val="tx1"/>
                </a:solidFill>
                <a:latin typeface="Times New Roman" pitchFamily="18" charset="0"/>
                <a:cs typeface="Times New Roman" pitchFamily="18" charset="0"/>
              </a:rPr>
              <a:t>cuerpo</a:t>
            </a:r>
            <a:r>
              <a:rPr lang="es-ES" dirty="0" smtClean="0"/>
              <a:t>.</a:t>
            </a:r>
            <a:endParaRPr lang="es-ES" dirty="0"/>
          </a:p>
        </p:txBody>
      </p:sp>
      <p:sp>
        <p:nvSpPr>
          <p:cNvPr id="11" name="10 Rectángulo redondeado"/>
          <p:cNvSpPr/>
          <p:nvPr/>
        </p:nvSpPr>
        <p:spPr>
          <a:xfrm>
            <a:off x="827651" y="4365104"/>
            <a:ext cx="7632848" cy="792088"/>
          </a:xfrm>
          <a:prstGeom prst="roundRect">
            <a:avLst/>
          </a:prstGeom>
          <a:solidFill>
            <a:srgbClr val="B1E5C6"/>
          </a:solid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dirty="0">
                <a:solidFill>
                  <a:schemeClr val="tx1"/>
                </a:solidFill>
                <a:latin typeface="Times New Roman" pitchFamily="18" charset="0"/>
                <a:cs typeface="Times New Roman" pitchFamily="18" charset="0"/>
              </a:rPr>
              <a:t>El trabajo de asimilación y conceptualización del esquema corporal es un proceso extenso, por ende se requiere de la constancia por parte de las maestras.</a:t>
            </a:r>
          </a:p>
        </p:txBody>
      </p:sp>
      <p:sp>
        <p:nvSpPr>
          <p:cNvPr id="12" name="11 Rectángulo redondeado"/>
          <p:cNvSpPr/>
          <p:nvPr/>
        </p:nvSpPr>
        <p:spPr>
          <a:xfrm>
            <a:off x="838604" y="5301208"/>
            <a:ext cx="7632848" cy="792088"/>
          </a:xfrm>
          <a:prstGeom prst="roundRect">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es-ES" dirty="0">
                <a:solidFill>
                  <a:schemeClr val="tx1"/>
                </a:solidFill>
                <a:latin typeface="Times New Roman" pitchFamily="18" charset="0"/>
                <a:cs typeface="Times New Roman" pitchFamily="18" charset="0"/>
              </a:rPr>
              <a:t>Tomar en cuenta en su totalidad el nivel de desarrollo corporal que tiene el niño, de ser bajo preocuparse y no dejarlo pasar.</a:t>
            </a:r>
          </a:p>
        </p:txBody>
      </p:sp>
    </p:spTree>
    <p:extLst>
      <p:ext uri="{BB962C8B-B14F-4D97-AF65-F5344CB8AC3E}">
        <p14:creationId xmlns:p14="http://schemas.microsoft.com/office/powerpoint/2010/main" val="6618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1000"/>
                                        <p:tgtEl>
                                          <p:spTgt spid="10"/>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000"/>
                                        <p:tgtEl>
                                          <p:spTgt spid="11"/>
                                        </p:tgtEl>
                                      </p:cBhvr>
                                    </p:animEffect>
                                  </p:childTnLst>
                                </p:cTn>
                              </p:par>
                            </p:childTnLst>
                          </p:cTn>
                        </p:par>
                        <p:par>
                          <p:cTn id="25" fill="hold">
                            <p:stCondLst>
                              <p:cond delay="30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467544" y="764704"/>
            <a:ext cx="8229600" cy="850106"/>
          </a:xfrm>
        </p:spPr>
        <p:txBody>
          <a:bodyPr/>
          <a:lstStyle/>
          <a:p>
            <a:pPr algn="ctr"/>
            <a:r>
              <a:rPr lang="es-ES" sz="2800" b="1" dirty="0" smtClean="0">
                <a:solidFill>
                  <a:schemeClr val="accent2"/>
                </a:solidFill>
                <a:latin typeface="Times New Roman" pitchFamily="18" charset="0"/>
                <a:cs typeface="Times New Roman" pitchFamily="18" charset="0"/>
              </a:rPr>
              <a:t>COMPROBACIÓN  </a:t>
            </a:r>
            <a:r>
              <a:rPr lang="es-ES" sz="2800" b="1" dirty="0" err="1" smtClean="0">
                <a:solidFill>
                  <a:schemeClr val="accent2"/>
                </a:solidFill>
                <a:latin typeface="Times New Roman" pitchFamily="18" charset="0"/>
                <a:cs typeface="Times New Roman" pitchFamily="18" charset="0"/>
              </a:rPr>
              <a:t>teorica</a:t>
            </a:r>
            <a:r>
              <a:rPr lang="es-ES" sz="2800" b="1" dirty="0" smtClean="0">
                <a:solidFill>
                  <a:schemeClr val="accent2"/>
                </a:solidFill>
                <a:latin typeface="Times New Roman" pitchFamily="18" charset="0"/>
                <a:cs typeface="Times New Roman" pitchFamily="18" charset="0"/>
              </a:rPr>
              <a:t> DE HIPÓTESIS</a:t>
            </a:r>
            <a:endParaRPr lang="es-ES" sz="2800" b="1" dirty="0">
              <a:solidFill>
                <a:schemeClr val="accent2"/>
              </a:solidFill>
              <a:latin typeface="Times New Roman" pitchFamily="18" charset="0"/>
              <a:cs typeface="Times New Roman" pitchFamily="18" charset="0"/>
            </a:endParaRPr>
          </a:p>
        </p:txBody>
      </p:sp>
      <p:sp>
        <p:nvSpPr>
          <p:cNvPr id="5" name="4 CuadroTexto"/>
          <p:cNvSpPr txBox="1"/>
          <p:nvPr/>
        </p:nvSpPr>
        <p:spPr>
          <a:xfrm>
            <a:off x="971600" y="1988840"/>
            <a:ext cx="7344816" cy="33499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pPr>
            <a:r>
              <a:rPr lang="es-EC" sz="2400" spc="-15" dirty="0" smtClean="0">
                <a:latin typeface="Times New Roman" pitchFamily="18" charset="0"/>
                <a:ea typeface="Times New Roman"/>
                <a:cs typeface="Times New Roman" pitchFamily="18" charset="0"/>
              </a:rPr>
              <a:t>Consumado este proyecto investigativo se acepta la hipótesis general  plateada al inicio del este trabajo donde se afirma que “</a:t>
            </a:r>
            <a:r>
              <a:rPr lang="es-MX" sz="2400" dirty="0" smtClean="0">
                <a:latin typeface="Times New Roman" pitchFamily="18" charset="0"/>
                <a:ea typeface="Times New Roman"/>
                <a:cs typeface="Times New Roman" pitchFamily="18" charset="0"/>
              </a:rPr>
              <a:t>Los juegos psicomotrices  si </a:t>
            </a:r>
            <a:r>
              <a:rPr lang="es-ES" sz="2400" dirty="0" smtClean="0">
                <a:latin typeface="Times New Roman" pitchFamily="18" charset="0"/>
                <a:cs typeface="Times New Roman" pitchFamily="18" charset="0"/>
              </a:rPr>
              <a:t>incurren en el desarrollo del Esquema Corporal de los niños de 4 a 5 años en la Unidad Educativa Mariano Negrete.</a:t>
            </a:r>
            <a:r>
              <a:rPr lang="es-MX" sz="2400" dirty="0" smtClean="0">
                <a:latin typeface="Times New Roman" pitchFamily="18" charset="0"/>
                <a:ea typeface="Times New Roman"/>
                <a:cs typeface="Times New Roman" pitchFamily="18" charset="0"/>
              </a:rPr>
              <a:t>” y se rechaza la hipótesis nula.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ppt_x"/>
                                          </p:val>
                                        </p:tav>
                                        <p:tav tm="100000">
                                          <p:val>
                                            <p:strVal val="#ppt_x"/>
                                          </p:val>
                                        </p:tav>
                                      </p:tavLst>
                                    </p:anim>
                                    <p:anim calcmode="lin" valueType="num">
                                      <p:cBhvr additive="base">
                                        <p:cTn id="13"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7 Título"/>
          <p:cNvSpPr>
            <a:spLocks noGrp="1"/>
          </p:cNvSpPr>
          <p:nvPr>
            <p:ph type="title"/>
          </p:nvPr>
        </p:nvSpPr>
        <p:spPr>
          <a:xfrm>
            <a:off x="467544" y="332656"/>
            <a:ext cx="8229600" cy="1354162"/>
          </a:xfrm>
        </p:spPr>
        <p:txBody>
          <a:bodyPr/>
          <a:lstStyle/>
          <a:p>
            <a:pPr algn="ctr"/>
            <a:r>
              <a:rPr lang="es-ES" sz="3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CAPITULO V</a:t>
            </a:r>
            <a:br>
              <a:rPr lang="es-ES" sz="3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sz="3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a:r>
            <a:br>
              <a:rPr lang="es-ES" sz="3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br>
            <a:r>
              <a:rPr lang="es-ES" sz="3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INFORME TÉCNICO - PEDAGÓGICO</a:t>
            </a:r>
            <a:endParaRPr lang="es-ES" sz="3600" b="1" i="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7826" name="Picture 2" descr="http://4.bp.blogspot.com/-ADOR9qFJRpE/TcHQozks23I/AAAAAAAAAJc/XKN0t3WaHio/s1600/informes.jpg"/>
          <p:cNvPicPr>
            <a:picLocks noChangeAspect="1" noChangeArrowheads="1"/>
          </p:cNvPicPr>
          <p:nvPr/>
        </p:nvPicPr>
        <p:blipFill>
          <a:blip r:embed="rId4" cstate="print"/>
          <a:srcRect/>
          <a:stretch>
            <a:fillRect/>
          </a:stretch>
        </p:blipFill>
        <p:spPr bwMode="auto">
          <a:xfrm>
            <a:off x="2411760" y="2636912"/>
            <a:ext cx="4104456" cy="367563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7826"/>
                                        </p:tgtEl>
                                        <p:attrNameLst>
                                          <p:attrName>style.visibility</p:attrName>
                                        </p:attrNameLst>
                                      </p:cBhvr>
                                      <p:to>
                                        <p:strVal val="visible"/>
                                      </p:to>
                                    </p:set>
                                    <p:animEffect transition="in" filter="wipe(down)">
                                      <p:cBhvr>
                                        <p:cTn id="24" dur="580">
                                          <p:stCondLst>
                                            <p:cond delay="0"/>
                                          </p:stCondLst>
                                        </p:cTn>
                                        <p:tgtEl>
                                          <p:spTgt spid="77826"/>
                                        </p:tgtEl>
                                      </p:cBhvr>
                                    </p:animEffect>
                                    <p:anim calcmode="lin" valueType="num">
                                      <p:cBhvr>
                                        <p:cTn id="25" dur="1822" tmFilter="0,0; 0.14,0.36; 0.43,0.73; 0.71,0.91; 1.0,1.0">
                                          <p:stCondLst>
                                            <p:cond delay="0"/>
                                          </p:stCondLst>
                                        </p:cTn>
                                        <p:tgtEl>
                                          <p:spTgt spid="7782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782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782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782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7826"/>
                                        </p:tgtEl>
                                        <p:attrNameLst>
                                          <p:attrName>ppt_y</p:attrName>
                                        </p:attrNameLst>
                                      </p:cBhvr>
                                      <p:tavLst>
                                        <p:tav tm="0" fmla="#ppt_y-sin(pi*$)/81">
                                          <p:val>
                                            <p:fltVal val="0"/>
                                          </p:val>
                                        </p:tav>
                                        <p:tav tm="100000">
                                          <p:val>
                                            <p:fltVal val="1"/>
                                          </p:val>
                                        </p:tav>
                                      </p:tavLst>
                                    </p:anim>
                                    <p:animScale>
                                      <p:cBhvr>
                                        <p:cTn id="30" dur="26">
                                          <p:stCondLst>
                                            <p:cond delay="650"/>
                                          </p:stCondLst>
                                        </p:cTn>
                                        <p:tgtEl>
                                          <p:spTgt spid="77826"/>
                                        </p:tgtEl>
                                      </p:cBhvr>
                                      <p:to x="100000" y="60000"/>
                                    </p:animScale>
                                    <p:animScale>
                                      <p:cBhvr>
                                        <p:cTn id="31" dur="166" decel="50000">
                                          <p:stCondLst>
                                            <p:cond delay="676"/>
                                          </p:stCondLst>
                                        </p:cTn>
                                        <p:tgtEl>
                                          <p:spTgt spid="77826"/>
                                        </p:tgtEl>
                                      </p:cBhvr>
                                      <p:to x="100000" y="100000"/>
                                    </p:animScale>
                                    <p:animScale>
                                      <p:cBhvr>
                                        <p:cTn id="32" dur="26">
                                          <p:stCondLst>
                                            <p:cond delay="1312"/>
                                          </p:stCondLst>
                                        </p:cTn>
                                        <p:tgtEl>
                                          <p:spTgt spid="77826"/>
                                        </p:tgtEl>
                                      </p:cBhvr>
                                      <p:to x="100000" y="80000"/>
                                    </p:animScale>
                                    <p:animScale>
                                      <p:cBhvr>
                                        <p:cTn id="33" dur="166" decel="50000">
                                          <p:stCondLst>
                                            <p:cond delay="1338"/>
                                          </p:stCondLst>
                                        </p:cTn>
                                        <p:tgtEl>
                                          <p:spTgt spid="77826"/>
                                        </p:tgtEl>
                                      </p:cBhvr>
                                      <p:to x="100000" y="100000"/>
                                    </p:animScale>
                                    <p:animScale>
                                      <p:cBhvr>
                                        <p:cTn id="34" dur="26">
                                          <p:stCondLst>
                                            <p:cond delay="1642"/>
                                          </p:stCondLst>
                                        </p:cTn>
                                        <p:tgtEl>
                                          <p:spTgt spid="77826"/>
                                        </p:tgtEl>
                                      </p:cBhvr>
                                      <p:to x="100000" y="90000"/>
                                    </p:animScale>
                                    <p:animScale>
                                      <p:cBhvr>
                                        <p:cTn id="35" dur="166" decel="50000">
                                          <p:stCondLst>
                                            <p:cond delay="1668"/>
                                          </p:stCondLst>
                                        </p:cTn>
                                        <p:tgtEl>
                                          <p:spTgt spid="77826"/>
                                        </p:tgtEl>
                                      </p:cBhvr>
                                      <p:to x="100000" y="100000"/>
                                    </p:animScale>
                                    <p:animScale>
                                      <p:cBhvr>
                                        <p:cTn id="36" dur="26">
                                          <p:stCondLst>
                                            <p:cond delay="1808"/>
                                          </p:stCondLst>
                                        </p:cTn>
                                        <p:tgtEl>
                                          <p:spTgt spid="77826"/>
                                        </p:tgtEl>
                                      </p:cBhvr>
                                      <p:to x="100000" y="95000"/>
                                    </p:animScale>
                                    <p:animScale>
                                      <p:cBhvr>
                                        <p:cTn id="37" dur="166" decel="50000">
                                          <p:stCondLst>
                                            <p:cond delay="1834"/>
                                          </p:stCondLst>
                                        </p:cTn>
                                        <p:tgtEl>
                                          <p:spTgt spid="778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3265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57200" y="274638"/>
            <a:ext cx="8229600" cy="634082"/>
          </a:xfrm>
        </p:spPr>
        <p:txBody>
          <a:bodyPr/>
          <a:lstStyle/>
          <a:p>
            <a:pPr algn="ctr"/>
            <a:r>
              <a:rPr lang="es-ES" b="1" dirty="0" smtClean="0">
                <a:latin typeface="Times New Roman" pitchFamily="18" charset="0"/>
                <a:cs typeface="Times New Roman" pitchFamily="18" charset="0"/>
              </a:rPr>
              <a:t>PROCEDIMIENTO SEGUIDO</a:t>
            </a:r>
            <a:endParaRPr lang="es-ES" b="1" dirty="0">
              <a:latin typeface="Times New Roman" pitchFamily="18" charset="0"/>
              <a:cs typeface="Times New Roman" pitchFamily="18" charset="0"/>
            </a:endParaRPr>
          </a:p>
        </p:txBody>
      </p:sp>
      <p:graphicFrame>
        <p:nvGraphicFramePr>
          <p:cNvPr id="5" name="4 Diagrama"/>
          <p:cNvGraphicFramePr/>
          <p:nvPr>
            <p:extLst>
              <p:ext uri="{D42A27DB-BD31-4B8C-83A1-F6EECF244321}">
                <p14:modId xmlns:p14="http://schemas.microsoft.com/office/powerpoint/2010/main" val="2108646316"/>
              </p:ext>
            </p:extLst>
          </p:nvPr>
        </p:nvGraphicFramePr>
        <p:xfrm>
          <a:off x="251520" y="1397000"/>
          <a:ext cx="8568952" cy="5200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5"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27384"/>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57200" y="274638"/>
            <a:ext cx="8229600" cy="994122"/>
          </a:xfrm>
        </p:spPr>
        <p:txBody>
          <a:bodyPr/>
          <a:lstStyle/>
          <a:p>
            <a:pPr algn="ctr"/>
            <a:r>
              <a:rPr lang="es-ES" b="1" dirty="0" smtClean="0">
                <a:latin typeface="Times New Roman" pitchFamily="18" charset="0"/>
                <a:cs typeface="Times New Roman" pitchFamily="18" charset="0"/>
              </a:rPr>
              <a:t>DISCUSIÓN, CONCLUSIONES Y COMPROMISOS </a:t>
            </a:r>
            <a:endParaRPr lang="es-ES" b="1" dirty="0">
              <a:latin typeface="Times New Roman" pitchFamily="18" charset="0"/>
              <a:cs typeface="Times New Roman" pitchFamily="18" charset="0"/>
            </a:endParaRPr>
          </a:p>
        </p:txBody>
      </p:sp>
      <p:sp>
        <p:nvSpPr>
          <p:cNvPr id="3" name="2 CuadroTexto"/>
          <p:cNvSpPr txBox="1"/>
          <p:nvPr/>
        </p:nvSpPr>
        <p:spPr>
          <a:xfrm>
            <a:off x="539552" y="1772816"/>
            <a:ext cx="7992888" cy="470898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000" b="1" dirty="0" smtClean="0">
                <a:solidFill>
                  <a:schemeClr val="tx1"/>
                </a:solidFill>
                <a:latin typeface="Times New Roman" pitchFamily="18" charset="0"/>
                <a:cs typeface="Times New Roman" pitchFamily="18" charset="0"/>
              </a:rPr>
              <a:t>CONCLUSIONES</a:t>
            </a:r>
          </a:p>
          <a:p>
            <a:endParaRPr lang="es-ES" sz="2000" b="1"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000" b="1" dirty="0" smtClean="0">
                <a:solidFill>
                  <a:schemeClr val="tx1"/>
                </a:solidFill>
                <a:latin typeface="Times New Roman" pitchFamily="18" charset="0"/>
                <a:cs typeface="Times New Roman" pitchFamily="18" charset="0"/>
              </a:rPr>
              <a:t> </a:t>
            </a:r>
            <a:r>
              <a:rPr lang="es-ES" sz="2000" dirty="0" smtClean="0">
                <a:solidFill>
                  <a:schemeClr val="tx1"/>
                </a:solidFill>
                <a:latin typeface="Times New Roman" pitchFamily="18" charset="0"/>
                <a:cs typeface="Times New Roman" pitchFamily="18" charset="0"/>
              </a:rPr>
              <a:t>Las docentes reconocen que los juegos psicomotrices si son útiles para el adecuado desarrollo del Esquema Corporal, ya que se lograron apreciar cambios considerables en los niños(as).</a:t>
            </a:r>
          </a:p>
          <a:p>
            <a:pPr algn="just">
              <a:buFont typeface="Wingdings" pitchFamily="2" charset="2"/>
              <a:buChar char="Ø"/>
            </a:pPr>
            <a:endParaRPr lang="es-ES" sz="2000" dirty="0">
              <a:solidFill>
                <a:schemeClr val="tx1"/>
              </a:solidFill>
              <a:latin typeface="Times New Roman" pitchFamily="18" charset="0"/>
              <a:cs typeface="Times New Roman" pitchFamily="18" charset="0"/>
            </a:endParaRPr>
          </a:p>
          <a:p>
            <a:pPr algn="just">
              <a:buFont typeface="Wingdings" pitchFamily="2" charset="2"/>
              <a:buChar char="Ø"/>
            </a:pPr>
            <a:r>
              <a:rPr lang="es-ES" sz="2000" dirty="0" smtClean="0">
                <a:solidFill>
                  <a:schemeClr val="tx1"/>
                </a:solidFill>
                <a:latin typeface="Times New Roman" pitchFamily="18" charset="0"/>
                <a:cs typeface="Times New Roman" pitchFamily="18" charset="0"/>
              </a:rPr>
              <a:t>Se coincide en que el adecuado desarrollo del Esquema Corporal permite la adquisición de nuevos aprendizajes en los niños(as). </a:t>
            </a:r>
          </a:p>
          <a:p>
            <a:pPr algn="just">
              <a:buFont typeface="Wingdings" pitchFamily="2" charset="2"/>
              <a:buChar char="Ø"/>
            </a:pPr>
            <a:endParaRPr lang="es-ES"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000" dirty="0" smtClean="0">
                <a:solidFill>
                  <a:schemeClr val="tx1"/>
                </a:solidFill>
                <a:latin typeface="Times New Roman" pitchFamily="18" charset="0"/>
                <a:cs typeface="Times New Roman" pitchFamily="18" charset="0"/>
              </a:rPr>
              <a:t>Tanto las docentes como la directora de la institución, concuerdan en que no es suficiente tener los conocimientos necesarios sobre la importancia del Esquema Corporal, sino que se necesita forzosamente ponerlos en practica.</a:t>
            </a:r>
          </a:p>
          <a:p>
            <a:pPr algn="just">
              <a:buFont typeface="Wingdings" pitchFamily="2" charset="2"/>
              <a:buChar char="Ø"/>
            </a:pPr>
            <a:endParaRPr lang="es-ES" sz="2000"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000" dirty="0" smtClean="0">
                <a:solidFill>
                  <a:schemeClr val="tx1"/>
                </a:solidFill>
                <a:latin typeface="Times New Roman" pitchFamily="18" charset="0"/>
                <a:cs typeface="Times New Roman" pitchFamily="18" charset="0"/>
              </a:rPr>
              <a:t> Se reconoce que el adecuado desarrollo del Esquema Corporal requiere de tiempo y espacio apropiado para su correcto desenvolvimiento.</a:t>
            </a:r>
            <a:endParaRPr lang="es-ES"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27384"/>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9552" y="260648"/>
            <a:ext cx="8136904" cy="63709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ES" sz="2400" b="1" dirty="0" smtClean="0">
                <a:solidFill>
                  <a:schemeClr val="tx1"/>
                </a:solidFill>
                <a:latin typeface="Times New Roman" pitchFamily="18" charset="0"/>
                <a:cs typeface="Times New Roman" pitchFamily="18" charset="0"/>
              </a:rPr>
              <a:t>COMPROMISOS</a:t>
            </a:r>
          </a:p>
          <a:p>
            <a:endParaRPr lang="es-ES" sz="2400" b="1"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400" b="1" dirty="0" smtClean="0">
                <a:solidFill>
                  <a:schemeClr val="tx1"/>
                </a:solidFill>
                <a:latin typeface="Times New Roman" pitchFamily="18" charset="0"/>
                <a:cs typeface="Times New Roman" pitchFamily="18" charset="0"/>
              </a:rPr>
              <a:t> </a:t>
            </a:r>
            <a:r>
              <a:rPr lang="es-ES" sz="2400" dirty="0" smtClean="0">
                <a:solidFill>
                  <a:schemeClr val="tx1"/>
                </a:solidFill>
                <a:latin typeface="Times New Roman" pitchFamily="18" charset="0"/>
                <a:cs typeface="Times New Roman" pitchFamily="18" charset="0"/>
              </a:rPr>
              <a:t>Integrar los juegos psicomotrices en la planificación meso y micro curricular, para mejorar el desarrollo del Esquema Corporal de los niños (as).</a:t>
            </a:r>
          </a:p>
          <a:p>
            <a:pPr algn="just">
              <a:buFont typeface="Wingdings" pitchFamily="2" charset="2"/>
              <a:buChar char="Ø"/>
            </a:pPr>
            <a:endParaRPr lang="es-E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400" dirty="0" smtClean="0">
                <a:solidFill>
                  <a:schemeClr val="tx1"/>
                </a:solidFill>
                <a:latin typeface="Times New Roman" pitchFamily="18" charset="0"/>
                <a:cs typeface="Times New Roman" pitchFamily="18" charset="0"/>
              </a:rPr>
              <a:t>Las docentes integraran actividades de Esquema Corporal en su planificación diaria, para que los aprendizajes sean adquiridos de mejor manera y a través de la experimentación del propio cuerpo.</a:t>
            </a:r>
          </a:p>
          <a:p>
            <a:pPr algn="just">
              <a:buFont typeface="Wingdings" pitchFamily="2" charset="2"/>
              <a:buChar char="Ø"/>
            </a:pPr>
            <a:endParaRPr lang="es-E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400" dirty="0" smtClean="0">
                <a:solidFill>
                  <a:schemeClr val="tx1"/>
                </a:solidFill>
                <a:latin typeface="Times New Roman" pitchFamily="18" charset="0"/>
                <a:cs typeface="Times New Roman" pitchFamily="18" charset="0"/>
              </a:rPr>
              <a:t>Aplicar de modo consiente los juegos psicomotrices para optimizar el desarrollo del Esquema Corporal.</a:t>
            </a:r>
          </a:p>
          <a:p>
            <a:pPr algn="just">
              <a:buFont typeface="Wingdings" pitchFamily="2" charset="2"/>
              <a:buChar char="Ø"/>
            </a:pPr>
            <a:endParaRPr lang="es-ES" sz="2400" dirty="0" smtClean="0">
              <a:solidFill>
                <a:schemeClr val="tx1"/>
              </a:solidFill>
              <a:latin typeface="Times New Roman" pitchFamily="18" charset="0"/>
              <a:cs typeface="Times New Roman" pitchFamily="18" charset="0"/>
            </a:endParaRPr>
          </a:p>
          <a:p>
            <a:pPr algn="just">
              <a:buFont typeface="Wingdings" pitchFamily="2" charset="2"/>
              <a:buChar char="Ø"/>
            </a:pPr>
            <a:r>
              <a:rPr lang="es-ES" sz="2400" dirty="0" smtClean="0">
                <a:solidFill>
                  <a:schemeClr val="tx1"/>
                </a:solidFill>
                <a:latin typeface="Times New Roman" pitchFamily="18" charset="0"/>
                <a:cs typeface="Times New Roman" pitchFamily="18" charset="0"/>
              </a:rPr>
              <a:t>Atender los niveles de desarrollo del Esquema Corporal de cada niño (a) , estableciendo tiempo y espacio apropiado para poder desarrollar los juegos psicomotrices de mejor manera.</a:t>
            </a:r>
            <a:endParaRPr lang="es-E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6"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40682342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srcRect/>
          <a:stretch>
            <a:fillRect/>
          </a:stretch>
        </p:blipFill>
        <p:spPr bwMode="auto">
          <a:xfrm>
            <a:off x="107504" y="72007"/>
            <a:ext cx="2771800" cy="2348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p:cNvPicPr>
            <a:picLocks noChangeAspect="1" noChangeArrowheads="1"/>
          </p:cNvPicPr>
          <p:nvPr/>
        </p:nvPicPr>
        <p:blipFill>
          <a:blip r:embed="rId9" cstate="print"/>
          <a:srcRect/>
          <a:stretch>
            <a:fillRect/>
          </a:stretch>
        </p:blipFill>
        <p:spPr bwMode="auto">
          <a:xfrm>
            <a:off x="124619" y="4714875"/>
            <a:ext cx="2143125" cy="2143125"/>
          </a:xfrm>
          <a:prstGeom prst="rect">
            <a:avLst/>
          </a:prstGeom>
          <a:ln>
            <a:noFill/>
          </a:ln>
          <a:effectLst>
            <a:softEdge rad="112500"/>
          </a:effectLst>
        </p:spPr>
      </p:pic>
      <p:pic>
        <p:nvPicPr>
          <p:cNvPr id="3077" name="Picture 5"/>
          <p:cNvPicPr>
            <a:picLocks noChangeAspect="1" noChangeArrowheads="1"/>
          </p:cNvPicPr>
          <p:nvPr/>
        </p:nvPicPr>
        <p:blipFill>
          <a:blip r:embed="rId10" cstate="print"/>
          <a:srcRect/>
          <a:stretch>
            <a:fillRect/>
          </a:stretch>
        </p:blipFill>
        <p:spPr bwMode="auto">
          <a:xfrm>
            <a:off x="5940152" y="72008"/>
            <a:ext cx="3131840" cy="21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999"/>
                                          </p:stCondLst>
                                        </p:cTn>
                                        <p:tgtEl>
                                          <p:spTgt spid="3074"/>
                                        </p:tgtEl>
                                        <p:attrNameLst>
                                          <p:attrName>style.visibility</p:attrName>
                                        </p:attrNameLst>
                                      </p:cBhvr>
                                      <p:to>
                                        <p:strVal val="visible"/>
                                      </p:to>
                                    </p:se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2000"/>
                                        <p:tgtEl>
                                          <p:spTgt spid="3077"/>
                                        </p:tgtEl>
                                      </p:cBhvr>
                                    </p:animEffect>
                                  </p:childTnLst>
                                </p:cTn>
                              </p:par>
                            </p:childTnLst>
                          </p:cTn>
                        </p:par>
                        <p:par>
                          <p:cTn id="18" fill="hold">
                            <p:stCondLst>
                              <p:cond delay="5000"/>
                            </p:stCondLst>
                            <p:childTnLst>
                              <p:par>
                                <p:cTn id="19" presetID="16" presetClass="entr" presetSubtype="21"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barn(inVertical)">
                                      <p:cBhvr>
                                        <p:cTn id="21" dur="1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pic>
        <p:nvPicPr>
          <p:cNvPr id="3" name="Picture 2" descr="C:\Users\verita\AppData\Local\Temp\Rar$DIa0.605\template_mai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80898" name="Picture 2" descr="http://dexpierta.com/wp-content/uploads/2014/06/gracias_tecnologico.jpg"/>
          <p:cNvPicPr>
            <a:picLocks noChangeAspect="1" noChangeArrowheads="1"/>
          </p:cNvPicPr>
          <p:nvPr/>
        </p:nvPicPr>
        <p:blipFill>
          <a:blip r:embed="rId5" cstate="print"/>
          <a:srcRect/>
          <a:stretch>
            <a:fillRect/>
          </a:stretch>
        </p:blipFill>
        <p:spPr bwMode="auto">
          <a:xfrm>
            <a:off x="323528" y="908720"/>
            <a:ext cx="8424936" cy="5040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wipe(down)">
                                      <p:cBhvr>
                                        <p:cTn id="7" dur="580">
                                          <p:stCondLst>
                                            <p:cond delay="0"/>
                                          </p:stCondLst>
                                        </p:cTn>
                                        <p:tgtEl>
                                          <p:spTgt spid="80898"/>
                                        </p:tgtEl>
                                      </p:cBhvr>
                                    </p:animEffect>
                                    <p:anim calcmode="lin" valueType="num">
                                      <p:cBhvr>
                                        <p:cTn id="8" dur="1822" tmFilter="0,0; 0.14,0.36; 0.43,0.73; 0.71,0.91; 1.0,1.0">
                                          <p:stCondLst>
                                            <p:cond delay="0"/>
                                          </p:stCondLst>
                                        </p:cTn>
                                        <p:tgtEl>
                                          <p:spTgt spid="808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8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8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8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898"/>
                                        </p:tgtEl>
                                        <p:attrNameLst>
                                          <p:attrName>ppt_y</p:attrName>
                                        </p:attrNameLst>
                                      </p:cBhvr>
                                      <p:tavLst>
                                        <p:tav tm="0" fmla="#ppt_y-sin(pi*$)/81">
                                          <p:val>
                                            <p:fltVal val="0"/>
                                          </p:val>
                                        </p:tav>
                                        <p:tav tm="100000">
                                          <p:val>
                                            <p:fltVal val="1"/>
                                          </p:val>
                                        </p:tav>
                                      </p:tavLst>
                                    </p:anim>
                                    <p:animScale>
                                      <p:cBhvr>
                                        <p:cTn id="13" dur="26">
                                          <p:stCondLst>
                                            <p:cond delay="650"/>
                                          </p:stCondLst>
                                        </p:cTn>
                                        <p:tgtEl>
                                          <p:spTgt spid="80898"/>
                                        </p:tgtEl>
                                      </p:cBhvr>
                                      <p:to x="100000" y="60000"/>
                                    </p:animScale>
                                    <p:animScale>
                                      <p:cBhvr>
                                        <p:cTn id="14" dur="166" decel="50000">
                                          <p:stCondLst>
                                            <p:cond delay="676"/>
                                          </p:stCondLst>
                                        </p:cTn>
                                        <p:tgtEl>
                                          <p:spTgt spid="80898"/>
                                        </p:tgtEl>
                                      </p:cBhvr>
                                      <p:to x="100000" y="100000"/>
                                    </p:animScale>
                                    <p:animScale>
                                      <p:cBhvr>
                                        <p:cTn id="15" dur="26">
                                          <p:stCondLst>
                                            <p:cond delay="1312"/>
                                          </p:stCondLst>
                                        </p:cTn>
                                        <p:tgtEl>
                                          <p:spTgt spid="80898"/>
                                        </p:tgtEl>
                                      </p:cBhvr>
                                      <p:to x="100000" y="80000"/>
                                    </p:animScale>
                                    <p:animScale>
                                      <p:cBhvr>
                                        <p:cTn id="16" dur="166" decel="50000">
                                          <p:stCondLst>
                                            <p:cond delay="1338"/>
                                          </p:stCondLst>
                                        </p:cTn>
                                        <p:tgtEl>
                                          <p:spTgt spid="80898"/>
                                        </p:tgtEl>
                                      </p:cBhvr>
                                      <p:to x="100000" y="100000"/>
                                    </p:animScale>
                                    <p:animScale>
                                      <p:cBhvr>
                                        <p:cTn id="17" dur="26">
                                          <p:stCondLst>
                                            <p:cond delay="1642"/>
                                          </p:stCondLst>
                                        </p:cTn>
                                        <p:tgtEl>
                                          <p:spTgt spid="80898"/>
                                        </p:tgtEl>
                                      </p:cBhvr>
                                      <p:to x="100000" y="90000"/>
                                    </p:animScale>
                                    <p:animScale>
                                      <p:cBhvr>
                                        <p:cTn id="18" dur="166" decel="50000">
                                          <p:stCondLst>
                                            <p:cond delay="1668"/>
                                          </p:stCondLst>
                                        </p:cTn>
                                        <p:tgtEl>
                                          <p:spTgt spid="80898"/>
                                        </p:tgtEl>
                                      </p:cBhvr>
                                      <p:to x="100000" y="100000"/>
                                    </p:animScale>
                                    <p:animScale>
                                      <p:cBhvr>
                                        <p:cTn id="19" dur="26">
                                          <p:stCondLst>
                                            <p:cond delay="1808"/>
                                          </p:stCondLst>
                                        </p:cTn>
                                        <p:tgtEl>
                                          <p:spTgt spid="80898"/>
                                        </p:tgtEl>
                                      </p:cBhvr>
                                      <p:to x="100000" y="95000"/>
                                    </p:animScale>
                                    <p:animScale>
                                      <p:cBhvr>
                                        <p:cTn id="20" dur="166" decel="50000">
                                          <p:stCondLst>
                                            <p:cond delay="1834"/>
                                          </p:stCondLst>
                                        </p:cTn>
                                        <p:tgtEl>
                                          <p:spTgt spid="808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5"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4181374238"/>
              </p:ext>
            </p:extLst>
          </p:nvPr>
        </p:nvGraphicFramePr>
        <p:xfrm>
          <a:off x="4499992" y="332656"/>
          <a:ext cx="435699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cstate="print"/>
          <a:srcRect/>
          <a:stretch>
            <a:fillRect/>
          </a:stretch>
        </p:blipFill>
        <p:spPr bwMode="auto">
          <a:xfrm>
            <a:off x="395536" y="476672"/>
            <a:ext cx="3744416" cy="2952328"/>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9" cstate="print"/>
          <a:srcRect/>
          <a:stretch>
            <a:fillRect/>
          </a:stretch>
        </p:blipFill>
        <p:spPr bwMode="auto">
          <a:xfrm>
            <a:off x="395536" y="3645024"/>
            <a:ext cx="3744416"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heel(1)">
                                      <p:cBhvr>
                                        <p:cTn id="1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4638"/>
            <a:ext cx="8229600" cy="706090"/>
          </a:xfrm>
        </p:spPr>
        <p:txBody>
          <a:bodyPr/>
          <a:lstStyle/>
          <a:p>
            <a:pPr algn="ctr"/>
            <a:r>
              <a:rPr lang="es-ES" b="1" i="1" dirty="0" smtClean="0">
                <a:effectLst>
                  <a:outerShdw blurRad="38100" dist="38100" dir="2700000" algn="tl">
                    <a:srgbClr val="000000">
                      <a:alpha val="43137"/>
                    </a:srgbClr>
                  </a:outerShdw>
                </a:effectLst>
                <a:latin typeface="Times New Roman" pitchFamily="18" charset="0"/>
                <a:cs typeface="Times New Roman" pitchFamily="18" charset="0"/>
              </a:rPr>
              <a:t>SUBPROBLEMAS DE INVESTIGACIÓN</a:t>
            </a:r>
            <a:endParaRPr lang="es-ES" b="1" i="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 name="4 Diagrama"/>
          <p:cNvGraphicFramePr/>
          <p:nvPr>
            <p:extLst>
              <p:ext uri="{D42A27DB-BD31-4B8C-83A1-F6EECF244321}">
                <p14:modId xmlns:p14="http://schemas.microsoft.com/office/powerpoint/2010/main" val="82200778"/>
              </p:ext>
            </p:extLst>
          </p:nvPr>
        </p:nvGraphicFramePr>
        <p:xfrm>
          <a:off x="899592" y="1268760"/>
          <a:ext cx="7704856"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4"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01794452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21"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6761" y="-5591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3131840" y="260648"/>
            <a:ext cx="2376264" cy="57606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b="1" dirty="0" smtClean="0">
                <a:solidFill>
                  <a:schemeClr val="tx1"/>
                </a:solidFill>
                <a:latin typeface="Times New Roman" pitchFamily="18" charset="0"/>
                <a:cs typeface="Times New Roman" pitchFamily="18" charset="0"/>
              </a:rPr>
              <a:t>OBJETIVOS</a:t>
            </a:r>
            <a:endParaRPr lang="es-ES" b="1" dirty="0">
              <a:solidFill>
                <a:schemeClr val="tx1"/>
              </a:solidFill>
              <a:latin typeface="Times New Roman" pitchFamily="18" charset="0"/>
              <a:cs typeface="Times New Roman" pitchFamily="18" charset="0"/>
            </a:endParaRPr>
          </a:p>
        </p:txBody>
      </p:sp>
      <p:sp>
        <p:nvSpPr>
          <p:cNvPr id="5" name="4 Rectángulo redondeado"/>
          <p:cNvSpPr/>
          <p:nvPr/>
        </p:nvSpPr>
        <p:spPr>
          <a:xfrm>
            <a:off x="971600" y="1412776"/>
            <a:ext cx="1728192" cy="57606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chemeClr val="tx1"/>
                </a:solidFill>
                <a:latin typeface="Times New Roman" pitchFamily="18" charset="0"/>
                <a:cs typeface="Times New Roman" pitchFamily="18" charset="0"/>
              </a:rPr>
              <a:t>General</a:t>
            </a:r>
            <a:endParaRPr lang="es-ES" b="1" dirty="0">
              <a:solidFill>
                <a:schemeClr val="tx1"/>
              </a:solidFill>
              <a:latin typeface="Times New Roman" pitchFamily="18" charset="0"/>
              <a:cs typeface="Times New Roman" pitchFamily="18" charset="0"/>
            </a:endParaRPr>
          </a:p>
        </p:txBody>
      </p:sp>
      <p:sp>
        <p:nvSpPr>
          <p:cNvPr id="6" name="5 Rectángulo redondeado"/>
          <p:cNvSpPr/>
          <p:nvPr/>
        </p:nvSpPr>
        <p:spPr>
          <a:xfrm>
            <a:off x="5580112" y="1412776"/>
            <a:ext cx="1944216" cy="57606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smtClean="0">
                <a:solidFill>
                  <a:schemeClr val="tx1"/>
                </a:solidFill>
                <a:latin typeface="Times New Roman" pitchFamily="18" charset="0"/>
                <a:cs typeface="Times New Roman" pitchFamily="18" charset="0"/>
              </a:rPr>
              <a:t>Específicos</a:t>
            </a:r>
            <a:endParaRPr lang="es-ES" b="1" dirty="0">
              <a:solidFill>
                <a:schemeClr val="tx1"/>
              </a:solidFill>
              <a:latin typeface="Times New Roman" pitchFamily="18" charset="0"/>
              <a:cs typeface="Times New Roman" pitchFamily="18" charset="0"/>
            </a:endParaRPr>
          </a:p>
        </p:txBody>
      </p:sp>
      <p:sp>
        <p:nvSpPr>
          <p:cNvPr id="7" name="6 Rectángulo redondeado"/>
          <p:cNvSpPr/>
          <p:nvPr/>
        </p:nvSpPr>
        <p:spPr>
          <a:xfrm>
            <a:off x="539552" y="2348880"/>
            <a:ext cx="2880320" cy="352839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dirty="0" smtClean="0">
                <a:solidFill>
                  <a:schemeClr val="tx1"/>
                </a:solidFill>
                <a:latin typeface="Times New Roman" pitchFamily="18" charset="0"/>
                <a:cs typeface="Times New Roman" pitchFamily="18" charset="0"/>
              </a:rPr>
              <a:t>Analizar la aplicación de los juegos psicomotrices y determinar su incurrencia en el desarrollo del esquema corporal de  los niños de 4 a 5 años de la Unidad Educativa Mariano Negrete de la ciudad de  Machachi</a:t>
            </a:r>
            <a:r>
              <a:rPr lang="es-ES" dirty="0" smtClean="0"/>
              <a:t>.</a:t>
            </a:r>
          </a:p>
          <a:p>
            <a:pPr algn="just"/>
            <a:endParaRPr lang="es-ES" b="1" dirty="0">
              <a:solidFill>
                <a:schemeClr val="tx1"/>
              </a:solidFill>
              <a:latin typeface="Times New Roman" pitchFamily="18" charset="0"/>
              <a:cs typeface="Times New Roman" pitchFamily="18" charset="0"/>
            </a:endParaRPr>
          </a:p>
        </p:txBody>
      </p:sp>
      <p:sp>
        <p:nvSpPr>
          <p:cNvPr id="9" name="8 Rectángulo redondeado"/>
          <p:cNvSpPr/>
          <p:nvPr/>
        </p:nvSpPr>
        <p:spPr>
          <a:xfrm>
            <a:off x="4499992" y="2348880"/>
            <a:ext cx="4392488" cy="64807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sz="1600" dirty="0" smtClean="0">
                <a:solidFill>
                  <a:schemeClr val="tx1"/>
                </a:solidFill>
                <a:latin typeface="Times New Roman" pitchFamily="18" charset="0"/>
                <a:cs typeface="Times New Roman" pitchFamily="18" charset="0"/>
              </a:rPr>
              <a:t>Evaluar la aplicación en el aula de los Juegos Psicomotrices en los niños de 4 a 5 años</a:t>
            </a:r>
          </a:p>
        </p:txBody>
      </p:sp>
      <p:sp>
        <p:nvSpPr>
          <p:cNvPr id="10" name="9 Rectángulo redondeado"/>
          <p:cNvSpPr/>
          <p:nvPr/>
        </p:nvSpPr>
        <p:spPr>
          <a:xfrm>
            <a:off x="4499992" y="3212976"/>
            <a:ext cx="4392488" cy="86409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sz="1600" dirty="0" smtClean="0">
                <a:solidFill>
                  <a:schemeClr val="tx1"/>
                </a:solidFill>
                <a:latin typeface="Times New Roman" pitchFamily="18" charset="0"/>
                <a:cs typeface="Times New Roman" pitchFamily="18" charset="0"/>
              </a:rPr>
              <a:t>Aplicar pre-test para verificar los niveles de Desarrollo del Esquema Corporal de los niños de 4 a 5 años.</a:t>
            </a:r>
          </a:p>
        </p:txBody>
      </p:sp>
      <p:sp>
        <p:nvSpPr>
          <p:cNvPr id="11" name="10 Rectángulo redondeado"/>
          <p:cNvSpPr/>
          <p:nvPr/>
        </p:nvSpPr>
        <p:spPr>
          <a:xfrm>
            <a:off x="4499992" y="4221088"/>
            <a:ext cx="4392488" cy="72008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1600" dirty="0" smtClean="0">
                <a:solidFill>
                  <a:schemeClr val="tx1"/>
                </a:solidFill>
                <a:latin typeface="Times New Roman" pitchFamily="18" charset="0"/>
                <a:cs typeface="Times New Roman" pitchFamily="18" charset="0"/>
              </a:rPr>
              <a:t>Aplicar Juegos Psicomotrices para niños de 4 a 5 años para el desarrollo del Esquema Corporal. </a:t>
            </a:r>
          </a:p>
        </p:txBody>
      </p:sp>
      <p:sp>
        <p:nvSpPr>
          <p:cNvPr id="12" name="11 Rectángulo redondeado"/>
          <p:cNvSpPr/>
          <p:nvPr/>
        </p:nvSpPr>
        <p:spPr>
          <a:xfrm>
            <a:off x="4499992" y="5085184"/>
            <a:ext cx="4392488" cy="79208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S" sz="1600" dirty="0" smtClean="0">
                <a:solidFill>
                  <a:schemeClr val="tx1"/>
                </a:solidFill>
                <a:latin typeface="Times New Roman" pitchFamily="18" charset="0"/>
                <a:cs typeface="Times New Roman" pitchFamily="18" charset="0"/>
              </a:rPr>
              <a:t>Realizar un seguimiento para verificar cambios en el desarrollo del esquema corporal del niño.</a:t>
            </a:r>
          </a:p>
        </p:txBody>
      </p:sp>
      <p:sp>
        <p:nvSpPr>
          <p:cNvPr id="13" name="12 Rectángulo redondeado"/>
          <p:cNvSpPr/>
          <p:nvPr/>
        </p:nvSpPr>
        <p:spPr>
          <a:xfrm>
            <a:off x="4499992" y="6065912"/>
            <a:ext cx="4392488" cy="5314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1600" dirty="0" smtClean="0">
                <a:solidFill>
                  <a:schemeClr val="tx1"/>
                </a:solidFill>
                <a:latin typeface="Times New Roman" pitchFamily="18" charset="0"/>
                <a:cs typeface="Times New Roman" pitchFamily="18" charset="0"/>
              </a:rPr>
              <a:t>Aplicar post-test para verificar el desarrollo conseguido.</a:t>
            </a:r>
          </a:p>
        </p:txBody>
      </p:sp>
      <p:cxnSp>
        <p:nvCxnSpPr>
          <p:cNvPr id="25" name="24 Conector angular"/>
          <p:cNvCxnSpPr>
            <a:stCxn id="4" idx="2"/>
            <a:endCxn id="5" idx="0"/>
          </p:cNvCxnSpPr>
          <p:nvPr/>
        </p:nvCxnSpPr>
        <p:spPr>
          <a:xfrm rot="5400000">
            <a:off x="2789802" y="-117394"/>
            <a:ext cx="576064" cy="2484276"/>
          </a:xfrm>
          <a:prstGeom prst="bentConnector3">
            <a:avLst>
              <a:gd name="adj1" fmla="val 50000"/>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27" name="26 Conector angular"/>
          <p:cNvCxnSpPr>
            <a:stCxn id="4" idx="2"/>
            <a:endCxn id="6" idx="0"/>
          </p:cNvCxnSpPr>
          <p:nvPr/>
        </p:nvCxnSpPr>
        <p:spPr>
          <a:xfrm rot="16200000" flipH="1">
            <a:off x="5148064" y="8620"/>
            <a:ext cx="576064" cy="2232248"/>
          </a:xfrm>
          <a:prstGeom prst="bentConnector3">
            <a:avLst>
              <a:gd name="adj1" fmla="val 50000"/>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29" name="28 Conector recto de flecha"/>
          <p:cNvCxnSpPr>
            <a:stCxn id="5" idx="2"/>
          </p:cNvCxnSpPr>
          <p:nvPr/>
        </p:nvCxnSpPr>
        <p:spPr>
          <a:xfrm>
            <a:off x="1835696" y="1988840"/>
            <a:ext cx="0" cy="288032"/>
          </a:xfrm>
          <a:prstGeom prst="straightConnector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31" name="30 Conector angular"/>
          <p:cNvCxnSpPr>
            <a:stCxn id="6" idx="1"/>
            <a:endCxn id="9" idx="1"/>
          </p:cNvCxnSpPr>
          <p:nvPr/>
        </p:nvCxnSpPr>
        <p:spPr>
          <a:xfrm rot="10800000" flipV="1">
            <a:off x="4499992" y="1700808"/>
            <a:ext cx="1080120" cy="972108"/>
          </a:xfrm>
          <a:prstGeom prst="bentConnector3">
            <a:avLst>
              <a:gd name="adj1" fmla="val 119401"/>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33" name="32 Forma"/>
          <p:cNvCxnSpPr/>
          <p:nvPr/>
        </p:nvCxnSpPr>
        <p:spPr>
          <a:xfrm rot="16200000" flipH="1">
            <a:off x="3851920" y="3068960"/>
            <a:ext cx="1080120" cy="216024"/>
          </a:xfrm>
          <a:prstGeom prst="bentConnector2">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35" name="34 Forma"/>
          <p:cNvCxnSpPr/>
          <p:nvPr/>
        </p:nvCxnSpPr>
        <p:spPr>
          <a:xfrm rot="16200000" flipH="1">
            <a:off x="3887924" y="3969060"/>
            <a:ext cx="1008112" cy="216024"/>
          </a:xfrm>
          <a:prstGeom prst="bentConnector2">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37" name="36 Forma"/>
          <p:cNvCxnSpPr/>
          <p:nvPr/>
        </p:nvCxnSpPr>
        <p:spPr>
          <a:xfrm rot="16200000" flipH="1">
            <a:off x="3941930" y="4923166"/>
            <a:ext cx="900100" cy="216024"/>
          </a:xfrm>
          <a:prstGeom prst="bentConnector2">
            <a:avLst/>
          </a:prstGeom>
          <a:ln w="19050">
            <a:tailEnd type="arrow"/>
          </a:ln>
        </p:spPr>
        <p:style>
          <a:lnRef idx="1">
            <a:schemeClr val="accent4"/>
          </a:lnRef>
          <a:fillRef idx="0">
            <a:schemeClr val="accent4"/>
          </a:fillRef>
          <a:effectRef idx="0">
            <a:schemeClr val="accent4"/>
          </a:effectRef>
          <a:fontRef idx="minor">
            <a:schemeClr val="tx1"/>
          </a:fontRef>
        </p:style>
      </p:cxnSp>
      <p:cxnSp>
        <p:nvCxnSpPr>
          <p:cNvPr id="42" name="41 Forma"/>
          <p:cNvCxnSpPr/>
          <p:nvPr/>
        </p:nvCxnSpPr>
        <p:spPr>
          <a:xfrm rot="16200000" flipH="1">
            <a:off x="3876768" y="5708408"/>
            <a:ext cx="1030424" cy="216024"/>
          </a:xfrm>
          <a:prstGeom prst="bentConnector2">
            <a:avLst/>
          </a:prstGeom>
          <a:ln w="19050">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1250"/>
                                        <p:tgtEl>
                                          <p:spTgt spid="25"/>
                                        </p:tgtEl>
                                      </p:cBhvr>
                                    </p:animEffect>
                                  </p:childTnLst>
                                </p:cTn>
                              </p:par>
                            </p:childTnLst>
                          </p:cTn>
                        </p:par>
                        <p:par>
                          <p:cTn id="12" fill="hold">
                            <p:stCondLst>
                              <p:cond delay="275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475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1250"/>
                                        <p:tgtEl>
                                          <p:spTgt spid="29"/>
                                        </p:tgtEl>
                                      </p:cBhvr>
                                    </p:animEffect>
                                  </p:childTnLst>
                                </p:cTn>
                              </p:par>
                            </p:childTnLst>
                          </p:cTn>
                        </p:par>
                        <p:par>
                          <p:cTn id="20" fill="hold">
                            <p:stCondLst>
                              <p:cond delay="6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2000"/>
                                        <p:tgtEl>
                                          <p:spTgt spid="7"/>
                                        </p:tgtEl>
                                      </p:cBhvr>
                                    </p:animEffect>
                                  </p:childTnLst>
                                </p:cTn>
                              </p:par>
                            </p:childTnLst>
                          </p:cTn>
                        </p:par>
                        <p:par>
                          <p:cTn id="24" fill="hold">
                            <p:stCondLst>
                              <p:cond delay="8000"/>
                            </p:stCondLst>
                            <p:childTnLst>
                              <p:par>
                                <p:cTn id="25" presetID="14" presetClass="entr" presetSubtype="1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2000"/>
                                        <p:tgtEl>
                                          <p:spTgt spid="27"/>
                                        </p:tgtEl>
                                      </p:cBhvr>
                                    </p:animEffect>
                                  </p:childTnLst>
                                </p:cTn>
                              </p:par>
                            </p:childTnLst>
                          </p:cTn>
                        </p:par>
                        <p:par>
                          <p:cTn id="28" fill="hold">
                            <p:stCondLst>
                              <p:cond delay="10000"/>
                            </p:stCondLst>
                            <p:childTnLst>
                              <p:par>
                                <p:cTn id="29" presetID="31"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90"/>
                                          </p:val>
                                        </p:tav>
                                        <p:tav tm="100000">
                                          <p:val>
                                            <p:fltVal val="0"/>
                                          </p:val>
                                        </p:tav>
                                      </p:tavLst>
                                    </p:anim>
                                    <p:animEffect transition="in" filter="fade">
                                      <p:cBhvr>
                                        <p:cTn id="34" dur="2000"/>
                                        <p:tgtEl>
                                          <p:spTgt spid="6"/>
                                        </p:tgtEl>
                                      </p:cBhvr>
                                    </p:animEffect>
                                  </p:childTnLst>
                                </p:cTn>
                              </p:par>
                            </p:childTnLst>
                          </p:cTn>
                        </p:par>
                        <p:par>
                          <p:cTn id="35" fill="hold">
                            <p:stCondLst>
                              <p:cond delay="12000"/>
                            </p:stCondLst>
                            <p:childTnLst>
                              <p:par>
                                <p:cTn id="36" presetID="14" presetClass="entr" presetSubtype="1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1250"/>
                                        <p:tgtEl>
                                          <p:spTgt spid="31"/>
                                        </p:tgtEl>
                                      </p:cBhvr>
                                    </p:animEffect>
                                  </p:childTnLst>
                                </p:cTn>
                              </p:par>
                            </p:childTnLst>
                          </p:cTn>
                        </p:par>
                        <p:par>
                          <p:cTn id="39" fill="hold">
                            <p:stCondLst>
                              <p:cond delay="1325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500"/>
                                        <p:tgtEl>
                                          <p:spTgt spid="9"/>
                                        </p:tgtEl>
                                      </p:cBhvr>
                                    </p:animEffect>
                                  </p:childTnLst>
                                </p:cTn>
                              </p:par>
                            </p:childTnLst>
                          </p:cTn>
                        </p:par>
                        <p:par>
                          <p:cTn id="43" fill="hold">
                            <p:stCondLst>
                              <p:cond delay="14750"/>
                            </p:stCondLst>
                            <p:childTnLst>
                              <p:par>
                                <p:cTn id="44" presetID="14" presetClass="entr" presetSubtype="1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1250"/>
                                        <p:tgtEl>
                                          <p:spTgt spid="33"/>
                                        </p:tgtEl>
                                      </p:cBhvr>
                                    </p:animEffect>
                                  </p:childTnLst>
                                </p:cTn>
                              </p:par>
                            </p:childTnLst>
                          </p:cTn>
                        </p:par>
                        <p:par>
                          <p:cTn id="47" fill="hold">
                            <p:stCondLst>
                              <p:cond delay="16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500"/>
                                        <p:tgtEl>
                                          <p:spTgt spid="10"/>
                                        </p:tgtEl>
                                      </p:cBhvr>
                                    </p:animEffect>
                                  </p:childTnLst>
                                </p:cTn>
                              </p:par>
                            </p:childTnLst>
                          </p:cTn>
                        </p:par>
                        <p:par>
                          <p:cTn id="51" fill="hold">
                            <p:stCondLst>
                              <p:cond delay="17500"/>
                            </p:stCondLst>
                            <p:childTnLst>
                              <p:par>
                                <p:cTn id="52" presetID="14" presetClass="entr" presetSubtype="1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1250"/>
                                        <p:tgtEl>
                                          <p:spTgt spid="35"/>
                                        </p:tgtEl>
                                      </p:cBhvr>
                                    </p:animEffect>
                                  </p:childTnLst>
                                </p:cTn>
                              </p:par>
                            </p:childTnLst>
                          </p:cTn>
                        </p:par>
                        <p:par>
                          <p:cTn id="55" fill="hold">
                            <p:stCondLst>
                              <p:cond delay="1875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500"/>
                                        <p:tgtEl>
                                          <p:spTgt spid="11"/>
                                        </p:tgtEl>
                                      </p:cBhvr>
                                    </p:animEffect>
                                    <p:anim calcmode="lin" valueType="num">
                                      <p:cBhvr>
                                        <p:cTn id="59" dur="1500" fill="hold"/>
                                        <p:tgtEl>
                                          <p:spTgt spid="11"/>
                                        </p:tgtEl>
                                        <p:attrNameLst>
                                          <p:attrName>ppt_x</p:attrName>
                                        </p:attrNameLst>
                                      </p:cBhvr>
                                      <p:tavLst>
                                        <p:tav tm="0">
                                          <p:val>
                                            <p:strVal val="#ppt_x"/>
                                          </p:val>
                                        </p:tav>
                                        <p:tav tm="100000">
                                          <p:val>
                                            <p:strVal val="#ppt_x"/>
                                          </p:val>
                                        </p:tav>
                                      </p:tavLst>
                                    </p:anim>
                                    <p:anim calcmode="lin" valueType="num">
                                      <p:cBhvr>
                                        <p:cTn id="60" dur="15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20250"/>
                            </p:stCondLst>
                            <p:childTnLst>
                              <p:par>
                                <p:cTn id="62" presetID="14" presetClass="entr" presetSubtype="1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randombar(horizontal)">
                                      <p:cBhvr>
                                        <p:cTn id="64" dur="1250"/>
                                        <p:tgtEl>
                                          <p:spTgt spid="37"/>
                                        </p:tgtEl>
                                      </p:cBhvr>
                                    </p:animEffect>
                                  </p:childTnLst>
                                </p:cTn>
                              </p:par>
                            </p:childTnLst>
                          </p:cTn>
                        </p:par>
                        <p:par>
                          <p:cTn id="65" fill="hold">
                            <p:stCondLst>
                              <p:cond delay="21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1500"/>
                                        <p:tgtEl>
                                          <p:spTgt spid="12"/>
                                        </p:tgtEl>
                                      </p:cBhvr>
                                    </p:animEffect>
                                  </p:childTnLst>
                                </p:cTn>
                              </p:par>
                            </p:childTnLst>
                          </p:cTn>
                        </p:par>
                        <p:par>
                          <p:cTn id="69" fill="hold">
                            <p:stCondLst>
                              <p:cond delay="23000"/>
                            </p:stCondLst>
                            <p:childTnLst>
                              <p:par>
                                <p:cTn id="70" presetID="14" presetClass="entr" presetSubtype="10"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randombar(horizontal)">
                                      <p:cBhvr>
                                        <p:cTn id="72" dur="1250"/>
                                        <p:tgtEl>
                                          <p:spTgt spid="42"/>
                                        </p:tgtEl>
                                      </p:cBhvr>
                                    </p:animEffect>
                                  </p:childTnLst>
                                </p:cTn>
                              </p:par>
                            </p:childTnLst>
                          </p:cTn>
                        </p:par>
                        <p:par>
                          <p:cTn id="73" fill="hold">
                            <p:stCondLst>
                              <p:cond delay="24250"/>
                            </p:stCondLst>
                            <p:childTnLst>
                              <p:par>
                                <p:cTn id="74" presetID="21"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heel(1)">
                                      <p:cBhvr>
                                        <p:cTn id="76"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tile tx="0" ty="0" sx="100000" sy="100000" flip="none" algn="l"/>
        </a:blipFill>
        <a:effectLst/>
      </p:bgPr>
    </p:bg>
    <p:spTree>
      <p:nvGrpSpPr>
        <p:cNvPr id="1" name=""/>
        <p:cNvGrpSpPr/>
        <p:nvPr/>
      </p:nvGrpSpPr>
      <p:grpSpPr>
        <a:xfrm>
          <a:off x="0" y="0"/>
          <a:ext cx="0" cy="0"/>
          <a:chOff x="0" y="0"/>
          <a:chExt cx="0" cy="0"/>
        </a:xfrm>
      </p:grpSpPr>
      <p:pic>
        <p:nvPicPr>
          <p:cNvPr id="6" name="Picture 2" descr="C:\Users\NX-PX\AppData\Local\Temp\Rar$DI00.622\template-m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0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15616" y="548680"/>
            <a:ext cx="6768752" cy="1754326"/>
          </a:xfrm>
          <a:prstGeom prst="rect">
            <a:avLst/>
          </a:prstGeom>
          <a:noFill/>
        </p:spPr>
        <p:txBody>
          <a:bodyPr wrap="square" rtlCol="0">
            <a:spAutoFit/>
          </a:bodyPr>
          <a:lstStyle/>
          <a:p>
            <a:pPr algn="ctr"/>
            <a:r>
              <a:rPr lang="es-ES" sz="44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CAPITULO II</a:t>
            </a:r>
          </a:p>
          <a:p>
            <a:pPr algn="ctr"/>
            <a:endParaRPr lang="es-ES" sz="16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s-ES" sz="4400" b="1" i="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MARCO TEÓRICO</a:t>
            </a:r>
          </a:p>
        </p:txBody>
      </p:sp>
      <p:pic>
        <p:nvPicPr>
          <p:cNvPr id="5122" name="Picture 2"/>
          <p:cNvPicPr>
            <a:picLocks noChangeAspect="1" noChangeArrowheads="1"/>
          </p:cNvPicPr>
          <p:nvPr/>
        </p:nvPicPr>
        <p:blipFill>
          <a:blip r:embed="rId3" cstate="print"/>
          <a:srcRect/>
          <a:stretch>
            <a:fillRect/>
          </a:stretch>
        </p:blipFill>
        <p:spPr bwMode="auto">
          <a:xfrm rot="20478398">
            <a:off x="1151722" y="3008092"/>
            <a:ext cx="3137544" cy="3437787"/>
          </a:xfrm>
          <a:prstGeom prst="rect">
            <a:avLst/>
          </a:prstGeom>
          <a:ln>
            <a:noFill/>
          </a:ln>
          <a:effectLst>
            <a:outerShdw blurRad="292100" dist="139700" dir="2700000" algn="tl" rotWithShape="0">
              <a:srgbClr val="333333">
                <a:alpha val="65000"/>
              </a:srgbClr>
            </a:outerShdw>
          </a:effectLst>
        </p:spPr>
      </p:pic>
      <p:pic>
        <p:nvPicPr>
          <p:cNvPr id="5123" name="Picture 3"/>
          <p:cNvPicPr>
            <a:picLocks noChangeAspect="1" noChangeArrowheads="1"/>
          </p:cNvPicPr>
          <p:nvPr/>
        </p:nvPicPr>
        <p:blipFill>
          <a:blip r:embed="rId4" cstate="print"/>
          <a:srcRect/>
          <a:stretch>
            <a:fillRect/>
          </a:stretch>
        </p:blipFill>
        <p:spPr bwMode="auto">
          <a:xfrm rot="920927">
            <a:off x="5174064" y="2947550"/>
            <a:ext cx="2809789" cy="32954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1"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500" fill="hold"/>
                                        <p:tgtEl>
                                          <p:spTgt spid="5123"/>
                                        </p:tgtEl>
                                        <p:attrNameLst>
                                          <p:attrName>ppt_w</p:attrName>
                                        </p:attrNameLst>
                                      </p:cBhvr>
                                      <p:tavLst>
                                        <p:tav tm="0">
                                          <p:val>
                                            <p:fltVal val="0"/>
                                          </p:val>
                                        </p:tav>
                                        <p:tav tm="100000">
                                          <p:val>
                                            <p:strVal val="#ppt_w"/>
                                          </p:val>
                                        </p:tav>
                                      </p:tavLst>
                                    </p:anim>
                                    <p:anim calcmode="lin" valueType="num">
                                      <p:cBhvr>
                                        <p:cTn id="14" dur="1500" fill="hold"/>
                                        <p:tgtEl>
                                          <p:spTgt spid="5123"/>
                                        </p:tgtEl>
                                        <p:attrNameLst>
                                          <p:attrName>ppt_h</p:attrName>
                                        </p:attrNameLst>
                                      </p:cBhvr>
                                      <p:tavLst>
                                        <p:tav tm="0">
                                          <p:val>
                                            <p:fltVal val="0"/>
                                          </p:val>
                                        </p:tav>
                                        <p:tav tm="100000">
                                          <p:val>
                                            <p:strVal val="#ppt_h"/>
                                          </p:val>
                                        </p:tav>
                                      </p:tavLst>
                                    </p:anim>
                                    <p:anim calcmode="lin" valueType="num">
                                      <p:cBhvr>
                                        <p:cTn id="15" dur="1500" fill="hold"/>
                                        <p:tgtEl>
                                          <p:spTgt spid="5123"/>
                                        </p:tgtEl>
                                        <p:attrNameLst>
                                          <p:attrName>style.rotation</p:attrName>
                                        </p:attrNameLst>
                                      </p:cBhvr>
                                      <p:tavLst>
                                        <p:tav tm="0">
                                          <p:val>
                                            <p:fltVal val="90"/>
                                          </p:val>
                                        </p:tav>
                                        <p:tav tm="100000">
                                          <p:val>
                                            <p:fltVal val="0"/>
                                          </p:val>
                                        </p:tav>
                                      </p:tavLst>
                                    </p:anim>
                                    <p:animEffect transition="in" filter="fade">
                                      <p:cBhvr>
                                        <p:cTn id="16" dur="1500"/>
                                        <p:tgtEl>
                                          <p:spTgt spid="5123"/>
                                        </p:tgtEl>
                                      </p:cBhvr>
                                    </p:animEffect>
                                  </p:childTnLst>
                                </p:cTn>
                              </p:par>
                            </p:childTnLst>
                          </p:cTn>
                        </p:par>
                        <p:par>
                          <p:cTn id="17" fill="hold">
                            <p:stCondLst>
                              <p:cond delay="3000"/>
                            </p:stCondLst>
                            <p:childTnLst>
                              <p:par>
                                <p:cTn id="18" presetID="31" presetClass="entr" presetSubtype="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1500" fill="hold"/>
                                        <p:tgtEl>
                                          <p:spTgt spid="5122"/>
                                        </p:tgtEl>
                                        <p:attrNameLst>
                                          <p:attrName>ppt_w</p:attrName>
                                        </p:attrNameLst>
                                      </p:cBhvr>
                                      <p:tavLst>
                                        <p:tav tm="0">
                                          <p:val>
                                            <p:fltVal val="0"/>
                                          </p:val>
                                        </p:tav>
                                        <p:tav tm="100000">
                                          <p:val>
                                            <p:strVal val="#ppt_w"/>
                                          </p:val>
                                        </p:tav>
                                      </p:tavLst>
                                    </p:anim>
                                    <p:anim calcmode="lin" valueType="num">
                                      <p:cBhvr>
                                        <p:cTn id="21" dur="1500" fill="hold"/>
                                        <p:tgtEl>
                                          <p:spTgt spid="5122"/>
                                        </p:tgtEl>
                                        <p:attrNameLst>
                                          <p:attrName>ppt_h</p:attrName>
                                        </p:attrNameLst>
                                      </p:cBhvr>
                                      <p:tavLst>
                                        <p:tav tm="0">
                                          <p:val>
                                            <p:fltVal val="0"/>
                                          </p:val>
                                        </p:tav>
                                        <p:tav tm="100000">
                                          <p:val>
                                            <p:strVal val="#ppt_h"/>
                                          </p:val>
                                        </p:tav>
                                      </p:tavLst>
                                    </p:anim>
                                    <p:anim calcmode="lin" valueType="num">
                                      <p:cBhvr>
                                        <p:cTn id="22" dur="1500" fill="hold"/>
                                        <p:tgtEl>
                                          <p:spTgt spid="5122"/>
                                        </p:tgtEl>
                                        <p:attrNameLst>
                                          <p:attrName>style.rotation</p:attrName>
                                        </p:attrNameLst>
                                      </p:cBhvr>
                                      <p:tavLst>
                                        <p:tav tm="0">
                                          <p:val>
                                            <p:fltVal val="90"/>
                                          </p:val>
                                        </p:tav>
                                        <p:tav tm="100000">
                                          <p:val>
                                            <p:fltVal val="0"/>
                                          </p:val>
                                        </p:tav>
                                      </p:tavLst>
                                    </p:anim>
                                    <p:animEffect transition="in" filter="fade">
                                      <p:cBhvr>
                                        <p:cTn id="23"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1354</TotalTime>
  <Words>1942</Words>
  <Application>Microsoft Office PowerPoint</Application>
  <PresentationFormat>Presentación en pantalla (4:3)</PresentationFormat>
  <Paragraphs>302</Paragraphs>
  <Slides>40</Slides>
  <Notes>24</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Ángulos</vt:lpstr>
      <vt:lpstr>DEPARTAMENTO DE CIENCIAS HUMANAS Y SOCIALES</vt:lpstr>
      <vt:lpstr>INTRODUCCIÓN</vt:lpstr>
      <vt:lpstr>CAPITULO I  MARCO CONTEXTUAL</vt:lpstr>
      <vt:lpstr>Presentación de PowerPoint</vt:lpstr>
      <vt:lpstr>Presentación de PowerPoint</vt:lpstr>
      <vt:lpstr>SUBPROBLEMAS DE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III   DISEÑO METODOLÓGICO DE LA INVESTIGACIÓN</vt:lpstr>
      <vt:lpstr>Presentación de PowerPoint</vt:lpstr>
      <vt:lpstr>Presentación de PowerPoint</vt:lpstr>
      <vt:lpstr>Presentación de PowerPoint</vt:lpstr>
      <vt:lpstr>2. Direccionalidad y Lateralidad</vt:lpstr>
      <vt:lpstr>4. Motricidad Fina</vt:lpstr>
      <vt:lpstr>CAPITULO IV  CONCLUSIONES Y RECOMENDACIONES</vt:lpstr>
      <vt:lpstr>CONCLUSIONES</vt:lpstr>
      <vt:lpstr>RECOMENDACIONES</vt:lpstr>
      <vt:lpstr>COMPROBACIÓN  teorica DE HIPÓTESIS</vt:lpstr>
      <vt:lpstr>CAPITULO V  INFORME TÉCNICO - PEDAGÓGICO</vt:lpstr>
      <vt:lpstr>PROCEDIMIENTO SEGUIDO</vt:lpstr>
      <vt:lpstr>DISCUSIÓN, CONCLUSIONES Y COMPROMISOS </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LICENCIATURA EN CIENCIAS DE LA EDUCACIÓN, MENCIÓN EDUCACIÓN INFANTIL   CARRERA LICENCIATURA EN CIENCIAS DE LA EDUCACIÓN MENCIÓN EDUCACIÓN INFANTIL</dc:title>
  <dc:creator>NX-PX</dc:creator>
  <cp:lastModifiedBy>NX-PX</cp:lastModifiedBy>
  <cp:revision>42</cp:revision>
  <dcterms:created xsi:type="dcterms:W3CDTF">2014-12-17T21:49:33Z</dcterms:created>
  <dcterms:modified xsi:type="dcterms:W3CDTF">2015-01-06T17:24:45Z</dcterms:modified>
</cp:coreProperties>
</file>