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3"/>
  </p:notesMasterIdLst>
  <p:sldIdLst>
    <p:sldId id="257" r:id="rId2"/>
    <p:sldId id="258" r:id="rId3"/>
    <p:sldId id="261" r:id="rId4"/>
    <p:sldId id="278" r:id="rId5"/>
    <p:sldId id="262" r:id="rId6"/>
    <p:sldId id="263" r:id="rId7"/>
    <p:sldId id="276" r:id="rId8"/>
    <p:sldId id="277" r:id="rId9"/>
    <p:sldId id="264" r:id="rId10"/>
    <p:sldId id="265" r:id="rId11"/>
    <p:sldId id="285" r:id="rId12"/>
    <p:sldId id="266" r:id="rId13"/>
    <p:sldId id="289" r:id="rId14"/>
    <p:sldId id="291" r:id="rId15"/>
    <p:sldId id="293" r:id="rId16"/>
    <p:sldId id="295" r:id="rId17"/>
    <p:sldId id="286" r:id="rId18"/>
    <p:sldId id="304" r:id="rId19"/>
    <p:sldId id="303" r:id="rId20"/>
    <p:sldId id="267" r:id="rId21"/>
    <p:sldId id="268" r:id="rId22"/>
    <p:sldId id="298" r:id="rId23"/>
    <p:sldId id="300" r:id="rId24"/>
    <p:sldId id="296" r:id="rId25"/>
    <p:sldId id="302" r:id="rId26"/>
    <p:sldId id="301" r:id="rId27"/>
    <p:sldId id="280" r:id="rId28"/>
    <p:sldId id="306" r:id="rId29"/>
    <p:sldId id="305" r:id="rId30"/>
    <p:sldId id="307" r:id="rId31"/>
    <p:sldId id="309" r:id="rId32"/>
    <p:sldId id="310" r:id="rId33"/>
    <p:sldId id="315" r:id="rId34"/>
    <p:sldId id="311" r:id="rId35"/>
    <p:sldId id="312" r:id="rId36"/>
    <p:sldId id="318" r:id="rId37"/>
    <p:sldId id="316" r:id="rId38"/>
    <p:sldId id="317" r:id="rId39"/>
    <p:sldId id="321" r:id="rId40"/>
    <p:sldId id="319" r:id="rId41"/>
    <p:sldId id="320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216D25"/>
    <a:srgbClr val="0F3311"/>
    <a:srgbClr val="009999"/>
    <a:srgbClr val="00CC99"/>
    <a:srgbClr val="00CC66"/>
    <a:srgbClr val="FFCC00"/>
    <a:srgbClr val="3399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6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TESIS\POBLACI&#211;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TESIS\POBLACI&#211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DEMOGRAFÍA</a:t>
            </a:r>
          </a:p>
        </c:rich>
      </c:tx>
      <c:layout>
        <c:manualLayout>
          <c:xMode val="edge"/>
          <c:yMode val="edge"/>
          <c:x val="0.12970971912093077"/>
          <c:y val="4.166666666666666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41806453825531"/>
          <c:y val="0.17669728783902011"/>
          <c:w val="0.67408177570665817"/>
          <c:h val="0.8888815981335666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900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900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900" b="1"/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/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Hoja1!$F$5:$J$5</c:f>
              <c:strCache>
                <c:ptCount val="5"/>
                <c:pt idx="0">
                  <c:v>&lt; 5 años</c:v>
                </c:pt>
                <c:pt idx="1">
                  <c:v>&gt;5&lt; 10 años</c:v>
                </c:pt>
                <c:pt idx="2">
                  <c:v>&gt;10&lt; 15 años</c:v>
                </c:pt>
                <c:pt idx="3">
                  <c:v>&gt;15&lt; 65 años</c:v>
                </c:pt>
                <c:pt idx="4">
                  <c:v>&gt;65 años</c:v>
                </c:pt>
              </c:strCache>
            </c:strRef>
          </c:cat>
          <c:val>
            <c:numRef>
              <c:f>Hoja1!$F$6:$J$6</c:f>
              <c:numCache>
                <c:formatCode>General</c:formatCode>
                <c:ptCount val="5"/>
                <c:pt idx="0">
                  <c:v>13</c:v>
                </c:pt>
                <c:pt idx="1">
                  <c:v>29</c:v>
                </c:pt>
                <c:pt idx="2">
                  <c:v>25</c:v>
                </c:pt>
                <c:pt idx="3">
                  <c:v>93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NIVEL DE EDUCACIÓN</c:v>
          </c:tx>
          <c:invertIfNegative val="0"/>
          <c:cat>
            <c:multiLvlStrRef>
              <c:f>Hoja2!$B$3:$J$4</c:f>
              <c:multiLvlStrCache>
                <c:ptCount val="9"/>
                <c:lvl>
                  <c:pt idx="0">
                    <c:v>PRIMARIA</c:v>
                  </c:pt>
                  <c:pt idx="1">
                    <c:v>PRIMARIA</c:v>
                  </c:pt>
                  <c:pt idx="2">
                    <c:v>SECUNDARIA</c:v>
                  </c:pt>
                  <c:pt idx="3">
                    <c:v>PRIMARIA</c:v>
                  </c:pt>
                  <c:pt idx="4">
                    <c:v>SECUNDARIA</c:v>
                  </c:pt>
                  <c:pt idx="5">
                    <c:v>SUPERIOR</c:v>
                  </c:pt>
                  <c:pt idx="6">
                    <c:v>SIN EDUC.</c:v>
                  </c:pt>
                  <c:pt idx="7">
                    <c:v>SIN EDUC.</c:v>
                  </c:pt>
                  <c:pt idx="8">
                    <c:v>PRIMARIA</c:v>
                  </c:pt>
                </c:lvl>
                <c:lvl>
                  <c:pt idx="0">
                    <c:v>&gt;5&lt; 10 años</c:v>
                  </c:pt>
                  <c:pt idx="1">
                    <c:v>&gt;10&lt; 15 años</c:v>
                  </c:pt>
                  <c:pt idx="3">
                    <c:v>&gt;15&lt; 65 años</c:v>
                  </c:pt>
                  <c:pt idx="7">
                    <c:v>&gt;65 años</c:v>
                  </c:pt>
                </c:lvl>
              </c:multiLvlStrCache>
            </c:multiLvlStrRef>
          </c:cat>
          <c:val>
            <c:numRef>
              <c:f>Hoja2!$B$5:$J$5</c:f>
              <c:numCache>
                <c:formatCode>General</c:formatCode>
                <c:ptCount val="9"/>
                <c:pt idx="0">
                  <c:v>29</c:v>
                </c:pt>
                <c:pt idx="1">
                  <c:v>13</c:v>
                </c:pt>
                <c:pt idx="2">
                  <c:v>12</c:v>
                </c:pt>
                <c:pt idx="3">
                  <c:v>57</c:v>
                </c:pt>
                <c:pt idx="4">
                  <c:v>17</c:v>
                </c:pt>
                <c:pt idx="5">
                  <c:v>1</c:v>
                </c:pt>
                <c:pt idx="6">
                  <c:v>18</c:v>
                </c:pt>
                <c:pt idx="7">
                  <c:v>21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3397760"/>
        <c:axId val="93399296"/>
      </c:barChart>
      <c:catAx>
        <c:axId val="93397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93399296"/>
        <c:crosses val="autoZero"/>
        <c:auto val="1"/>
        <c:lblAlgn val="ctr"/>
        <c:lblOffset val="100"/>
        <c:noMultiLvlLbl val="0"/>
      </c:catAx>
      <c:valAx>
        <c:axId val="9339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3397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/>
      </a:pPr>
      <a:endParaRPr lang="es-EC"/>
    </a:p>
  </c:txPr>
  <c:externalData r:id="rId1">
    <c:autoUpdate val="0"/>
  </c:externalData>
</c:chartSpace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17.xml"/><Relationship Id="rId1" Type="http://schemas.openxmlformats.org/officeDocument/2006/relationships/slide" Target="../slides/slide5.xml"/><Relationship Id="rId6" Type="http://schemas.openxmlformats.org/officeDocument/2006/relationships/slide" Target="../slides/slide6.xml"/><Relationship Id="rId5" Type="http://schemas.openxmlformats.org/officeDocument/2006/relationships/slide" Target="../slides/slide7.xml"/><Relationship Id="rId4" Type="http://schemas.openxmlformats.org/officeDocument/2006/relationships/slide" Target="../slides/slide1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E0BB04-FAC1-4CFA-80B8-180B32E3601E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046A181-824B-4A28-BAC7-3C87D31D273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PROCESO</a:t>
          </a:r>
          <a:endParaRPr lang="es-EC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A39D09D6-7B7D-4255-87A3-89CBA396FFF2}" type="parTrans" cxnId="{7A6B8BCE-F0BF-4303-9F5F-0CFFD1642E1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4FAF390A-74F2-4482-9C7B-3B40A3AC4FE1}" type="sibTrans" cxnId="{7A6B8BCE-F0BF-4303-9F5F-0CFFD1642E1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0A91151-9B96-48E5-B535-FF4363059A23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BIEN / SERVICIO</a:t>
          </a:r>
          <a:endParaRPr lang="es-EC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114CBAFC-CAA1-4B7A-8795-DB215AA1216E}" type="parTrans" cxnId="{4CF53584-BE86-447E-8718-3BA65714F27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0BEA886-1447-487D-B14E-83040F9FA407}" type="sibTrans" cxnId="{4CF53584-BE86-447E-8718-3BA65714F274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B77C0306-C1E3-491B-913A-7F53BC56DA87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LOCALIZACIÓN</a:t>
          </a:r>
          <a:endParaRPr lang="es-EC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1EFB85D3-FB4E-428A-914F-02D373BCB433}" type="parTrans" cxnId="{CB8784E7-BB3F-437D-BF27-E319D4039B3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9883F345-1E57-43A0-893C-C040BFD29655}" type="sibTrans" cxnId="{CB8784E7-BB3F-437D-BF27-E319D4039B30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AAF59C95-03E8-43C0-B33D-71AA0D63485C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accent3">
                  <a:lumMod val="75000"/>
                </a:schemeClr>
              </a:solidFill>
            </a:rPr>
            <a:t>ADECUAR</a:t>
          </a:r>
          <a:endParaRPr lang="es-EC" sz="1400" b="1" dirty="0">
            <a:solidFill>
              <a:schemeClr val="accent3">
                <a:lumMod val="75000"/>
              </a:schemeClr>
            </a:solidFill>
          </a:endParaRPr>
        </a:p>
      </dgm:t>
    </dgm:pt>
    <dgm:pt modelId="{7BB11900-5116-47E8-BB9B-4B9C9C5865EB}" type="parTrans" cxnId="{A7D7D11D-07B0-4D58-BC6C-638AA8FBF6C1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B25B4EEA-4ADC-4082-A71E-CB33039443FF}" type="sibTrans" cxnId="{A7D7D11D-07B0-4D58-BC6C-638AA8FBF6C1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71228BC-E0DE-466B-AC7E-5C44BE9C430F}">
      <dgm:prSet phldrT="[Texto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s-EC" sz="1400" b="1" smtClean="0">
              <a:solidFill>
                <a:schemeClr val="accent3">
                  <a:lumMod val="75000"/>
                </a:schemeClr>
              </a:solidFill>
            </a:rPr>
            <a:t>COMUNIDAD CATZOLOMA, CANTÓN IBARRA</a:t>
          </a:r>
          <a:endParaRPr lang="es-EC" sz="1400" b="1">
            <a:solidFill>
              <a:schemeClr val="accent3">
                <a:lumMod val="75000"/>
              </a:schemeClr>
            </a:solidFill>
          </a:endParaRPr>
        </a:p>
      </dgm:t>
    </dgm:pt>
    <dgm:pt modelId="{33520C42-4461-45E5-B35D-9A14CA6148D7}" type="parTrans" cxnId="{C5A11F8C-65DB-4F2C-97DE-D4A43610523E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CE0F75B6-3265-4185-A1D0-6488283A7483}" type="sibTrans" cxnId="{C5A11F8C-65DB-4F2C-97DE-D4A43610523E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F12F04DF-59D8-4FB3-B2F6-EFFFA67225D3}">
      <dgm:prSet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es-EC" sz="1400" b="1" dirty="0" smtClean="0">
              <a:solidFill>
                <a:schemeClr val="accent3">
                  <a:lumMod val="75000"/>
                </a:schemeClr>
              </a:solidFill>
            </a:rPr>
            <a:t>APROVECHAMIENTO BIOLÓGICO DE LOS HABITANTES</a:t>
          </a:r>
          <a:endParaRPr lang="es-EC" sz="1400" b="1" dirty="0">
            <a:solidFill>
              <a:schemeClr val="accent3">
                <a:lumMod val="75000"/>
              </a:schemeClr>
            </a:solidFill>
          </a:endParaRPr>
        </a:p>
      </dgm:t>
    </dgm:pt>
    <dgm:pt modelId="{67DF8D0A-7F30-4F4F-BCF1-F36F90BDC0D3}" type="parTrans" cxnId="{D14AB1FE-29ED-4759-B572-E7BD591C3812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0BC8EAC0-FD59-4BA7-85B7-D9BF7E679F1D}" type="sibTrans" cxnId="{D14AB1FE-29ED-4759-B572-E7BD591C3812}">
      <dgm:prSet/>
      <dgm:spPr/>
      <dgm:t>
        <a:bodyPr/>
        <a:lstStyle/>
        <a:p>
          <a:endParaRPr lang="es-EC" sz="1600" b="1">
            <a:solidFill>
              <a:schemeClr val="tx1"/>
            </a:solidFill>
          </a:endParaRPr>
        </a:p>
      </dgm:t>
    </dgm:pt>
    <dgm:pt modelId="{D9470136-18EC-46B6-B7C8-D4F93961C1C1}" type="pres">
      <dgm:prSet presAssocID="{FFE0BB04-FAC1-4CFA-80B8-180B32E3601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375F05-F3DA-4797-8582-0C74648B3CB2}" type="pres">
      <dgm:prSet presAssocID="{C046A181-824B-4A28-BAC7-3C87D31D27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1B17D4-20B4-42C1-B91B-D5D3D05113A1}" type="pres">
      <dgm:prSet presAssocID="{4FAF390A-74F2-4482-9C7B-3B40A3AC4FE1}" presName="sibTrans" presStyleCnt="0"/>
      <dgm:spPr/>
      <dgm:t>
        <a:bodyPr/>
        <a:lstStyle/>
        <a:p>
          <a:endParaRPr lang="es-EC"/>
        </a:p>
      </dgm:t>
    </dgm:pt>
    <dgm:pt modelId="{A4B7B3F5-7ECC-4AAD-8210-660BF9DD6F79}" type="pres">
      <dgm:prSet presAssocID="{D0A91151-9B96-48E5-B535-FF4363059A2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943243-14DE-40D5-ACA6-B523105BC899}" type="pres">
      <dgm:prSet presAssocID="{00BEA886-1447-487D-B14E-83040F9FA407}" presName="sibTrans" presStyleCnt="0"/>
      <dgm:spPr/>
      <dgm:t>
        <a:bodyPr/>
        <a:lstStyle/>
        <a:p>
          <a:endParaRPr lang="es-EC"/>
        </a:p>
      </dgm:t>
    </dgm:pt>
    <dgm:pt modelId="{159792FE-A8F6-44A8-9DBD-2956F0808033}" type="pres">
      <dgm:prSet presAssocID="{B77C0306-C1E3-491B-913A-7F53BC56DA8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43D4B8-79F6-427A-B430-D2E34E41179C}" type="pres">
      <dgm:prSet presAssocID="{9883F345-1E57-43A0-893C-C040BFD29655}" presName="sibTrans" presStyleCnt="0"/>
      <dgm:spPr/>
      <dgm:t>
        <a:bodyPr/>
        <a:lstStyle/>
        <a:p>
          <a:endParaRPr lang="es-EC"/>
        </a:p>
      </dgm:t>
    </dgm:pt>
    <dgm:pt modelId="{24F69856-87EA-4CB8-91EA-FB607D35FE53}" type="pres">
      <dgm:prSet presAssocID="{AAF59C95-03E8-43C0-B33D-71AA0D63485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98DC64-0B2A-4AD7-AF48-B9FA1085DEA7}" type="pres">
      <dgm:prSet presAssocID="{B25B4EEA-4ADC-4082-A71E-CB33039443FF}" presName="sibTrans" presStyleCnt="0"/>
      <dgm:spPr/>
      <dgm:t>
        <a:bodyPr/>
        <a:lstStyle/>
        <a:p>
          <a:endParaRPr lang="es-EC"/>
        </a:p>
      </dgm:t>
    </dgm:pt>
    <dgm:pt modelId="{F5B836F2-12BA-4547-BBBF-4F8E174CFB42}" type="pres">
      <dgm:prSet presAssocID="{F12F04DF-59D8-4FB3-B2F6-EFFFA67225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365FA5-B078-40B3-8AB1-97FCAA43E758}" type="pres">
      <dgm:prSet presAssocID="{0BC8EAC0-FD59-4BA7-85B7-D9BF7E679F1D}" presName="sibTrans" presStyleCnt="0"/>
      <dgm:spPr/>
      <dgm:t>
        <a:bodyPr/>
        <a:lstStyle/>
        <a:p>
          <a:endParaRPr lang="es-EC"/>
        </a:p>
      </dgm:t>
    </dgm:pt>
    <dgm:pt modelId="{F1210733-B1FB-4B33-8DC3-A10086EE39D6}" type="pres">
      <dgm:prSet presAssocID="{F71228BC-E0DE-466B-AC7E-5C44BE9C430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D5ADAB-B69E-4810-A5D4-FB7FD802F4BA}" type="presOf" srcId="{F71228BC-E0DE-466B-AC7E-5C44BE9C430F}" destId="{F1210733-B1FB-4B33-8DC3-A10086EE39D6}" srcOrd="0" destOrd="0" presId="urn:microsoft.com/office/officeart/2005/8/layout/default"/>
    <dgm:cxn modelId="{CB8784E7-BB3F-437D-BF27-E319D4039B30}" srcId="{FFE0BB04-FAC1-4CFA-80B8-180B32E3601E}" destId="{B77C0306-C1E3-491B-913A-7F53BC56DA87}" srcOrd="2" destOrd="0" parTransId="{1EFB85D3-FB4E-428A-914F-02D373BCB433}" sibTransId="{9883F345-1E57-43A0-893C-C040BFD29655}"/>
    <dgm:cxn modelId="{C5A11F8C-65DB-4F2C-97DE-D4A43610523E}" srcId="{FFE0BB04-FAC1-4CFA-80B8-180B32E3601E}" destId="{F71228BC-E0DE-466B-AC7E-5C44BE9C430F}" srcOrd="5" destOrd="0" parTransId="{33520C42-4461-45E5-B35D-9A14CA6148D7}" sibTransId="{CE0F75B6-3265-4185-A1D0-6488283A7483}"/>
    <dgm:cxn modelId="{61BDF7DB-E775-4267-9B0F-9A94D336CCFD}" type="presOf" srcId="{FFE0BB04-FAC1-4CFA-80B8-180B32E3601E}" destId="{D9470136-18EC-46B6-B7C8-D4F93961C1C1}" srcOrd="0" destOrd="0" presId="urn:microsoft.com/office/officeart/2005/8/layout/default"/>
    <dgm:cxn modelId="{4CF53584-BE86-447E-8718-3BA65714F274}" srcId="{FFE0BB04-FAC1-4CFA-80B8-180B32E3601E}" destId="{D0A91151-9B96-48E5-B535-FF4363059A23}" srcOrd="1" destOrd="0" parTransId="{114CBAFC-CAA1-4B7A-8795-DB215AA1216E}" sibTransId="{00BEA886-1447-487D-B14E-83040F9FA407}"/>
    <dgm:cxn modelId="{D135B69E-1275-47CB-8670-73C394789901}" type="presOf" srcId="{C046A181-824B-4A28-BAC7-3C87D31D2733}" destId="{96375F05-F3DA-4797-8582-0C74648B3CB2}" srcOrd="0" destOrd="0" presId="urn:microsoft.com/office/officeart/2005/8/layout/default"/>
    <dgm:cxn modelId="{46CFF494-1701-40EC-BB34-9460DC656373}" type="presOf" srcId="{AAF59C95-03E8-43C0-B33D-71AA0D63485C}" destId="{24F69856-87EA-4CB8-91EA-FB607D35FE53}" srcOrd="0" destOrd="0" presId="urn:microsoft.com/office/officeart/2005/8/layout/default"/>
    <dgm:cxn modelId="{87666CD7-A384-4867-9C00-054FA62FC4E2}" type="presOf" srcId="{F12F04DF-59D8-4FB3-B2F6-EFFFA67225D3}" destId="{F5B836F2-12BA-4547-BBBF-4F8E174CFB42}" srcOrd="0" destOrd="0" presId="urn:microsoft.com/office/officeart/2005/8/layout/default"/>
    <dgm:cxn modelId="{4B03B9F4-438F-4FB8-8DA3-4EBF42311AC1}" type="presOf" srcId="{D0A91151-9B96-48E5-B535-FF4363059A23}" destId="{A4B7B3F5-7ECC-4AAD-8210-660BF9DD6F79}" srcOrd="0" destOrd="0" presId="urn:microsoft.com/office/officeart/2005/8/layout/default"/>
    <dgm:cxn modelId="{7A6B8BCE-F0BF-4303-9F5F-0CFFD1642E10}" srcId="{FFE0BB04-FAC1-4CFA-80B8-180B32E3601E}" destId="{C046A181-824B-4A28-BAC7-3C87D31D2733}" srcOrd="0" destOrd="0" parTransId="{A39D09D6-7B7D-4255-87A3-89CBA396FFF2}" sibTransId="{4FAF390A-74F2-4482-9C7B-3B40A3AC4FE1}"/>
    <dgm:cxn modelId="{7ECBB212-1B24-4FDE-BF24-A5DBFEDDA6A8}" type="presOf" srcId="{B77C0306-C1E3-491B-913A-7F53BC56DA87}" destId="{159792FE-A8F6-44A8-9DBD-2956F0808033}" srcOrd="0" destOrd="0" presId="urn:microsoft.com/office/officeart/2005/8/layout/default"/>
    <dgm:cxn modelId="{D14AB1FE-29ED-4759-B572-E7BD591C3812}" srcId="{FFE0BB04-FAC1-4CFA-80B8-180B32E3601E}" destId="{F12F04DF-59D8-4FB3-B2F6-EFFFA67225D3}" srcOrd="4" destOrd="0" parTransId="{67DF8D0A-7F30-4F4F-BCF1-F36F90BDC0D3}" sibTransId="{0BC8EAC0-FD59-4BA7-85B7-D9BF7E679F1D}"/>
    <dgm:cxn modelId="{A7D7D11D-07B0-4D58-BC6C-638AA8FBF6C1}" srcId="{FFE0BB04-FAC1-4CFA-80B8-180B32E3601E}" destId="{AAF59C95-03E8-43C0-B33D-71AA0D63485C}" srcOrd="3" destOrd="0" parTransId="{7BB11900-5116-47E8-BB9B-4B9C9C5865EB}" sibTransId="{B25B4EEA-4ADC-4082-A71E-CB33039443FF}"/>
    <dgm:cxn modelId="{77B4334D-992B-4A91-AEE2-162EA2893888}" type="presParOf" srcId="{D9470136-18EC-46B6-B7C8-D4F93961C1C1}" destId="{96375F05-F3DA-4797-8582-0C74648B3CB2}" srcOrd="0" destOrd="0" presId="urn:microsoft.com/office/officeart/2005/8/layout/default"/>
    <dgm:cxn modelId="{558C3589-F2EC-4F14-B3D8-4A8C70AF1FEF}" type="presParOf" srcId="{D9470136-18EC-46B6-B7C8-D4F93961C1C1}" destId="{C41B17D4-20B4-42C1-B91B-D5D3D05113A1}" srcOrd="1" destOrd="0" presId="urn:microsoft.com/office/officeart/2005/8/layout/default"/>
    <dgm:cxn modelId="{43A17C6A-9B4D-4E74-B4EA-932720A2D8FC}" type="presParOf" srcId="{D9470136-18EC-46B6-B7C8-D4F93961C1C1}" destId="{A4B7B3F5-7ECC-4AAD-8210-660BF9DD6F79}" srcOrd="2" destOrd="0" presId="urn:microsoft.com/office/officeart/2005/8/layout/default"/>
    <dgm:cxn modelId="{7735C779-79C8-4F33-BA0E-350621E09F4B}" type="presParOf" srcId="{D9470136-18EC-46B6-B7C8-D4F93961C1C1}" destId="{D9943243-14DE-40D5-ACA6-B523105BC899}" srcOrd="3" destOrd="0" presId="urn:microsoft.com/office/officeart/2005/8/layout/default"/>
    <dgm:cxn modelId="{E263A61E-CCAB-4F43-8E11-96FE4739F8ED}" type="presParOf" srcId="{D9470136-18EC-46B6-B7C8-D4F93961C1C1}" destId="{159792FE-A8F6-44A8-9DBD-2956F0808033}" srcOrd="4" destOrd="0" presId="urn:microsoft.com/office/officeart/2005/8/layout/default"/>
    <dgm:cxn modelId="{A52ED5D1-E85D-499A-9F2B-D337B561D86C}" type="presParOf" srcId="{D9470136-18EC-46B6-B7C8-D4F93961C1C1}" destId="{0E43D4B8-79F6-427A-B430-D2E34E41179C}" srcOrd="5" destOrd="0" presId="urn:microsoft.com/office/officeart/2005/8/layout/default"/>
    <dgm:cxn modelId="{50E2786B-262A-4FFA-A112-DBB9DACB3EB0}" type="presParOf" srcId="{D9470136-18EC-46B6-B7C8-D4F93961C1C1}" destId="{24F69856-87EA-4CB8-91EA-FB607D35FE53}" srcOrd="6" destOrd="0" presId="urn:microsoft.com/office/officeart/2005/8/layout/default"/>
    <dgm:cxn modelId="{A866E9A5-E2FD-4211-9743-2CD7996AB9FF}" type="presParOf" srcId="{D9470136-18EC-46B6-B7C8-D4F93961C1C1}" destId="{9698DC64-0B2A-4AD7-AF48-B9FA1085DEA7}" srcOrd="7" destOrd="0" presId="urn:microsoft.com/office/officeart/2005/8/layout/default"/>
    <dgm:cxn modelId="{CF009969-A01E-48E8-895B-92EFF0A42433}" type="presParOf" srcId="{D9470136-18EC-46B6-B7C8-D4F93961C1C1}" destId="{F5B836F2-12BA-4547-BBBF-4F8E174CFB42}" srcOrd="8" destOrd="0" presId="urn:microsoft.com/office/officeart/2005/8/layout/default"/>
    <dgm:cxn modelId="{7DC6C09F-2B0B-4624-B8F8-49C590BBB356}" type="presParOf" srcId="{D9470136-18EC-46B6-B7C8-D4F93961C1C1}" destId="{E4365FA5-B078-40B3-8AB1-97FCAA43E758}" srcOrd="9" destOrd="0" presId="urn:microsoft.com/office/officeart/2005/8/layout/default"/>
    <dgm:cxn modelId="{6A93FDD6-4C3F-40C1-9629-53721C680633}" type="presParOf" srcId="{D9470136-18EC-46B6-B7C8-D4F93961C1C1}" destId="{F1210733-B1FB-4B33-8DC3-A10086EE39D6}" srcOrd="10" destOrd="0" presId="urn:microsoft.com/office/officeart/2005/8/layout/defaul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4E5B5F-91C2-4370-BBED-4200619586CE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F868934-F0E5-4A0B-9094-19AE06F98DC0}">
      <dgm:prSet phldrT="[Texto]"/>
      <dgm:spPr/>
      <dgm:t>
        <a:bodyPr/>
        <a:lstStyle/>
        <a:p>
          <a:r>
            <a:rPr lang="es-EC" b="1" smtClean="0"/>
            <a:t>INGRESO FINANCIERO</a:t>
          </a:r>
          <a:endParaRPr lang="es-EC" b="1" dirty="0"/>
        </a:p>
      </dgm:t>
    </dgm:pt>
    <dgm:pt modelId="{78FDA5A0-6107-44FD-B551-C07764D8DFBF}" type="parTrans" cxnId="{A49A2DF2-65EF-4713-AC9B-8F8222E2AB60}">
      <dgm:prSet/>
      <dgm:spPr/>
      <dgm:t>
        <a:bodyPr/>
        <a:lstStyle/>
        <a:p>
          <a:endParaRPr lang="es-EC"/>
        </a:p>
      </dgm:t>
    </dgm:pt>
    <dgm:pt modelId="{97D357DE-3AFC-4EF1-87C4-5432E224B612}" type="sibTrans" cxnId="{A49A2DF2-65EF-4713-AC9B-8F8222E2AB60}">
      <dgm:prSet/>
      <dgm:spPr/>
      <dgm:t>
        <a:bodyPr/>
        <a:lstStyle/>
        <a:p>
          <a:endParaRPr lang="es-EC"/>
        </a:p>
      </dgm:t>
    </dgm:pt>
    <dgm:pt modelId="{74F83A46-0D3D-4689-9990-5165F267D62F}">
      <dgm:prSet phldrT="[Texto]"/>
      <dgm:spPr/>
      <dgm:t>
        <a:bodyPr/>
        <a:lstStyle/>
        <a:p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RECAUDACIÓN POR TARIFAS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0BB3F863-CCF6-4CEB-AB9B-DB8F78CEE5B0}" type="parTrans" cxnId="{A96C27CE-61F8-495A-9278-F8D7E5F642FD}">
      <dgm:prSet/>
      <dgm:spPr/>
      <dgm:t>
        <a:bodyPr/>
        <a:lstStyle/>
        <a:p>
          <a:endParaRPr lang="es-EC"/>
        </a:p>
      </dgm:t>
    </dgm:pt>
    <dgm:pt modelId="{3FC2F702-A9A7-4D5C-B1DB-BB24591D60CA}" type="sibTrans" cxnId="{A96C27CE-61F8-495A-9278-F8D7E5F642FD}">
      <dgm:prSet/>
      <dgm:spPr/>
      <dgm:t>
        <a:bodyPr/>
        <a:lstStyle/>
        <a:p>
          <a:endParaRPr lang="es-EC"/>
        </a:p>
      </dgm:t>
    </dgm:pt>
    <dgm:pt modelId="{961904ED-A093-4434-8514-A9DF1EA057AE}">
      <dgm:prSet phldrT="[Texto]"/>
      <dgm:spPr/>
      <dgm:t>
        <a:bodyPr/>
        <a:lstStyle/>
        <a:p>
          <a:r>
            <a:rPr lang="es-EC" b="1" smtClean="0"/>
            <a:t>BENEFICIO SOCIAL </a:t>
          </a:r>
          <a:endParaRPr lang="es-EC" b="1" dirty="0"/>
        </a:p>
      </dgm:t>
    </dgm:pt>
    <dgm:pt modelId="{F59CB906-AA19-4001-AC9F-C36D20E0CF92}" type="parTrans" cxnId="{7B8AEB15-3765-468B-B9CE-C9F2A7C2218A}">
      <dgm:prSet/>
      <dgm:spPr/>
      <dgm:t>
        <a:bodyPr/>
        <a:lstStyle/>
        <a:p>
          <a:endParaRPr lang="es-EC"/>
        </a:p>
      </dgm:t>
    </dgm:pt>
    <dgm:pt modelId="{4A69359C-F290-48B1-9B1E-EDBACF4807FB}" type="sibTrans" cxnId="{7B8AEB15-3765-468B-B9CE-C9F2A7C2218A}">
      <dgm:prSet/>
      <dgm:spPr/>
      <dgm:t>
        <a:bodyPr/>
        <a:lstStyle/>
        <a:p>
          <a:endParaRPr lang="es-EC"/>
        </a:p>
      </dgm:t>
    </dgm:pt>
    <dgm:pt modelId="{6F663AEE-AE0D-4CA5-BF9B-CD0D292C926F}">
      <dgm:prSet phldrT="[Texto]"/>
      <dgm:spPr/>
      <dgm:t>
        <a:bodyPr/>
        <a:lstStyle/>
        <a:p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«INCREMENTO DE SU NIVEL DE BIENESTAR»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5A95066E-6282-4E05-95BD-BBA1AFD63106}" type="parTrans" cxnId="{81E813B0-682A-4D95-85F2-A0C09EAB04F4}">
      <dgm:prSet/>
      <dgm:spPr/>
      <dgm:t>
        <a:bodyPr/>
        <a:lstStyle/>
        <a:p>
          <a:endParaRPr lang="es-EC"/>
        </a:p>
      </dgm:t>
    </dgm:pt>
    <dgm:pt modelId="{14CD1E12-E8C1-4AC6-BB2B-1A63DC27F1C1}" type="sibTrans" cxnId="{81E813B0-682A-4D95-85F2-A0C09EAB04F4}">
      <dgm:prSet/>
      <dgm:spPr/>
      <dgm:t>
        <a:bodyPr/>
        <a:lstStyle/>
        <a:p>
          <a:endParaRPr lang="es-EC"/>
        </a:p>
      </dgm:t>
    </dgm:pt>
    <dgm:pt modelId="{10818A27-C84A-479D-9B4C-62CD24E5D258}" type="pres">
      <dgm:prSet presAssocID="{5B4E5B5F-91C2-4370-BBED-4200619586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9BFAE12B-F449-4B90-A617-761769F086EA}" type="pres">
      <dgm:prSet presAssocID="{3F868934-F0E5-4A0B-9094-19AE06F98DC0}" presName="posSpace" presStyleCnt="0"/>
      <dgm:spPr/>
    </dgm:pt>
    <dgm:pt modelId="{C5F1085B-6AE4-4EC9-AFDC-561752CB6781}" type="pres">
      <dgm:prSet presAssocID="{3F868934-F0E5-4A0B-9094-19AE06F98DC0}" presName="vertFlow" presStyleCnt="0"/>
      <dgm:spPr/>
    </dgm:pt>
    <dgm:pt modelId="{57E54C7F-D287-4049-869B-FF9CE3140DCE}" type="pres">
      <dgm:prSet presAssocID="{3F868934-F0E5-4A0B-9094-19AE06F98DC0}" presName="topSpace" presStyleCnt="0"/>
      <dgm:spPr/>
    </dgm:pt>
    <dgm:pt modelId="{45EE1C17-7250-4D5F-8586-9EB1D85D23EF}" type="pres">
      <dgm:prSet presAssocID="{3F868934-F0E5-4A0B-9094-19AE06F98DC0}" presName="firstComp" presStyleCnt="0"/>
      <dgm:spPr/>
    </dgm:pt>
    <dgm:pt modelId="{832BEC7A-B222-46CA-A3CD-7642DB08129B}" type="pres">
      <dgm:prSet presAssocID="{3F868934-F0E5-4A0B-9094-19AE06F98DC0}" presName="firstChild" presStyleLbl="bgAccFollowNode1" presStyleIdx="0" presStyleCnt="2"/>
      <dgm:spPr/>
      <dgm:t>
        <a:bodyPr/>
        <a:lstStyle/>
        <a:p>
          <a:endParaRPr lang="es-EC"/>
        </a:p>
      </dgm:t>
    </dgm:pt>
    <dgm:pt modelId="{187218E9-E382-483C-9304-5EA94ED5EC1F}" type="pres">
      <dgm:prSet presAssocID="{3F868934-F0E5-4A0B-9094-19AE06F98DC0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ED702B-8FAF-4205-82FC-E866334DDFFE}" type="pres">
      <dgm:prSet presAssocID="{3F868934-F0E5-4A0B-9094-19AE06F98DC0}" presName="negSpace" presStyleCnt="0"/>
      <dgm:spPr/>
    </dgm:pt>
    <dgm:pt modelId="{44E514E3-FC1D-470C-9D47-7CFEBE3D8A75}" type="pres">
      <dgm:prSet presAssocID="{3F868934-F0E5-4A0B-9094-19AE06F98DC0}" presName="circle" presStyleLbl="node1" presStyleIdx="0" presStyleCnt="2"/>
      <dgm:spPr/>
      <dgm:t>
        <a:bodyPr/>
        <a:lstStyle/>
        <a:p>
          <a:endParaRPr lang="es-EC"/>
        </a:p>
      </dgm:t>
    </dgm:pt>
    <dgm:pt modelId="{58DB642A-C2B5-4972-AA47-AD359893411A}" type="pres">
      <dgm:prSet presAssocID="{97D357DE-3AFC-4EF1-87C4-5432E224B612}" presName="transSpace" presStyleCnt="0"/>
      <dgm:spPr/>
    </dgm:pt>
    <dgm:pt modelId="{8F5D8753-3B54-4BBC-BE3C-251883959481}" type="pres">
      <dgm:prSet presAssocID="{961904ED-A093-4434-8514-A9DF1EA057AE}" presName="posSpace" presStyleCnt="0"/>
      <dgm:spPr/>
    </dgm:pt>
    <dgm:pt modelId="{01E54E48-4456-46C3-A989-5991F710AF25}" type="pres">
      <dgm:prSet presAssocID="{961904ED-A093-4434-8514-A9DF1EA057AE}" presName="vertFlow" presStyleCnt="0"/>
      <dgm:spPr/>
    </dgm:pt>
    <dgm:pt modelId="{6C101C73-F3F6-4604-BC5D-4047B752AFE6}" type="pres">
      <dgm:prSet presAssocID="{961904ED-A093-4434-8514-A9DF1EA057AE}" presName="topSpace" presStyleCnt="0"/>
      <dgm:spPr/>
    </dgm:pt>
    <dgm:pt modelId="{E785AA1E-59C4-4A22-BECE-B2B49CA43942}" type="pres">
      <dgm:prSet presAssocID="{961904ED-A093-4434-8514-A9DF1EA057AE}" presName="firstComp" presStyleCnt="0"/>
      <dgm:spPr/>
    </dgm:pt>
    <dgm:pt modelId="{E35042FD-3031-4A99-9B20-7803910C7267}" type="pres">
      <dgm:prSet presAssocID="{961904ED-A093-4434-8514-A9DF1EA057AE}" presName="firstChild" presStyleLbl="bgAccFollowNode1" presStyleIdx="1" presStyleCnt="2" custScaleX="113720" custLinFactNeighborX="4284" custLinFactNeighborY="-32352"/>
      <dgm:spPr/>
      <dgm:t>
        <a:bodyPr/>
        <a:lstStyle/>
        <a:p>
          <a:endParaRPr lang="es-EC"/>
        </a:p>
      </dgm:t>
    </dgm:pt>
    <dgm:pt modelId="{5271AC8A-A6A4-45A9-BF3F-157E5B31327C}" type="pres">
      <dgm:prSet presAssocID="{961904ED-A093-4434-8514-A9DF1EA057AE}" presName="first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D358F3-989F-4278-B1E1-3080400B3E0C}" type="pres">
      <dgm:prSet presAssocID="{961904ED-A093-4434-8514-A9DF1EA057AE}" presName="negSpace" presStyleCnt="0"/>
      <dgm:spPr/>
    </dgm:pt>
    <dgm:pt modelId="{183A4C33-F3D8-4EE8-B95A-91CA55F8FC28}" type="pres">
      <dgm:prSet presAssocID="{961904ED-A093-4434-8514-A9DF1EA057AE}" presName="circle" presStyleLbl="node1" presStyleIdx="1" presStyleCnt="2" custLinFactNeighborX="-1463" custLinFactNeighborY="-65282"/>
      <dgm:spPr/>
      <dgm:t>
        <a:bodyPr/>
        <a:lstStyle/>
        <a:p>
          <a:endParaRPr lang="es-EC"/>
        </a:p>
      </dgm:t>
    </dgm:pt>
  </dgm:ptLst>
  <dgm:cxnLst>
    <dgm:cxn modelId="{1134061D-7DA7-4FED-8880-81236165D233}" type="presOf" srcId="{74F83A46-0D3D-4689-9990-5165F267D62F}" destId="{832BEC7A-B222-46CA-A3CD-7642DB08129B}" srcOrd="0" destOrd="0" presId="urn:microsoft.com/office/officeart/2005/8/layout/hList9"/>
    <dgm:cxn modelId="{4EFA2E98-39D1-40CC-92DD-964DD6A80714}" type="presOf" srcId="{961904ED-A093-4434-8514-A9DF1EA057AE}" destId="{183A4C33-F3D8-4EE8-B95A-91CA55F8FC28}" srcOrd="0" destOrd="0" presId="urn:microsoft.com/office/officeart/2005/8/layout/hList9"/>
    <dgm:cxn modelId="{A49A2DF2-65EF-4713-AC9B-8F8222E2AB60}" srcId="{5B4E5B5F-91C2-4370-BBED-4200619586CE}" destId="{3F868934-F0E5-4A0B-9094-19AE06F98DC0}" srcOrd="0" destOrd="0" parTransId="{78FDA5A0-6107-44FD-B551-C07764D8DFBF}" sibTransId="{97D357DE-3AFC-4EF1-87C4-5432E224B612}"/>
    <dgm:cxn modelId="{44EA8BA0-D798-4635-A3D3-3BC8BC138D4B}" type="presOf" srcId="{5B4E5B5F-91C2-4370-BBED-4200619586CE}" destId="{10818A27-C84A-479D-9B4C-62CD24E5D258}" srcOrd="0" destOrd="0" presId="urn:microsoft.com/office/officeart/2005/8/layout/hList9"/>
    <dgm:cxn modelId="{61D4BB40-5339-45C4-8E30-A3E5D1730699}" type="presOf" srcId="{6F663AEE-AE0D-4CA5-BF9B-CD0D292C926F}" destId="{5271AC8A-A6A4-45A9-BF3F-157E5B31327C}" srcOrd="1" destOrd="0" presId="urn:microsoft.com/office/officeart/2005/8/layout/hList9"/>
    <dgm:cxn modelId="{7B8AEB15-3765-468B-B9CE-C9F2A7C2218A}" srcId="{5B4E5B5F-91C2-4370-BBED-4200619586CE}" destId="{961904ED-A093-4434-8514-A9DF1EA057AE}" srcOrd="1" destOrd="0" parTransId="{F59CB906-AA19-4001-AC9F-C36D20E0CF92}" sibTransId="{4A69359C-F290-48B1-9B1E-EDBACF4807FB}"/>
    <dgm:cxn modelId="{A96C27CE-61F8-495A-9278-F8D7E5F642FD}" srcId="{3F868934-F0E5-4A0B-9094-19AE06F98DC0}" destId="{74F83A46-0D3D-4689-9990-5165F267D62F}" srcOrd="0" destOrd="0" parTransId="{0BB3F863-CCF6-4CEB-AB9B-DB8F78CEE5B0}" sibTransId="{3FC2F702-A9A7-4D5C-B1DB-BB24591D60CA}"/>
    <dgm:cxn modelId="{4FEFAD87-925A-4E0C-8921-D2D232A3A7A5}" type="presOf" srcId="{74F83A46-0D3D-4689-9990-5165F267D62F}" destId="{187218E9-E382-483C-9304-5EA94ED5EC1F}" srcOrd="1" destOrd="0" presId="urn:microsoft.com/office/officeart/2005/8/layout/hList9"/>
    <dgm:cxn modelId="{81E813B0-682A-4D95-85F2-A0C09EAB04F4}" srcId="{961904ED-A093-4434-8514-A9DF1EA057AE}" destId="{6F663AEE-AE0D-4CA5-BF9B-CD0D292C926F}" srcOrd="0" destOrd="0" parTransId="{5A95066E-6282-4E05-95BD-BBA1AFD63106}" sibTransId="{14CD1E12-E8C1-4AC6-BB2B-1A63DC27F1C1}"/>
    <dgm:cxn modelId="{F3563B24-5560-4BE1-B65D-F63B91C0E2AD}" type="presOf" srcId="{3F868934-F0E5-4A0B-9094-19AE06F98DC0}" destId="{44E514E3-FC1D-470C-9D47-7CFEBE3D8A75}" srcOrd="0" destOrd="0" presId="urn:microsoft.com/office/officeart/2005/8/layout/hList9"/>
    <dgm:cxn modelId="{5B04B986-B061-4EDE-82E3-794AA710FB89}" type="presOf" srcId="{6F663AEE-AE0D-4CA5-BF9B-CD0D292C926F}" destId="{E35042FD-3031-4A99-9B20-7803910C7267}" srcOrd="0" destOrd="0" presId="urn:microsoft.com/office/officeart/2005/8/layout/hList9"/>
    <dgm:cxn modelId="{15D888A5-AD62-4FD4-BEFC-EDBC391B35F9}" type="presParOf" srcId="{10818A27-C84A-479D-9B4C-62CD24E5D258}" destId="{9BFAE12B-F449-4B90-A617-761769F086EA}" srcOrd="0" destOrd="0" presId="urn:microsoft.com/office/officeart/2005/8/layout/hList9"/>
    <dgm:cxn modelId="{0B902902-F6CE-4BD3-AD45-67AEA1986897}" type="presParOf" srcId="{10818A27-C84A-479D-9B4C-62CD24E5D258}" destId="{C5F1085B-6AE4-4EC9-AFDC-561752CB6781}" srcOrd="1" destOrd="0" presId="urn:microsoft.com/office/officeart/2005/8/layout/hList9"/>
    <dgm:cxn modelId="{607D147A-E0DF-4ACF-8D12-B84D3AD66EE2}" type="presParOf" srcId="{C5F1085B-6AE4-4EC9-AFDC-561752CB6781}" destId="{57E54C7F-D287-4049-869B-FF9CE3140DCE}" srcOrd="0" destOrd="0" presId="urn:microsoft.com/office/officeart/2005/8/layout/hList9"/>
    <dgm:cxn modelId="{62B0700E-8BB7-4C80-B6FA-D4532974C85D}" type="presParOf" srcId="{C5F1085B-6AE4-4EC9-AFDC-561752CB6781}" destId="{45EE1C17-7250-4D5F-8586-9EB1D85D23EF}" srcOrd="1" destOrd="0" presId="urn:microsoft.com/office/officeart/2005/8/layout/hList9"/>
    <dgm:cxn modelId="{6ED64745-A20D-44AF-9296-C4AA9C501051}" type="presParOf" srcId="{45EE1C17-7250-4D5F-8586-9EB1D85D23EF}" destId="{832BEC7A-B222-46CA-A3CD-7642DB08129B}" srcOrd="0" destOrd="0" presId="urn:microsoft.com/office/officeart/2005/8/layout/hList9"/>
    <dgm:cxn modelId="{A2BFCAF6-6E67-47E8-AA3E-CEC21B7EA7BA}" type="presParOf" srcId="{45EE1C17-7250-4D5F-8586-9EB1D85D23EF}" destId="{187218E9-E382-483C-9304-5EA94ED5EC1F}" srcOrd="1" destOrd="0" presId="urn:microsoft.com/office/officeart/2005/8/layout/hList9"/>
    <dgm:cxn modelId="{C19AB500-ABDD-4644-B255-D03B03D7EA2F}" type="presParOf" srcId="{10818A27-C84A-479D-9B4C-62CD24E5D258}" destId="{16ED702B-8FAF-4205-82FC-E866334DDFFE}" srcOrd="2" destOrd="0" presId="urn:microsoft.com/office/officeart/2005/8/layout/hList9"/>
    <dgm:cxn modelId="{E583C9C9-A8E4-4410-A37A-940E34B55B33}" type="presParOf" srcId="{10818A27-C84A-479D-9B4C-62CD24E5D258}" destId="{44E514E3-FC1D-470C-9D47-7CFEBE3D8A75}" srcOrd="3" destOrd="0" presId="urn:microsoft.com/office/officeart/2005/8/layout/hList9"/>
    <dgm:cxn modelId="{1794C777-00B1-4166-8A7E-90702A8130BE}" type="presParOf" srcId="{10818A27-C84A-479D-9B4C-62CD24E5D258}" destId="{58DB642A-C2B5-4972-AA47-AD359893411A}" srcOrd="4" destOrd="0" presId="urn:microsoft.com/office/officeart/2005/8/layout/hList9"/>
    <dgm:cxn modelId="{6A497863-ABDC-4DB1-A978-F3BAAC7C881A}" type="presParOf" srcId="{10818A27-C84A-479D-9B4C-62CD24E5D258}" destId="{8F5D8753-3B54-4BBC-BE3C-251883959481}" srcOrd="5" destOrd="0" presId="urn:microsoft.com/office/officeart/2005/8/layout/hList9"/>
    <dgm:cxn modelId="{5153DACB-4BF8-42C4-A429-CDF571858C02}" type="presParOf" srcId="{10818A27-C84A-479D-9B4C-62CD24E5D258}" destId="{01E54E48-4456-46C3-A989-5991F710AF25}" srcOrd="6" destOrd="0" presId="urn:microsoft.com/office/officeart/2005/8/layout/hList9"/>
    <dgm:cxn modelId="{A04512EB-7CB8-4971-8222-FBA0E8ACB809}" type="presParOf" srcId="{01E54E48-4456-46C3-A989-5991F710AF25}" destId="{6C101C73-F3F6-4604-BC5D-4047B752AFE6}" srcOrd="0" destOrd="0" presId="urn:microsoft.com/office/officeart/2005/8/layout/hList9"/>
    <dgm:cxn modelId="{8D024BD7-0ED6-4603-9EE4-C79439645B0E}" type="presParOf" srcId="{01E54E48-4456-46C3-A989-5991F710AF25}" destId="{E785AA1E-59C4-4A22-BECE-B2B49CA43942}" srcOrd="1" destOrd="0" presId="urn:microsoft.com/office/officeart/2005/8/layout/hList9"/>
    <dgm:cxn modelId="{8A3FE96C-1254-40D7-A734-DB6BFAF46BD6}" type="presParOf" srcId="{E785AA1E-59C4-4A22-BECE-B2B49CA43942}" destId="{E35042FD-3031-4A99-9B20-7803910C7267}" srcOrd="0" destOrd="0" presId="urn:microsoft.com/office/officeart/2005/8/layout/hList9"/>
    <dgm:cxn modelId="{3E191FD2-F3EE-4587-8827-2EA4C4C00E87}" type="presParOf" srcId="{E785AA1E-59C4-4A22-BECE-B2B49CA43942}" destId="{5271AC8A-A6A4-45A9-BF3F-157E5B31327C}" srcOrd="1" destOrd="0" presId="urn:microsoft.com/office/officeart/2005/8/layout/hList9"/>
    <dgm:cxn modelId="{273D42B2-081E-459B-9694-15782DF8D714}" type="presParOf" srcId="{10818A27-C84A-479D-9B4C-62CD24E5D258}" destId="{01D358F3-989F-4278-B1E1-3080400B3E0C}" srcOrd="7" destOrd="0" presId="urn:microsoft.com/office/officeart/2005/8/layout/hList9"/>
    <dgm:cxn modelId="{07E8C4B6-9049-4DE4-9AAC-994A177D03D6}" type="presParOf" srcId="{10818A27-C84A-479D-9B4C-62CD24E5D258}" destId="{183A4C33-F3D8-4EE8-B95A-91CA55F8FC28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BF2B14-D700-457A-A6F8-963B7EC18CC1}" type="doc">
      <dgm:prSet loTypeId="urn:microsoft.com/office/officeart/2008/layout/AlternatingHexagon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AA393D19-CAD5-4527-9DD7-2821117001C4}">
      <dgm:prSet phldrT="[Texto]" custT="1"/>
      <dgm:spPr/>
      <dgm:t>
        <a:bodyPr/>
        <a:lstStyle/>
        <a:p>
          <a:r>
            <a:rPr lang="es-EC" sz="1400" b="1" dirty="0" smtClean="0"/>
            <a:t>TIRS:</a:t>
          </a:r>
        </a:p>
        <a:p>
          <a:r>
            <a:rPr lang="es-EC" sz="1400" b="1" dirty="0" smtClean="0"/>
            <a:t>TIRS &gt; TSD</a:t>
          </a:r>
          <a:endParaRPr lang="es-EC" sz="1400" b="1" dirty="0"/>
        </a:p>
      </dgm:t>
    </dgm:pt>
    <dgm:pt modelId="{AF6A58C1-975E-4366-BA47-065C0B878B78}" type="parTrans" cxnId="{1B9BCFC0-07AA-4BF2-A67F-0CFA816C2EC9}">
      <dgm:prSet/>
      <dgm:spPr/>
      <dgm:t>
        <a:bodyPr/>
        <a:lstStyle/>
        <a:p>
          <a:endParaRPr lang="es-EC"/>
        </a:p>
      </dgm:t>
    </dgm:pt>
    <dgm:pt modelId="{3EF01E62-8E24-4C41-B6A3-46E2F2A4BCD0}" type="sibTrans" cxnId="{1B9BCFC0-07AA-4BF2-A67F-0CFA816C2EC9}">
      <dgm:prSet custT="1"/>
      <dgm:spPr/>
      <dgm:t>
        <a:bodyPr/>
        <a:lstStyle/>
        <a:p>
          <a:r>
            <a:rPr lang="es-EC" sz="1200" b="1" dirty="0" smtClean="0"/>
            <a:t>COSTOS</a:t>
          </a:r>
        </a:p>
        <a:p>
          <a:r>
            <a:rPr lang="es-EC" sz="1200" b="1" dirty="0" smtClean="0"/>
            <a:t> SOCIALES</a:t>
          </a:r>
          <a:endParaRPr lang="es-EC" sz="1200" b="1" dirty="0"/>
        </a:p>
      </dgm:t>
    </dgm:pt>
    <dgm:pt modelId="{C5C33030-A227-4D0B-8858-081E002D6A4A}">
      <dgm:prSet phldrT="[Texto]" custT="1"/>
      <dgm:spPr/>
      <dgm:t>
        <a:bodyPr/>
        <a:lstStyle/>
        <a:p>
          <a:r>
            <a:rPr lang="es-EC" sz="1400" b="1" dirty="0" smtClean="0"/>
            <a:t>COSTO</a:t>
          </a:r>
        </a:p>
        <a:p>
          <a:r>
            <a:rPr lang="es-EC" sz="1400" b="1" dirty="0" smtClean="0"/>
            <a:t> BENEFICIO</a:t>
          </a:r>
          <a:endParaRPr lang="es-EC" sz="1400" b="1" dirty="0"/>
        </a:p>
      </dgm:t>
    </dgm:pt>
    <dgm:pt modelId="{C7E8859E-1206-4E60-8EAC-CEFEFB0A59D6}" type="parTrans" cxnId="{11FFC566-0C00-4488-9FEF-6596B03F623C}">
      <dgm:prSet/>
      <dgm:spPr/>
      <dgm:t>
        <a:bodyPr/>
        <a:lstStyle/>
        <a:p>
          <a:endParaRPr lang="es-EC"/>
        </a:p>
      </dgm:t>
    </dgm:pt>
    <dgm:pt modelId="{D433347B-309A-4D04-9512-AB52D61331EC}" type="sibTrans" cxnId="{11FFC566-0C00-4488-9FEF-6596B03F623C}">
      <dgm:prSet custT="1"/>
      <dgm:spPr/>
      <dgm:t>
        <a:bodyPr/>
        <a:lstStyle/>
        <a:p>
          <a:r>
            <a:rPr lang="es-EC" sz="1200" b="1" dirty="0" smtClean="0"/>
            <a:t>FLUJO NETO</a:t>
          </a:r>
          <a:endParaRPr lang="es-EC" sz="1200" b="1" dirty="0"/>
        </a:p>
      </dgm:t>
    </dgm:pt>
    <dgm:pt modelId="{74673962-0DB8-4C90-A112-72FE6F038755}">
      <dgm:prSet phldrT="[Texto]" custT="1"/>
      <dgm:spPr/>
      <dgm:t>
        <a:bodyPr/>
        <a:lstStyle/>
        <a:p>
          <a:r>
            <a:rPr lang="es-EC" sz="1600" b="1" dirty="0" smtClean="0"/>
            <a:t>VANS: &gt; 0</a:t>
          </a:r>
        </a:p>
      </dgm:t>
    </dgm:pt>
    <dgm:pt modelId="{5D5C2400-202D-42E2-957A-C342B3F9105E}" type="parTrans" cxnId="{1048213B-8319-4C0B-B879-3B6474A3D67E}">
      <dgm:prSet/>
      <dgm:spPr/>
      <dgm:t>
        <a:bodyPr/>
        <a:lstStyle/>
        <a:p>
          <a:endParaRPr lang="es-EC"/>
        </a:p>
      </dgm:t>
    </dgm:pt>
    <dgm:pt modelId="{2811E0E9-8255-443F-A19E-D3F63BBDD401}" type="sibTrans" cxnId="{1048213B-8319-4C0B-B879-3B6474A3D67E}">
      <dgm:prSet custT="1"/>
      <dgm:spPr/>
      <dgm:t>
        <a:bodyPr/>
        <a:lstStyle/>
        <a:p>
          <a:r>
            <a:rPr lang="es-EC" sz="1200" b="1" dirty="0" smtClean="0"/>
            <a:t>BENEFICIOS</a:t>
          </a:r>
        </a:p>
        <a:p>
          <a:r>
            <a:rPr lang="es-EC" sz="1200" b="1" dirty="0" smtClean="0"/>
            <a:t> SOCIALES</a:t>
          </a:r>
          <a:endParaRPr lang="es-EC" sz="1200" b="1" dirty="0"/>
        </a:p>
      </dgm:t>
    </dgm:pt>
    <dgm:pt modelId="{B6B3586A-BE92-4CA7-908D-1FE862D0C48B}" type="pres">
      <dgm:prSet presAssocID="{C1BF2B14-D700-457A-A6F8-963B7EC18CC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BB0543F0-FDF1-4BF3-9719-C8DDE0EF7733}" type="pres">
      <dgm:prSet presAssocID="{AA393D19-CAD5-4527-9DD7-2821117001C4}" presName="composite" presStyleCnt="0"/>
      <dgm:spPr/>
    </dgm:pt>
    <dgm:pt modelId="{79E555EB-F903-481D-B8D3-5629561093FC}" type="pres">
      <dgm:prSet presAssocID="{AA393D19-CAD5-4527-9DD7-2821117001C4}" presName="Parent1" presStyleLbl="node1" presStyleIdx="0" presStyleCnt="6" custAng="157559" custScaleX="150106" custLinFactNeighborX="93784" custLinFactNeighborY="15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223115-A273-4DC0-B02C-766E6B69A8A1}" type="pres">
      <dgm:prSet presAssocID="{AA393D19-CAD5-4527-9DD7-2821117001C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738CEE-63FC-48F5-A799-2FCD1C18B621}" type="pres">
      <dgm:prSet presAssocID="{AA393D19-CAD5-4527-9DD7-2821117001C4}" presName="BalanceSpacing" presStyleCnt="0"/>
      <dgm:spPr/>
    </dgm:pt>
    <dgm:pt modelId="{8B9431CC-56ED-4731-9848-AD550AC20F29}" type="pres">
      <dgm:prSet presAssocID="{AA393D19-CAD5-4527-9DD7-2821117001C4}" presName="BalanceSpacing1" presStyleCnt="0"/>
      <dgm:spPr/>
    </dgm:pt>
    <dgm:pt modelId="{90E1E54C-1FE1-4CFE-8DBF-C844D5CFB7AE}" type="pres">
      <dgm:prSet presAssocID="{3EF01E62-8E24-4C41-B6A3-46E2F2A4BCD0}" presName="Accent1Text" presStyleLbl="node1" presStyleIdx="1" presStyleCnt="6" custScaleX="119770" custLinFactNeighborX="-19782" custLinFactNeighborY="4772"/>
      <dgm:spPr/>
      <dgm:t>
        <a:bodyPr/>
        <a:lstStyle/>
        <a:p>
          <a:endParaRPr lang="es-EC"/>
        </a:p>
      </dgm:t>
    </dgm:pt>
    <dgm:pt modelId="{3FBF427B-B833-4F26-BDE5-2A160E446C28}" type="pres">
      <dgm:prSet presAssocID="{3EF01E62-8E24-4C41-B6A3-46E2F2A4BCD0}" presName="spaceBetweenRectangles" presStyleCnt="0"/>
      <dgm:spPr/>
    </dgm:pt>
    <dgm:pt modelId="{CF07C1E2-7B59-4EB1-8690-7F1506E5BC7C}" type="pres">
      <dgm:prSet presAssocID="{C5C33030-A227-4D0B-8858-081E002D6A4A}" presName="composite" presStyleCnt="0"/>
      <dgm:spPr/>
    </dgm:pt>
    <dgm:pt modelId="{27B4DAE1-80A0-424A-B6E6-105B5D10970F}" type="pres">
      <dgm:prSet presAssocID="{C5C33030-A227-4D0B-8858-081E002D6A4A}" presName="Parent1" presStyleLbl="node1" presStyleIdx="2" presStyleCnt="6" custScaleX="140682" custLinFactX="-34545" custLinFactNeighborX="-100000" custLinFactNeighborY="-36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8D5C36-33D5-45C8-86B2-2B709036FDA4}" type="pres">
      <dgm:prSet presAssocID="{C5C33030-A227-4D0B-8858-081E002D6A4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8A2809-24C9-41B0-9B85-9B758F75DC57}" type="pres">
      <dgm:prSet presAssocID="{C5C33030-A227-4D0B-8858-081E002D6A4A}" presName="BalanceSpacing" presStyleCnt="0"/>
      <dgm:spPr/>
    </dgm:pt>
    <dgm:pt modelId="{1258EC5B-1778-42CE-97E9-E6589BE7DAF9}" type="pres">
      <dgm:prSet presAssocID="{C5C33030-A227-4D0B-8858-081E002D6A4A}" presName="BalanceSpacing1" presStyleCnt="0"/>
      <dgm:spPr/>
    </dgm:pt>
    <dgm:pt modelId="{F151945A-1156-4EB9-BFE4-F641B76CDFFA}" type="pres">
      <dgm:prSet presAssocID="{D433347B-309A-4D04-9512-AB52D61331EC}" presName="Accent1Text" presStyleLbl="node1" presStyleIdx="3" presStyleCnt="6" custScaleX="129528" custScaleY="101889" custLinFactNeighborX="-30387" custLinFactNeighborY="-8515"/>
      <dgm:spPr/>
      <dgm:t>
        <a:bodyPr/>
        <a:lstStyle/>
        <a:p>
          <a:endParaRPr lang="es-EC"/>
        </a:p>
      </dgm:t>
    </dgm:pt>
    <dgm:pt modelId="{4AF339C3-8F75-485C-91B6-4FE8A27A4140}" type="pres">
      <dgm:prSet presAssocID="{D433347B-309A-4D04-9512-AB52D61331EC}" presName="spaceBetweenRectangles" presStyleCnt="0"/>
      <dgm:spPr/>
    </dgm:pt>
    <dgm:pt modelId="{AD6EC90A-5D5E-4113-BC8A-D040DB227932}" type="pres">
      <dgm:prSet presAssocID="{74673962-0DB8-4C90-A112-72FE6F038755}" presName="composite" presStyleCnt="0"/>
      <dgm:spPr/>
    </dgm:pt>
    <dgm:pt modelId="{434EB845-1830-4859-BBC7-F7A7143A8630}" type="pres">
      <dgm:prSet presAssocID="{74673962-0DB8-4C90-A112-72FE6F038755}" presName="Parent1" presStyleLbl="node1" presStyleIdx="4" presStyleCnt="6" custAng="0" custScaleX="138952" custLinFactNeighborX="91205" custLinFactNeighborY="-2309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671BA5-E137-4BAB-81BC-926306B27920}" type="pres">
      <dgm:prSet presAssocID="{74673962-0DB8-4C90-A112-72FE6F03875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114B3B-0128-498B-AD55-0B8E165742D0}" type="pres">
      <dgm:prSet presAssocID="{74673962-0DB8-4C90-A112-72FE6F038755}" presName="BalanceSpacing" presStyleCnt="0"/>
      <dgm:spPr/>
    </dgm:pt>
    <dgm:pt modelId="{88F88B81-C23E-4015-A0B2-2910DE74DC2A}" type="pres">
      <dgm:prSet presAssocID="{74673962-0DB8-4C90-A112-72FE6F038755}" presName="BalanceSpacing1" presStyleCnt="0"/>
      <dgm:spPr/>
    </dgm:pt>
    <dgm:pt modelId="{8EEC9C41-96CA-48C4-87EA-6CD529398082}" type="pres">
      <dgm:prSet presAssocID="{2811E0E9-8255-443F-A19E-D3F63BBDD401}" presName="Accent1Text" presStyleLbl="node1" presStyleIdx="5" presStyleCnt="6" custScaleX="148346" custLinFactNeighborX="-16483" custLinFactNeighborY="-16807"/>
      <dgm:spPr/>
      <dgm:t>
        <a:bodyPr/>
        <a:lstStyle/>
        <a:p>
          <a:endParaRPr lang="es-EC"/>
        </a:p>
      </dgm:t>
    </dgm:pt>
  </dgm:ptLst>
  <dgm:cxnLst>
    <dgm:cxn modelId="{9FD78B86-F6F3-4D4D-8416-71FD88881BD9}" type="presOf" srcId="{2811E0E9-8255-443F-A19E-D3F63BBDD401}" destId="{8EEC9C41-96CA-48C4-87EA-6CD529398082}" srcOrd="0" destOrd="0" presId="urn:microsoft.com/office/officeart/2008/layout/AlternatingHexagons"/>
    <dgm:cxn modelId="{7A6F0C2E-2B3E-40E3-8345-EEF3277DF8C4}" type="presOf" srcId="{C5C33030-A227-4D0B-8858-081E002D6A4A}" destId="{27B4DAE1-80A0-424A-B6E6-105B5D10970F}" srcOrd="0" destOrd="0" presId="urn:microsoft.com/office/officeart/2008/layout/AlternatingHexagons"/>
    <dgm:cxn modelId="{B4595CCA-87CA-48B4-9A1A-F9FBC6926C87}" type="presOf" srcId="{3EF01E62-8E24-4C41-B6A3-46E2F2A4BCD0}" destId="{90E1E54C-1FE1-4CFE-8DBF-C844D5CFB7AE}" srcOrd="0" destOrd="0" presId="urn:microsoft.com/office/officeart/2008/layout/AlternatingHexagons"/>
    <dgm:cxn modelId="{1B9BCFC0-07AA-4BF2-A67F-0CFA816C2EC9}" srcId="{C1BF2B14-D700-457A-A6F8-963B7EC18CC1}" destId="{AA393D19-CAD5-4527-9DD7-2821117001C4}" srcOrd="0" destOrd="0" parTransId="{AF6A58C1-975E-4366-BA47-065C0B878B78}" sibTransId="{3EF01E62-8E24-4C41-B6A3-46E2F2A4BCD0}"/>
    <dgm:cxn modelId="{77B38758-FC91-4F39-92F6-EB31C925C638}" type="presOf" srcId="{AA393D19-CAD5-4527-9DD7-2821117001C4}" destId="{79E555EB-F903-481D-B8D3-5629561093FC}" srcOrd="0" destOrd="0" presId="urn:microsoft.com/office/officeart/2008/layout/AlternatingHexagons"/>
    <dgm:cxn modelId="{229642AC-2579-4C97-9342-8322AFF05DF1}" type="presOf" srcId="{74673962-0DB8-4C90-A112-72FE6F038755}" destId="{434EB845-1830-4859-BBC7-F7A7143A8630}" srcOrd="0" destOrd="0" presId="urn:microsoft.com/office/officeart/2008/layout/AlternatingHexagons"/>
    <dgm:cxn modelId="{1048213B-8319-4C0B-B879-3B6474A3D67E}" srcId="{C1BF2B14-D700-457A-A6F8-963B7EC18CC1}" destId="{74673962-0DB8-4C90-A112-72FE6F038755}" srcOrd="2" destOrd="0" parTransId="{5D5C2400-202D-42E2-957A-C342B3F9105E}" sibTransId="{2811E0E9-8255-443F-A19E-D3F63BBDD401}"/>
    <dgm:cxn modelId="{11FFC566-0C00-4488-9FEF-6596B03F623C}" srcId="{C1BF2B14-D700-457A-A6F8-963B7EC18CC1}" destId="{C5C33030-A227-4D0B-8858-081E002D6A4A}" srcOrd="1" destOrd="0" parTransId="{C7E8859E-1206-4E60-8EAC-CEFEFB0A59D6}" sibTransId="{D433347B-309A-4D04-9512-AB52D61331EC}"/>
    <dgm:cxn modelId="{4FEA5373-4BA4-4467-A9F7-25E9054E22F4}" type="presOf" srcId="{C1BF2B14-D700-457A-A6F8-963B7EC18CC1}" destId="{B6B3586A-BE92-4CA7-908D-1FE862D0C48B}" srcOrd="0" destOrd="0" presId="urn:microsoft.com/office/officeart/2008/layout/AlternatingHexagons"/>
    <dgm:cxn modelId="{595680BF-80C5-4C7A-BF6C-2AFD11BDC609}" type="presOf" srcId="{D433347B-309A-4D04-9512-AB52D61331EC}" destId="{F151945A-1156-4EB9-BFE4-F641B76CDFFA}" srcOrd="0" destOrd="0" presId="urn:microsoft.com/office/officeart/2008/layout/AlternatingHexagons"/>
    <dgm:cxn modelId="{4FF9D9A0-1C62-4330-B808-C81B69D860C6}" type="presParOf" srcId="{B6B3586A-BE92-4CA7-908D-1FE862D0C48B}" destId="{BB0543F0-FDF1-4BF3-9719-C8DDE0EF7733}" srcOrd="0" destOrd="0" presId="urn:microsoft.com/office/officeart/2008/layout/AlternatingHexagons"/>
    <dgm:cxn modelId="{32FEB5AD-EB3D-48F4-8017-D5C7A8D724FE}" type="presParOf" srcId="{BB0543F0-FDF1-4BF3-9719-C8DDE0EF7733}" destId="{79E555EB-F903-481D-B8D3-5629561093FC}" srcOrd="0" destOrd="0" presId="urn:microsoft.com/office/officeart/2008/layout/AlternatingHexagons"/>
    <dgm:cxn modelId="{13DC6038-9BAF-40F1-A6A3-92A384BF04EE}" type="presParOf" srcId="{BB0543F0-FDF1-4BF3-9719-C8DDE0EF7733}" destId="{9B223115-A273-4DC0-B02C-766E6B69A8A1}" srcOrd="1" destOrd="0" presId="urn:microsoft.com/office/officeart/2008/layout/AlternatingHexagons"/>
    <dgm:cxn modelId="{3AEBDA21-1D71-421E-A7E6-3D8CB086E7CA}" type="presParOf" srcId="{BB0543F0-FDF1-4BF3-9719-C8DDE0EF7733}" destId="{D7738CEE-63FC-48F5-A799-2FCD1C18B621}" srcOrd="2" destOrd="0" presId="urn:microsoft.com/office/officeart/2008/layout/AlternatingHexagons"/>
    <dgm:cxn modelId="{C50E0A1D-5305-44FE-A774-E71508096CE9}" type="presParOf" srcId="{BB0543F0-FDF1-4BF3-9719-C8DDE0EF7733}" destId="{8B9431CC-56ED-4731-9848-AD550AC20F29}" srcOrd="3" destOrd="0" presId="urn:microsoft.com/office/officeart/2008/layout/AlternatingHexagons"/>
    <dgm:cxn modelId="{42B5C0A7-54B7-4117-AC4C-DE541FD88E05}" type="presParOf" srcId="{BB0543F0-FDF1-4BF3-9719-C8DDE0EF7733}" destId="{90E1E54C-1FE1-4CFE-8DBF-C844D5CFB7AE}" srcOrd="4" destOrd="0" presId="urn:microsoft.com/office/officeart/2008/layout/AlternatingHexagons"/>
    <dgm:cxn modelId="{8BE0CD53-275F-4696-91AD-83D9087511A6}" type="presParOf" srcId="{B6B3586A-BE92-4CA7-908D-1FE862D0C48B}" destId="{3FBF427B-B833-4F26-BDE5-2A160E446C28}" srcOrd="1" destOrd="0" presId="urn:microsoft.com/office/officeart/2008/layout/AlternatingHexagons"/>
    <dgm:cxn modelId="{60D992B1-9DEA-4B0E-B0C1-A7428D797B2C}" type="presParOf" srcId="{B6B3586A-BE92-4CA7-908D-1FE862D0C48B}" destId="{CF07C1E2-7B59-4EB1-8690-7F1506E5BC7C}" srcOrd="2" destOrd="0" presId="urn:microsoft.com/office/officeart/2008/layout/AlternatingHexagons"/>
    <dgm:cxn modelId="{BDA911C0-CB46-4896-A15A-B49E265A0C32}" type="presParOf" srcId="{CF07C1E2-7B59-4EB1-8690-7F1506E5BC7C}" destId="{27B4DAE1-80A0-424A-B6E6-105B5D10970F}" srcOrd="0" destOrd="0" presId="urn:microsoft.com/office/officeart/2008/layout/AlternatingHexagons"/>
    <dgm:cxn modelId="{3083674A-666E-4498-BDAA-1879FAB1F462}" type="presParOf" srcId="{CF07C1E2-7B59-4EB1-8690-7F1506E5BC7C}" destId="{AA8D5C36-33D5-45C8-86B2-2B709036FDA4}" srcOrd="1" destOrd="0" presId="urn:microsoft.com/office/officeart/2008/layout/AlternatingHexagons"/>
    <dgm:cxn modelId="{7B3C55A6-1FC1-4C70-BE1A-9F1D8531B733}" type="presParOf" srcId="{CF07C1E2-7B59-4EB1-8690-7F1506E5BC7C}" destId="{628A2809-24C9-41B0-9B85-9B758F75DC57}" srcOrd="2" destOrd="0" presId="urn:microsoft.com/office/officeart/2008/layout/AlternatingHexagons"/>
    <dgm:cxn modelId="{9AF7C536-5181-4A09-8839-415262808907}" type="presParOf" srcId="{CF07C1E2-7B59-4EB1-8690-7F1506E5BC7C}" destId="{1258EC5B-1778-42CE-97E9-E6589BE7DAF9}" srcOrd="3" destOrd="0" presId="urn:microsoft.com/office/officeart/2008/layout/AlternatingHexagons"/>
    <dgm:cxn modelId="{F812F9F4-E72F-4B96-9FC8-DD1AB8B99D72}" type="presParOf" srcId="{CF07C1E2-7B59-4EB1-8690-7F1506E5BC7C}" destId="{F151945A-1156-4EB9-BFE4-F641B76CDFFA}" srcOrd="4" destOrd="0" presId="urn:microsoft.com/office/officeart/2008/layout/AlternatingHexagons"/>
    <dgm:cxn modelId="{C0E878A0-9297-4E48-8C2D-3F56C3921511}" type="presParOf" srcId="{B6B3586A-BE92-4CA7-908D-1FE862D0C48B}" destId="{4AF339C3-8F75-485C-91B6-4FE8A27A4140}" srcOrd="3" destOrd="0" presId="urn:microsoft.com/office/officeart/2008/layout/AlternatingHexagons"/>
    <dgm:cxn modelId="{8527F742-8C08-4354-844F-7D5C64F7A939}" type="presParOf" srcId="{B6B3586A-BE92-4CA7-908D-1FE862D0C48B}" destId="{AD6EC90A-5D5E-4113-BC8A-D040DB227932}" srcOrd="4" destOrd="0" presId="urn:microsoft.com/office/officeart/2008/layout/AlternatingHexagons"/>
    <dgm:cxn modelId="{4AE21691-E84D-4BDA-B9D6-14076BCBE1F2}" type="presParOf" srcId="{AD6EC90A-5D5E-4113-BC8A-D040DB227932}" destId="{434EB845-1830-4859-BBC7-F7A7143A8630}" srcOrd="0" destOrd="0" presId="urn:microsoft.com/office/officeart/2008/layout/AlternatingHexagons"/>
    <dgm:cxn modelId="{702CE464-C070-45C9-AB43-163FCA432DE2}" type="presParOf" srcId="{AD6EC90A-5D5E-4113-BC8A-D040DB227932}" destId="{0A671BA5-E137-4BAB-81BC-926306B27920}" srcOrd="1" destOrd="0" presId="urn:microsoft.com/office/officeart/2008/layout/AlternatingHexagons"/>
    <dgm:cxn modelId="{5F5A2405-4349-4862-844B-6ED7E299D695}" type="presParOf" srcId="{AD6EC90A-5D5E-4113-BC8A-D040DB227932}" destId="{29114B3B-0128-498B-AD55-0B8E165742D0}" srcOrd="2" destOrd="0" presId="urn:microsoft.com/office/officeart/2008/layout/AlternatingHexagons"/>
    <dgm:cxn modelId="{45D94BD5-8DBE-40BB-8CF0-0B4A83E522A5}" type="presParOf" srcId="{AD6EC90A-5D5E-4113-BC8A-D040DB227932}" destId="{88F88B81-C23E-4015-A0B2-2910DE74DC2A}" srcOrd="3" destOrd="0" presId="urn:microsoft.com/office/officeart/2008/layout/AlternatingHexagons"/>
    <dgm:cxn modelId="{9E155C07-85C9-4B72-8825-EFE84CC6707F}" type="presParOf" srcId="{AD6EC90A-5D5E-4113-BC8A-D040DB227932}" destId="{8EEC9C41-96CA-48C4-87EA-6CD52939808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45EE857-D567-42C3-B176-697A0833E47E}" type="doc">
      <dgm:prSet loTypeId="urn:microsoft.com/office/officeart/2005/8/layout/h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62F512C-424E-4295-AE49-B15B6DEADB3E}">
      <dgm:prSet phldrT="[Texto]" custT="1"/>
      <dgm:spPr/>
      <dgm:t>
        <a:bodyPr/>
        <a:lstStyle/>
        <a:p>
          <a:r>
            <a:rPr lang="es-EC" sz="1600" b="1" smtClean="0"/>
            <a:t>COSTO EFICACIA</a:t>
          </a:r>
          <a:endParaRPr lang="es-EC" sz="1600" b="1" dirty="0"/>
        </a:p>
      </dgm:t>
    </dgm:pt>
    <dgm:pt modelId="{C1CB822D-7D94-4C84-8689-D464AAD89854}" type="parTrans" cxnId="{13AC0902-F646-4EE1-844A-3F79DD9CE9A8}">
      <dgm:prSet/>
      <dgm:spPr/>
      <dgm:t>
        <a:bodyPr/>
        <a:lstStyle/>
        <a:p>
          <a:endParaRPr lang="es-EC"/>
        </a:p>
      </dgm:t>
    </dgm:pt>
    <dgm:pt modelId="{43707BFD-DEC8-4A95-B520-D52477194B3A}" type="sibTrans" cxnId="{13AC0902-F646-4EE1-844A-3F79DD9CE9A8}">
      <dgm:prSet/>
      <dgm:spPr/>
      <dgm:t>
        <a:bodyPr/>
        <a:lstStyle/>
        <a:p>
          <a:endParaRPr lang="es-EC"/>
        </a:p>
      </dgm:t>
    </dgm:pt>
    <dgm:pt modelId="{CBB322AC-46CB-4ED3-B9B6-7DED37597759}">
      <dgm:prSet phldrT="[Texto]"/>
      <dgm:spPr/>
      <dgm:t>
        <a:bodyPr/>
        <a:lstStyle/>
        <a:p>
          <a:pPr algn="just"/>
          <a:r>
            <a:rPr lang="es-EC" b="1" dirty="0" smtClean="0">
              <a:solidFill>
                <a:schemeClr val="accent3">
                  <a:lumMod val="50000"/>
                </a:schemeClr>
              </a:solidFill>
            </a:rPr>
            <a:t>Relacionado con el propósito del proyecto</a:t>
          </a:r>
          <a:endParaRPr lang="es-EC" b="1" dirty="0">
            <a:solidFill>
              <a:schemeClr val="accent3">
                <a:lumMod val="50000"/>
              </a:schemeClr>
            </a:solidFill>
          </a:endParaRPr>
        </a:p>
      </dgm:t>
    </dgm:pt>
    <dgm:pt modelId="{5064AEC7-5AF0-4F01-9C58-360952303AD2}" type="parTrans" cxnId="{51E7F77B-014B-48D1-8269-844584B3F1C2}">
      <dgm:prSet/>
      <dgm:spPr/>
      <dgm:t>
        <a:bodyPr/>
        <a:lstStyle/>
        <a:p>
          <a:endParaRPr lang="es-EC"/>
        </a:p>
      </dgm:t>
    </dgm:pt>
    <dgm:pt modelId="{4797518F-AD30-4D0E-96D6-DAF702B13319}" type="sibTrans" cxnId="{51E7F77B-014B-48D1-8269-844584B3F1C2}">
      <dgm:prSet/>
      <dgm:spPr/>
      <dgm:t>
        <a:bodyPr/>
        <a:lstStyle/>
        <a:p>
          <a:endParaRPr lang="es-EC"/>
        </a:p>
      </dgm:t>
    </dgm:pt>
    <dgm:pt modelId="{155D649B-B206-44D4-89E6-8B23FC2D9C71}">
      <dgm:prSet phldrT="[Texto]" custT="1"/>
      <dgm:spPr/>
      <dgm:t>
        <a:bodyPr/>
        <a:lstStyle/>
        <a:p>
          <a:r>
            <a:rPr lang="es-EC" sz="1600" b="1" smtClean="0"/>
            <a:t>INDICADOR DE EFICACIA</a:t>
          </a:r>
          <a:endParaRPr lang="es-EC" sz="1600" b="1" dirty="0"/>
        </a:p>
      </dgm:t>
    </dgm:pt>
    <dgm:pt modelId="{A628516A-D5A8-4367-AAD6-9FDB1C5561BC}" type="parTrans" cxnId="{C1EB2456-9338-4FB5-A952-D3CC2A1E5751}">
      <dgm:prSet/>
      <dgm:spPr/>
      <dgm:t>
        <a:bodyPr/>
        <a:lstStyle/>
        <a:p>
          <a:endParaRPr lang="es-EC"/>
        </a:p>
      </dgm:t>
    </dgm:pt>
    <dgm:pt modelId="{5789A88D-B49D-4353-BBDF-8BA393DB1BD9}" type="sibTrans" cxnId="{C1EB2456-9338-4FB5-A952-D3CC2A1E5751}">
      <dgm:prSet/>
      <dgm:spPr/>
      <dgm:t>
        <a:bodyPr/>
        <a:lstStyle/>
        <a:p>
          <a:endParaRPr lang="es-EC"/>
        </a:p>
      </dgm:t>
    </dgm:pt>
    <dgm:pt modelId="{5465792B-2FD4-4853-92F6-D7490F4738D2}">
      <dgm:prSet phldrT="[Texto]"/>
      <dgm:spPr/>
      <dgm:t>
        <a:bodyPr/>
        <a:lstStyle/>
        <a:p>
          <a:r>
            <a:rPr lang="es-EC" b="1" dirty="0" smtClean="0">
              <a:solidFill>
                <a:schemeClr val="accent3">
                  <a:lumMod val="50000"/>
                </a:schemeClr>
              </a:solidFill>
            </a:rPr>
            <a:t>Determinación de la meta del indicador</a:t>
          </a:r>
          <a:endParaRPr lang="es-EC" b="1" dirty="0">
            <a:solidFill>
              <a:schemeClr val="accent3">
                <a:lumMod val="50000"/>
              </a:schemeClr>
            </a:solidFill>
          </a:endParaRPr>
        </a:p>
      </dgm:t>
    </dgm:pt>
    <dgm:pt modelId="{232E8D4E-3023-4A62-8EEA-F241F2411CF3}" type="parTrans" cxnId="{836C5267-FC42-4066-BE2D-0C7C19EC8858}">
      <dgm:prSet/>
      <dgm:spPr/>
      <dgm:t>
        <a:bodyPr/>
        <a:lstStyle/>
        <a:p>
          <a:endParaRPr lang="es-EC"/>
        </a:p>
      </dgm:t>
    </dgm:pt>
    <dgm:pt modelId="{DFAC4635-B490-419F-A75C-CA578ABBE9FA}" type="sibTrans" cxnId="{836C5267-FC42-4066-BE2D-0C7C19EC8858}">
      <dgm:prSet/>
      <dgm:spPr/>
      <dgm:t>
        <a:bodyPr/>
        <a:lstStyle/>
        <a:p>
          <a:endParaRPr lang="es-EC"/>
        </a:p>
      </dgm:t>
    </dgm:pt>
    <dgm:pt modelId="{1D73D407-E207-4277-8E60-9F2BB57763B8}">
      <dgm:prSet phldrT="[Texto]"/>
      <dgm:spPr/>
      <dgm:t>
        <a:bodyPr/>
        <a:lstStyle/>
        <a:p>
          <a:pPr algn="ctr"/>
          <a:r>
            <a:rPr lang="es-EC" b="1" smtClean="0"/>
            <a:t>CE =</a:t>
          </a:r>
          <a:r>
            <a:rPr lang="es-EC" smtClean="0"/>
            <a:t> </a:t>
          </a:r>
          <a:r>
            <a:rPr lang="es-EC" u="sng" smtClean="0"/>
            <a:t>VACS</a:t>
          </a:r>
        </a:p>
        <a:p>
          <a:pPr algn="ctr"/>
          <a:r>
            <a:rPr lang="es-EC" u="none" smtClean="0"/>
            <a:t>           </a:t>
          </a:r>
          <a:r>
            <a:rPr lang="es-EC" b="1" u="none" smtClean="0"/>
            <a:t>META</a:t>
          </a:r>
          <a:endParaRPr lang="es-EC" b="1" u="none" dirty="0"/>
        </a:p>
      </dgm:t>
    </dgm:pt>
    <dgm:pt modelId="{4CFFA252-423D-4B28-9A42-348C1A0BD29D}" type="parTrans" cxnId="{FE01FB00-24F4-45BA-A972-FE520995D5A5}">
      <dgm:prSet/>
      <dgm:spPr/>
      <dgm:t>
        <a:bodyPr/>
        <a:lstStyle/>
        <a:p>
          <a:endParaRPr lang="es-EC"/>
        </a:p>
      </dgm:t>
    </dgm:pt>
    <dgm:pt modelId="{AFABD404-C68C-4205-A170-5F7F5CEB24E0}" type="sibTrans" cxnId="{FE01FB00-24F4-45BA-A972-FE520995D5A5}">
      <dgm:prSet/>
      <dgm:spPr/>
      <dgm:t>
        <a:bodyPr/>
        <a:lstStyle/>
        <a:p>
          <a:endParaRPr lang="es-EC"/>
        </a:p>
      </dgm:t>
    </dgm:pt>
    <dgm:pt modelId="{06337530-2099-4D09-9FD6-B9954E8DE110}">
      <dgm:prSet phldrT="[Texto]" custT="1"/>
      <dgm:spPr/>
      <dgm:t>
        <a:bodyPr/>
        <a:lstStyle/>
        <a:p>
          <a:pPr algn="just"/>
          <a:r>
            <a:rPr lang="es-EC" sz="1600" b="1" dirty="0" smtClean="0">
              <a:solidFill>
                <a:schemeClr val="accent3">
                  <a:lumMod val="50000"/>
                </a:schemeClr>
              </a:solidFill>
            </a:rPr>
            <a:t>VACS: Valor Actual de Costos Sociales</a:t>
          </a:r>
          <a:endParaRPr lang="es-EC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D75D788F-1029-46F3-918A-CE6F645EA57E}" type="parTrans" cxnId="{A603DDF3-C376-4634-AC8C-4B4C2D5C2736}">
      <dgm:prSet/>
      <dgm:spPr/>
      <dgm:t>
        <a:bodyPr/>
        <a:lstStyle/>
        <a:p>
          <a:endParaRPr lang="es-EC"/>
        </a:p>
      </dgm:t>
    </dgm:pt>
    <dgm:pt modelId="{E29C8FC4-CB36-46AC-BF5C-C5267CDE262E}" type="sibTrans" cxnId="{A603DDF3-C376-4634-AC8C-4B4C2D5C2736}">
      <dgm:prSet/>
      <dgm:spPr/>
      <dgm:t>
        <a:bodyPr/>
        <a:lstStyle/>
        <a:p>
          <a:endParaRPr lang="es-EC"/>
        </a:p>
      </dgm:t>
    </dgm:pt>
    <dgm:pt modelId="{4822B630-FD13-42CC-A6C5-CEA6C8B772E3}">
      <dgm:prSet phldrT="[Texto]"/>
      <dgm:spPr/>
      <dgm:t>
        <a:bodyPr/>
        <a:lstStyle/>
        <a:p>
          <a:endParaRPr lang="es-EC" b="1" dirty="0">
            <a:solidFill>
              <a:schemeClr val="accent3">
                <a:lumMod val="50000"/>
              </a:schemeClr>
            </a:solidFill>
          </a:endParaRPr>
        </a:p>
      </dgm:t>
    </dgm:pt>
    <dgm:pt modelId="{769CC129-0061-43CE-AED4-0DD3468B886F}" type="parTrans" cxnId="{589C3B10-57D4-43F5-90EA-8A301F8E4FE9}">
      <dgm:prSet/>
      <dgm:spPr/>
      <dgm:t>
        <a:bodyPr/>
        <a:lstStyle/>
        <a:p>
          <a:endParaRPr lang="es-EC"/>
        </a:p>
      </dgm:t>
    </dgm:pt>
    <dgm:pt modelId="{B5B4B840-8771-47B0-8AC1-C96EE9239063}" type="sibTrans" cxnId="{589C3B10-57D4-43F5-90EA-8A301F8E4FE9}">
      <dgm:prSet/>
      <dgm:spPr/>
      <dgm:t>
        <a:bodyPr/>
        <a:lstStyle/>
        <a:p>
          <a:endParaRPr lang="es-EC"/>
        </a:p>
      </dgm:t>
    </dgm:pt>
    <dgm:pt modelId="{A29D7BB8-5C50-4C5E-A72A-38DC9C12C0DA}">
      <dgm:prSet phldrT="[Texto]"/>
      <dgm:spPr/>
      <dgm:t>
        <a:bodyPr/>
        <a:lstStyle/>
        <a:p>
          <a:pPr algn="just"/>
          <a:endParaRPr lang="es-EC" dirty="0">
            <a:solidFill>
              <a:schemeClr val="accent3">
                <a:lumMod val="50000"/>
              </a:schemeClr>
            </a:solidFill>
          </a:endParaRPr>
        </a:p>
      </dgm:t>
    </dgm:pt>
    <dgm:pt modelId="{D96A3505-F108-4EDB-8C2E-DA414829BFD1}" type="parTrans" cxnId="{D6A4EF1E-D57D-45CB-8778-21B6A4A6798D}">
      <dgm:prSet/>
      <dgm:spPr/>
      <dgm:t>
        <a:bodyPr/>
        <a:lstStyle/>
        <a:p>
          <a:endParaRPr lang="es-EC"/>
        </a:p>
      </dgm:t>
    </dgm:pt>
    <dgm:pt modelId="{DEE17D66-D902-4832-B501-DEE82C14CCEB}" type="sibTrans" cxnId="{D6A4EF1E-D57D-45CB-8778-21B6A4A6798D}">
      <dgm:prSet/>
      <dgm:spPr/>
      <dgm:t>
        <a:bodyPr/>
        <a:lstStyle/>
        <a:p>
          <a:endParaRPr lang="es-EC"/>
        </a:p>
      </dgm:t>
    </dgm:pt>
    <dgm:pt modelId="{952F4A18-E1F3-4D0F-B428-2279F1DFEDA7}">
      <dgm:prSet phldrT="[Texto]"/>
      <dgm:spPr/>
      <dgm:t>
        <a:bodyPr/>
        <a:lstStyle/>
        <a:p>
          <a:pPr algn="just"/>
          <a:endParaRPr lang="es-EC" b="1" dirty="0">
            <a:solidFill>
              <a:schemeClr val="accent3">
                <a:lumMod val="50000"/>
              </a:schemeClr>
            </a:solidFill>
          </a:endParaRPr>
        </a:p>
      </dgm:t>
    </dgm:pt>
    <dgm:pt modelId="{1965BF6D-413E-4829-B13F-EED789148258}" type="parTrans" cxnId="{A8E6088E-C5CD-431E-9D03-ACD1CAF097CC}">
      <dgm:prSet/>
      <dgm:spPr/>
      <dgm:t>
        <a:bodyPr/>
        <a:lstStyle/>
        <a:p>
          <a:endParaRPr lang="es-EC"/>
        </a:p>
      </dgm:t>
    </dgm:pt>
    <dgm:pt modelId="{07FBBFB7-6495-4DDD-B0AC-B0E8FAC4F060}" type="sibTrans" cxnId="{A8E6088E-C5CD-431E-9D03-ACD1CAF097CC}">
      <dgm:prSet/>
      <dgm:spPr/>
      <dgm:t>
        <a:bodyPr/>
        <a:lstStyle/>
        <a:p>
          <a:endParaRPr lang="es-EC"/>
        </a:p>
      </dgm:t>
    </dgm:pt>
    <dgm:pt modelId="{35008877-0ABC-45B1-B607-CFE31CDA2551}">
      <dgm:prSet phldrT="[Texto]" custT="1"/>
      <dgm:spPr/>
      <dgm:t>
        <a:bodyPr/>
        <a:lstStyle/>
        <a:p>
          <a:pPr algn="just"/>
          <a:endParaRPr lang="es-EC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05EC5CE5-3AA9-49D3-A44F-CD8D32114DCA}" type="parTrans" cxnId="{A0C2481B-DB50-4E8D-B944-9A054019F052}">
      <dgm:prSet/>
      <dgm:spPr/>
      <dgm:t>
        <a:bodyPr/>
        <a:lstStyle/>
        <a:p>
          <a:endParaRPr lang="es-EC"/>
        </a:p>
      </dgm:t>
    </dgm:pt>
    <dgm:pt modelId="{3FE40EF8-70C8-4D18-873D-F1BF454866AF}" type="sibTrans" cxnId="{A0C2481B-DB50-4E8D-B944-9A054019F052}">
      <dgm:prSet/>
      <dgm:spPr/>
      <dgm:t>
        <a:bodyPr/>
        <a:lstStyle/>
        <a:p>
          <a:endParaRPr lang="es-EC"/>
        </a:p>
      </dgm:t>
    </dgm:pt>
    <dgm:pt modelId="{68F33A87-D0F5-42B3-848B-97DFFEE9D70D}">
      <dgm:prSet phldrT="[Texto]" custT="1"/>
      <dgm:spPr/>
      <dgm:t>
        <a:bodyPr/>
        <a:lstStyle/>
        <a:p>
          <a:pPr algn="just"/>
          <a:endParaRPr lang="es-EC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310A601B-034E-4D26-89C1-449D197580EF}" type="parTrans" cxnId="{426F548E-6D59-4B3F-B5D5-913BE135FCA3}">
      <dgm:prSet/>
      <dgm:spPr/>
      <dgm:t>
        <a:bodyPr/>
        <a:lstStyle/>
        <a:p>
          <a:endParaRPr lang="es-EC"/>
        </a:p>
      </dgm:t>
    </dgm:pt>
    <dgm:pt modelId="{271FFFF3-EA39-4184-ACD1-134EED85B408}" type="sibTrans" cxnId="{426F548E-6D59-4B3F-B5D5-913BE135FCA3}">
      <dgm:prSet/>
      <dgm:spPr/>
      <dgm:t>
        <a:bodyPr/>
        <a:lstStyle/>
        <a:p>
          <a:endParaRPr lang="es-EC"/>
        </a:p>
      </dgm:t>
    </dgm:pt>
    <dgm:pt modelId="{335C5D07-EDB8-4541-A280-41CD09001EE9}" type="pres">
      <dgm:prSet presAssocID="{845EE857-D567-42C3-B176-697A0833E47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94BA48A-7064-4ED0-B2BE-660B0F39DE50}" type="pres">
      <dgm:prSet presAssocID="{845EE857-D567-42C3-B176-697A0833E47E}" presName="tSp" presStyleCnt="0"/>
      <dgm:spPr/>
    </dgm:pt>
    <dgm:pt modelId="{87362F5D-B13D-40C3-8405-C44E266D015E}" type="pres">
      <dgm:prSet presAssocID="{845EE857-D567-42C3-B176-697A0833E47E}" presName="bSp" presStyleCnt="0"/>
      <dgm:spPr/>
    </dgm:pt>
    <dgm:pt modelId="{6582B499-53C3-46AB-A275-FECD4A090642}" type="pres">
      <dgm:prSet presAssocID="{845EE857-D567-42C3-B176-697A0833E47E}" presName="process" presStyleCnt="0"/>
      <dgm:spPr/>
    </dgm:pt>
    <dgm:pt modelId="{2211CD90-A821-40D1-BB83-F99CA5D011F9}" type="pres">
      <dgm:prSet presAssocID="{C62F512C-424E-4295-AE49-B15B6DEADB3E}" presName="composite1" presStyleCnt="0"/>
      <dgm:spPr/>
    </dgm:pt>
    <dgm:pt modelId="{FCF17498-95E2-4570-A571-0CE7A95C34ED}" type="pres">
      <dgm:prSet presAssocID="{C62F512C-424E-4295-AE49-B15B6DEADB3E}" presName="dummyNode1" presStyleLbl="node1" presStyleIdx="0" presStyleCnt="3"/>
      <dgm:spPr/>
    </dgm:pt>
    <dgm:pt modelId="{94B165B5-8275-45DA-9EA2-9EF5C2856C1B}" type="pres">
      <dgm:prSet presAssocID="{C62F512C-424E-4295-AE49-B15B6DEADB3E}" presName="childNode1" presStyleLbl="bgAcc1" presStyleIdx="0" presStyleCnt="3" custScaleX="135024" custScaleY="946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AE70E4E-7E84-49BC-B053-7A2395286ADB}" type="pres">
      <dgm:prSet presAssocID="{C62F512C-424E-4295-AE49-B15B6DEADB3E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9DBABC-3FD8-4DD4-BD88-2DA75A6B3B49}" type="pres">
      <dgm:prSet presAssocID="{C62F512C-424E-4295-AE49-B15B6DEADB3E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58C826-62F7-427C-812A-801752651E90}" type="pres">
      <dgm:prSet presAssocID="{C62F512C-424E-4295-AE49-B15B6DEADB3E}" presName="connSite1" presStyleCnt="0"/>
      <dgm:spPr/>
    </dgm:pt>
    <dgm:pt modelId="{24B4AAA7-A852-4E2A-A245-D10BE8FDF537}" type="pres">
      <dgm:prSet presAssocID="{43707BFD-DEC8-4A95-B520-D52477194B3A}" presName="Name9" presStyleLbl="sibTrans2D1" presStyleIdx="0" presStyleCnt="2"/>
      <dgm:spPr/>
      <dgm:t>
        <a:bodyPr/>
        <a:lstStyle/>
        <a:p>
          <a:endParaRPr lang="es-EC"/>
        </a:p>
      </dgm:t>
    </dgm:pt>
    <dgm:pt modelId="{FF60A418-7A78-41F2-8A8B-42C932950199}" type="pres">
      <dgm:prSet presAssocID="{155D649B-B206-44D4-89E6-8B23FC2D9C71}" presName="composite2" presStyleCnt="0"/>
      <dgm:spPr/>
    </dgm:pt>
    <dgm:pt modelId="{D6D49186-6B6E-4D46-A7BE-AA1C6FAC1F59}" type="pres">
      <dgm:prSet presAssocID="{155D649B-B206-44D4-89E6-8B23FC2D9C71}" presName="dummyNode2" presStyleLbl="node1" presStyleIdx="0" presStyleCnt="3"/>
      <dgm:spPr/>
    </dgm:pt>
    <dgm:pt modelId="{59C6D5E5-E4FF-4764-8FF7-2867AB09A11D}" type="pres">
      <dgm:prSet presAssocID="{155D649B-B206-44D4-89E6-8B23FC2D9C7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DF79A5-E9F8-4CA6-90DE-4E1DBD08A9C2}" type="pres">
      <dgm:prSet presAssocID="{155D649B-B206-44D4-89E6-8B23FC2D9C7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ABC925-EB26-4BB1-84A0-F82A489734B2}" type="pres">
      <dgm:prSet presAssocID="{155D649B-B206-44D4-89E6-8B23FC2D9C7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D16828D-E88A-424D-B495-B7E3EFB547D9}" type="pres">
      <dgm:prSet presAssocID="{155D649B-B206-44D4-89E6-8B23FC2D9C71}" presName="connSite2" presStyleCnt="0"/>
      <dgm:spPr/>
    </dgm:pt>
    <dgm:pt modelId="{5A1592FE-8FE0-4095-B1AF-63BADB78EFF0}" type="pres">
      <dgm:prSet presAssocID="{5789A88D-B49D-4353-BBDF-8BA393DB1BD9}" presName="Name18" presStyleLbl="sibTrans2D1" presStyleIdx="1" presStyleCnt="2"/>
      <dgm:spPr/>
      <dgm:t>
        <a:bodyPr/>
        <a:lstStyle/>
        <a:p>
          <a:endParaRPr lang="es-EC"/>
        </a:p>
      </dgm:t>
    </dgm:pt>
    <dgm:pt modelId="{5A41FDFD-929F-4140-96A2-AFEFB5ACBF73}" type="pres">
      <dgm:prSet presAssocID="{1D73D407-E207-4277-8E60-9F2BB57763B8}" presName="composite1" presStyleCnt="0"/>
      <dgm:spPr/>
    </dgm:pt>
    <dgm:pt modelId="{0BCBF02C-12D4-41D2-9CFE-5BCD5DCD8ECB}" type="pres">
      <dgm:prSet presAssocID="{1D73D407-E207-4277-8E60-9F2BB57763B8}" presName="dummyNode1" presStyleLbl="node1" presStyleIdx="1" presStyleCnt="3"/>
      <dgm:spPr/>
    </dgm:pt>
    <dgm:pt modelId="{F1B11EC6-F0F5-4551-8699-BA1CAAB1C202}" type="pres">
      <dgm:prSet presAssocID="{1D73D407-E207-4277-8E60-9F2BB57763B8}" presName="childNode1" presStyleLbl="bgAcc1" presStyleIdx="2" presStyleCnt="3" custScaleX="11734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C6F46F-D4E6-4FA8-8F46-F443A7322EB1}" type="pres">
      <dgm:prSet presAssocID="{1D73D407-E207-4277-8E60-9F2BB57763B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E34858-7153-4B23-931D-D309C52D385B}" type="pres">
      <dgm:prSet presAssocID="{1D73D407-E207-4277-8E60-9F2BB57763B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F3B18-BB85-4122-9F18-3C98A50302A0}" type="pres">
      <dgm:prSet presAssocID="{1D73D407-E207-4277-8E60-9F2BB57763B8}" presName="connSite1" presStyleCnt="0"/>
      <dgm:spPr/>
    </dgm:pt>
  </dgm:ptLst>
  <dgm:cxnLst>
    <dgm:cxn modelId="{8064A77D-8E0B-4D79-A2E5-3628A84EFA5D}" type="presOf" srcId="{43707BFD-DEC8-4A95-B520-D52477194B3A}" destId="{24B4AAA7-A852-4E2A-A245-D10BE8FDF537}" srcOrd="0" destOrd="0" presId="urn:microsoft.com/office/officeart/2005/8/layout/hProcess4"/>
    <dgm:cxn modelId="{517DCD4B-C3B1-445E-96EC-EC0BAB67A90F}" type="presOf" srcId="{845EE857-D567-42C3-B176-697A0833E47E}" destId="{335C5D07-EDB8-4541-A280-41CD09001EE9}" srcOrd="0" destOrd="0" presId="urn:microsoft.com/office/officeart/2005/8/layout/hProcess4"/>
    <dgm:cxn modelId="{74C8A418-29EF-4D76-8EE1-B451AD1BC016}" type="presOf" srcId="{952F4A18-E1F3-4D0F-B428-2279F1DFEDA7}" destId="{1AE70E4E-7E84-49BC-B053-7A2395286ADB}" srcOrd="1" destOrd="1" presId="urn:microsoft.com/office/officeart/2005/8/layout/hProcess4"/>
    <dgm:cxn modelId="{8C7890EA-E05C-40D4-8582-4C1A45B45750}" type="presOf" srcId="{A29D7BB8-5C50-4C5E-A72A-38DC9C12C0DA}" destId="{1AE70E4E-7E84-49BC-B053-7A2395286ADB}" srcOrd="1" destOrd="0" presId="urn:microsoft.com/office/officeart/2005/8/layout/hProcess4"/>
    <dgm:cxn modelId="{51E7F77B-014B-48D1-8269-844584B3F1C2}" srcId="{C62F512C-424E-4295-AE49-B15B6DEADB3E}" destId="{CBB322AC-46CB-4ED3-B9B6-7DED37597759}" srcOrd="2" destOrd="0" parTransId="{5064AEC7-5AF0-4F01-9C58-360952303AD2}" sibTransId="{4797518F-AD30-4D0E-96D6-DAF702B13319}"/>
    <dgm:cxn modelId="{482A521A-0DEA-45C7-83CA-EA4AE27CDD3F}" type="presOf" srcId="{4822B630-FD13-42CC-A6C5-CEA6C8B772E3}" destId="{CBDF79A5-E9F8-4CA6-90DE-4E1DBD08A9C2}" srcOrd="1" destOrd="0" presId="urn:microsoft.com/office/officeart/2005/8/layout/hProcess4"/>
    <dgm:cxn modelId="{5011A77B-E15D-44B2-9D96-5E0D82901EDB}" type="presOf" srcId="{952F4A18-E1F3-4D0F-B428-2279F1DFEDA7}" destId="{94B165B5-8275-45DA-9EA2-9EF5C2856C1B}" srcOrd="0" destOrd="1" presId="urn:microsoft.com/office/officeart/2005/8/layout/hProcess4"/>
    <dgm:cxn modelId="{D3F6A62E-AF4E-47FB-8F6F-44A9DE8EEEC3}" type="presOf" srcId="{06337530-2099-4D09-9FD6-B9954E8DE110}" destId="{F1B11EC6-F0F5-4551-8699-BA1CAAB1C202}" srcOrd="0" destOrd="2" presId="urn:microsoft.com/office/officeart/2005/8/layout/hProcess4"/>
    <dgm:cxn modelId="{0A7F2993-57A7-4F41-8BB3-B5C4C8A5DD5A}" type="presOf" srcId="{06337530-2099-4D09-9FD6-B9954E8DE110}" destId="{C5C6F46F-D4E6-4FA8-8F46-F443A7322EB1}" srcOrd="1" destOrd="2" presId="urn:microsoft.com/office/officeart/2005/8/layout/hProcess4"/>
    <dgm:cxn modelId="{836C5267-FC42-4066-BE2D-0C7C19EC8858}" srcId="{155D649B-B206-44D4-89E6-8B23FC2D9C71}" destId="{5465792B-2FD4-4853-92F6-D7490F4738D2}" srcOrd="1" destOrd="0" parTransId="{232E8D4E-3023-4A62-8EEA-F241F2411CF3}" sibTransId="{DFAC4635-B490-419F-A75C-CA578ABBE9FA}"/>
    <dgm:cxn modelId="{D6A4EF1E-D57D-45CB-8778-21B6A4A6798D}" srcId="{C62F512C-424E-4295-AE49-B15B6DEADB3E}" destId="{A29D7BB8-5C50-4C5E-A72A-38DC9C12C0DA}" srcOrd="0" destOrd="0" parTransId="{D96A3505-F108-4EDB-8C2E-DA414829BFD1}" sibTransId="{DEE17D66-D902-4832-B501-DEE82C14CCEB}"/>
    <dgm:cxn modelId="{C1EB2456-9338-4FB5-A952-D3CC2A1E5751}" srcId="{845EE857-D567-42C3-B176-697A0833E47E}" destId="{155D649B-B206-44D4-89E6-8B23FC2D9C71}" srcOrd="1" destOrd="0" parTransId="{A628516A-D5A8-4367-AAD6-9FDB1C5561BC}" sibTransId="{5789A88D-B49D-4353-BBDF-8BA393DB1BD9}"/>
    <dgm:cxn modelId="{0F725316-39C8-4785-B7BF-C9A518F15594}" type="presOf" srcId="{5465792B-2FD4-4853-92F6-D7490F4738D2}" destId="{CBDF79A5-E9F8-4CA6-90DE-4E1DBD08A9C2}" srcOrd="1" destOrd="1" presId="urn:microsoft.com/office/officeart/2005/8/layout/hProcess4"/>
    <dgm:cxn modelId="{A603DDF3-C376-4634-AC8C-4B4C2D5C2736}" srcId="{1D73D407-E207-4277-8E60-9F2BB57763B8}" destId="{06337530-2099-4D09-9FD6-B9954E8DE110}" srcOrd="2" destOrd="0" parTransId="{D75D788F-1029-46F3-918A-CE6F645EA57E}" sibTransId="{E29C8FC4-CB36-46AC-BF5C-C5267CDE262E}"/>
    <dgm:cxn modelId="{426F548E-6D59-4B3F-B5D5-913BE135FCA3}" srcId="{1D73D407-E207-4277-8E60-9F2BB57763B8}" destId="{68F33A87-D0F5-42B3-848B-97DFFEE9D70D}" srcOrd="1" destOrd="0" parTransId="{310A601B-034E-4D26-89C1-449D197580EF}" sibTransId="{271FFFF3-EA39-4184-ACD1-134EED85B408}"/>
    <dgm:cxn modelId="{0759AFA4-B404-4529-AA45-1D2932B14AC5}" type="presOf" srcId="{1D73D407-E207-4277-8E60-9F2BB57763B8}" destId="{0FE34858-7153-4B23-931D-D309C52D385B}" srcOrd="0" destOrd="0" presId="urn:microsoft.com/office/officeart/2005/8/layout/hProcess4"/>
    <dgm:cxn modelId="{462819FF-3845-4C44-A30E-6EDEA73B3BF1}" type="presOf" srcId="{35008877-0ABC-45B1-B607-CFE31CDA2551}" destId="{C5C6F46F-D4E6-4FA8-8F46-F443A7322EB1}" srcOrd="1" destOrd="0" presId="urn:microsoft.com/office/officeart/2005/8/layout/hProcess4"/>
    <dgm:cxn modelId="{298221E5-682F-496A-9703-3F6C38BE3F5A}" type="presOf" srcId="{4822B630-FD13-42CC-A6C5-CEA6C8B772E3}" destId="{59C6D5E5-E4FF-4764-8FF7-2867AB09A11D}" srcOrd="0" destOrd="0" presId="urn:microsoft.com/office/officeart/2005/8/layout/hProcess4"/>
    <dgm:cxn modelId="{ED9E8092-8245-4E0D-96B9-1C44CC2B68F5}" type="presOf" srcId="{35008877-0ABC-45B1-B607-CFE31CDA2551}" destId="{F1B11EC6-F0F5-4551-8699-BA1CAAB1C202}" srcOrd="0" destOrd="0" presId="urn:microsoft.com/office/officeart/2005/8/layout/hProcess4"/>
    <dgm:cxn modelId="{38F6AE30-AD2D-42FD-B5F0-F69404B36543}" type="presOf" srcId="{CBB322AC-46CB-4ED3-B9B6-7DED37597759}" destId="{94B165B5-8275-45DA-9EA2-9EF5C2856C1B}" srcOrd="0" destOrd="2" presId="urn:microsoft.com/office/officeart/2005/8/layout/hProcess4"/>
    <dgm:cxn modelId="{589C3B10-57D4-43F5-90EA-8A301F8E4FE9}" srcId="{155D649B-B206-44D4-89E6-8B23FC2D9C71}" destId="{4822B630-FD13-42CC-A6C5-CEA6C8B772E3}" srcOrd="0" destOrd="0" parTransId="{769CC129-0061-43CE-AED4-0DD3468B886F}" sibTransId="{B5B4B840-8771-47B0-8AC1-C96EE9239063}"/>
    <dgm:cxn modelId="{CFCDC9B2-7F8C-4EF2-8C8D-594489160205}" type="presOf" srcId="{C62F512C-424E-4295-AE49-B15B6DEADB3E}" destId="{509DBABC-3FD8-4DD4-BD88-2DA75A6B3B49}" srcOrd="0" destOrd="0" presId="urn:microsoft.com/office/officeart/2005/8/layout/hProcess4"/>
    <dgm:cxn modelId="{9DCA33B4-245F-489A-91E1-35E05C5516E1}" type="presOf" srcId="{68F33A87-D0F5-42B3-848B-97DFFEE9D70D}" destId="{C5C6F46F-D4E6-4FA8-8F46-F443A7322EB1}" srcOrd="1" destOrd="1" presId="urn:microsoft.com/office/officeart/2005/8/layout/hProcess4"/>
    <dgm:cxn modelId="{13AC0902-F646-4EE1-844A-3F79DD9CE9A8}" srcId="{845EE857-D567-42C3-B176-697A0833E47E}" destId="{C62F512C-424E-4295-AE49-B15B6DEADB3E}" srcOrd="0" destOrd="0" parTransId="{C1CB822D-7D94-4C84-8689-D464AAD89854}" sibTransId="{43707BFD-DEC8-4A95-B520-D52477194B3A}"/>
    <dgm:cxn modelId="{A0C2481B-DB50-4E8D-B944-9A054019F052}" srcId="{1D73D407-E207-4277-8E60-9F2BB57763B8}" destId="{35008877-0ABC-45B1-B607-CFE31CDA2551}" srcOrd="0" destOrd="0" parTransId="{05EC5CE5-3AA9-49D3-A44F-CD8D32114DCA}" sibTransId="{3FE40EF8-70C8-4D18-873D-F1BF454866AF}"/>
    <dgm:cxn modelId="{85CDA6D4-5314-449A-AF6A-E7F704C81FE0}" type="presOf" srcId="{5465792B-2FD4-4853-92F6-D7490F4738D2}" destId="{59C6D5E5-E4FF-4764-8FF7-2867AB09A11D}" srcOrd="0" destOrd="1" presId="urn:microsoft.com/office/officeart/2005/8/layout/hProcess4"/>
    <dgm:cxn modelId="{2A98B95F-3D36-4550-8510-CDEBC26FBA13}" type="presOf" srcId="{155D649B-B206-44D4-89E6-8B23FC2D9C71}" destId="{8CABC925-EB26-4BB1-84A0-F82A489734B2}" srcOrd="0" destOrd="0" presId="urn:microsoft.com/office/officeart/2005/8/layout/hProcess4"/>
    <dgm:cxn modelId="{FCFAF247-F325-420A-8EA3-2E0BD657E925}" type="presOf" srcId="{68F33A87-D0F5-42B3-848B-97DFFEE9D70D}" destId="{F1B11EC6-F0F5-4551-8699-BA1CAAB1C202}" srcOrd="0" destOrd="1" presId="urn:microsoft.com/office/officeart/2005/8/layout/hProcess4"/>
    <dgm:cxn modelId="{B7D712C5-4528-4F04-A3C2-4C81536F1B37}" type="presOf" srcId="{A29D7BB8-5C50-4C5E-A72A-38DC9C12C0DA}" destId="{94B165B5-8275-45DA-9EA2-9EF5C2856C1B}" srcOrd="0" destOrd="0" presId="urn:microsoft.com/office/officeart/2005/8/layout/hProcess4"/>
    <dgm:cxn modelId="{FE01FB00-24F4-45BA-A972-FE520995D5A5}" srcId="{845EE857-D567-42C3-B176-697A0833E47E}" destId="{1D73D407-E207-4277-8E60-9F2BB57763B8}" srcOrd="2" destOrd="0" parTransId="{4CFFA252-423D-4B28-9A42-348C1A0BD29D}" sibTransId="{AFABD404-C68C-4205-A170-5F7F5CEB24E0}"/>
    <dgm:cxn modelId="{A8E6088E-C5CD-431E-9D03-ACD1CAF097CC}" srcId="{C62F512C-424E-4295-AE49-B15B6DEADB3E}" destId="{952F4A18-E1F3-4D0F-B428-2279F1DFEDA7}" srcOrd="1" destOrd="0" parTransId="{1965BF6D-413E-4829-B13F-EED789148258}" sibTransId="{07FBBFB7-6495-4DDD-B0AC-B0E8FAC4F060}"/>
    <dgm:cxn modelId="{DD302F26-93C3-47FE-86A3-044F054FBD0C}" type="presOf" srcId="{5789A88D-B49D-4353-BBDF-8BA393DB1BD9}" destId="{5A1592FE-8FE0-4095-B1AF-63BADB78EFF0}" srcOrd="0" destOrd="0" presId="urn:microsoft.com/office/officeart/2005/8/layout/hProcess4"/>
    <dgm:cxn modelId="{8D5F1F1E-62B7-4E50-A21D-D19FE7ECC462}" type="presOf" srcId="{CBB322AC-46CB-4ED3-B9B6-7DED37597759}" destId="{1AE70E4E-7E84-49BC-B053-7A2395286ADB}" srcOrd="1" destOrd="2" presId="urn:microsoft.com/office/officeart/2005/8/layout/hProcess4"/>
    <dgm:cxn modelId="{0A785F03-D3AC-454C-9D4C-024B65C15DC9}" type="presParOf" srcId="{335C5D07-EDB8-4541-A280-41CD09001EE9}" destId="{C94BA48A-7064-4ED0-B2BE-660B0F39DE50}" srcOrd="0" destOrd="0" presId="urn:microsoft.com/office/officeart/2005/8/layout/hProcess4"/>
    <dgm:cxn modelId="{B9F9F18B-62C9-4A3A-A464-9E48869BE4D9}" type="presParOf" srcId="{335C5D07-EDB8-4541-A280-41CD09001EE9}" destId="{87362F5D-B13D-40C3-8405-C44E266D015E}" srcOrd="1" destOrd="0" presId="urn:microsoft.com/office/officeart/2005/8/layout/hProcess4"/>
    <dgm:cxn modelId="{7CB36B93-91F5-42F8-8A06-0AB77ED57765}" type="presParOf" srcId="{335C5D07-EDB8-4541-A280-41CD09001EE9}" destId="{6582B499-53C3-46AB-A275-FECD4A090642}" srcOrd="2" destOrd="0" presId="urn:microsoft.com/office/officeart/2005/8/layout/hProcess4"/>
    <dgm:cxn modelId="{D556C584-CCCC-4B9D-9B65-316ADA248B55}" type="presParOf" srcId="{6582B499-53C3-46AB-A275-FECD4A090642}" destId="{2211CD90-A821-40D1-BB83-F99CA5D011F9}" srcOrd="0" destOrd="0" presId="urn:microsoft.com/office/officeart/2005/8/layout/hProcess4"/>
    <dgm:cxn modelId="{C5CAD167-6412-41CB-851A-CDE4610F78A6}" type="presParOf" srcId="{2211CD90-A821-40D1-BB83-F99CA5D011F9}" destId="{FCF17498-95E2-4570-A571-0CE7A95C34ED}" srcOrd="0" destOrd="0" presId="urn:microsoft.com/office/officeart/2005/8/layout/hProcess4"/>
    <dgm:cxn modelId="{CDEA17FA-6C26-40BA-9097-8AD27A0100DB}" type="presParOf" srcId="{2211CD90-A821-40D1-BB83-F99CA5D011F9}" destId="{94B165B5-8275-45DA-9EA2-9EF5C2856C1B}" srcOrd="1" destOrd="0" presId="urn:microsoft.com/office/officeart/2005/8/layout/hProcess4"/>
    <dgm:cxn modelId="{52F6FB51-0E73-4E6E-96FF-133817252512}" type="presParOf" srcId="{2211CD90-A821-40D1-BB83-F99CA5D011F9}" destId="{1AE70E4E-7E84-49BC-B053-7A2395286ADB}" srcOrd="2" destOrd="0" presId="urn:microsoft.com/office/officeart/2005/8/layout/hProcess4"/>
    <dgm:cxn modelId="{66BB75F7-E701-4F60-90BD-DAE0A67B5234}" type="presParOf" srcId="{2211CD90-A821-40D1-BB83-F99CA5D011F9}" destId="{509DBABC-3FD8-4DD4-BD88-2DA75A6B3B49}" srcOrd="3" destOrd="0" presId="urn:microsoft.com/office/officeart/2005/8/layout/hProcess4"/>
    <dgm:cxn modelId="{57760918-7426-4D64-9296-AFF799D7131D}" type="presParOf" srcId="{2211CD90-A821-40D1-BB83-F99CA5D011F9}" destId="{0A58C826-62F7-427C-812A-801752651E90}" srcOrd="4" destOrd="0" presId="urn:microsoft.com/office/officeart/2005/8/layout/hProcess4"/>
    <dgm:cxn modelId="{A5CFA501-F3AE-4783-8E66-C9B273CCD7CD}" type="presParOf" srcId="{6582B499-53C3-46AB-A275-FECD4A090642}" destId="{24B4AAA7-A852-4E2A-A245-D10BE8FDF537}" srcOrd="1" destOrd="0" presId="urn:microsoft.com/office/officeart/2005/8/layout/hProcess4"/>
    <dgm:cxn modelId="{7B0A5E43-72F4-4196-AB92-230A1D0CB041}" type="presParOf" srcId="{6582B499-53C3-46AB-A275-FECD4A090642}" destId="{FF60A418-7A78-41F2-8A8B-42C932950199}" srcOrd="2" destOrd="0" presId="urn:microsoft.com/office/officeart/2005/8/layout/hProcess4"/>
    <dgm:cxn modelId="{93F578D4-2C94-46E9-B223-24C22AADE6C5}" type="presParOf" srcId="{FF60A418-7A78-41F2-8A8B-42C932950199}" destId="{D6D49186-6B6E-4D46-A7BE-AA1C6FAC1F59}" srcOrd="0" destOrd="0" presId="urn:microsoft.com/office/officeart/2005/8/layout/hProcess4"/>
    <dgm:cxn modelId="{5AE3282D-0918-4776-A875-B007235BAB74}" type="presParOf" srcId="{FF60A418-7A78-41F2-8A8B-42C932950199}" destId="{59C6D5E5-E4FF-4764-8FF7-2867AB09A11D}" srcOrd="1" destOrd="0" presId="urn:microsoft.com/office/officeart/2005/8/layout/hProcess4"/>
    <dgm:cxn modelId="{7C9018C6-CD0E-49FD-83F8-A65BD468C1D0}" type="presParOf" srcId="{FF60A418-7A78-41F2-8A8B-42C932950199}" destId="{CBDF79A5-E9F8-4CA6-90DE-4E1DBD08A9C2}" srcOrd="2" destOrd="0" presId="urn:microsoft.com/office/officeart/2005/8/layout/hProcess4"/>
    <dgm:cxn modelId="{6B8D33F2-4654-4231-AC23-75CD0A5A13B9}" type="presParOf" srcId="{FF60A418-7A78-41F2-8A8B-42C932950199}" destId="{8CABC925-EB26-4BB1-84A0-F82A489734B2}" srcOrd="3" destOrd="0" presId="urn:microsoft.com/office/officeart/2005/8/layout/hProcess4"/>
    <dgm:cxn modelId="{6BEE7302-62B6-4407-9148-ADE563333947}" type="presParOf" srcId="{FF60A418-7A78-41F2-8A8B-42C932950199}" destId="{0D16828D-E88A-424D-B495-B7E3EFB547D9}" srcOrd="4" destOrd="0" presId="urn:microsoft.com/office/officeart/2005/8/layout/hProcess4"/>
    <dgm:cxn modelId="{B993A8A9-E38A-4995-8668-FBA2604691AD}" type="presParOf" srcId="{6582B499-53C3-46AB-A275-FECD4A090642}" destId="{5A1592FE-8FE0-4095-B1AF-63BADB78EFF0}" srcOrd="3" destOrd="0" presId="urn:microsoft.com/office/officeart/2005/8/layout/hProcess4"/>
    <dgm:cxn modelId="{7BB76546-1C8D-483D-8F14-966872B25B6A}" type="presParOf" srcId="{6582B499-53C3-46AB-A275-FECD4A090642}" destId="{5A41FDFD-929F-4140-96A2-AFEFB5ACBF73}" srcOrd="4" destOrd="0" presId="urn:microsoft.com/office/officeart/2005/8/layout/hProcess4"/>
    <dgm:cxn modelId="{70E5A3A7-7600-42C1-867D-A043FC2CE31E}" type="presParOf" srcId="{5A41FDFD-929F-4140-96A2-AFEFB5ACBF73}" destId="{0BCBF02C-12D4-41D2-9CFE-5BCD5DCD8ECB}" srcOrd="0" destOrd="0" presId="urn:microsoft.com/office/officeart/2005/8/layout/hProcess4"/>
    <dgm:cxn modelId="{6D5D8931-1FF1-4BB1-946E-89ECF6F9344A}" type="presParOf" srcId="{5A41FDFD-929F-4140-96A2-AFEFB5ACBF73}" destId="{F1B11EC6-F0F5-4551-8699-BA1CAAB1C202}" srcOrd="1" destOrd="0" presId="urn:microsoft.com/office/officeart/2005/8/layout/hProcess4"/>
    <dgm:cxn modelId="{E20B1260-1F55-4BF8-8B1A-2183BD43AD31}" type="presParOf" srcId="{5A41FDFD-929F-4140-96A2-AFEFB5ACBF73}" destId="{C5C6F46F-D4E6-4FA8-8F46-F443A7322EB1}" srcOrd="2" destOrd="0" presId="urn:microsoft.com/office/officeart/2005/8/layout/hProcess4"/>
    <dgm:cxn modelId="{60CAB0E7-2DF4-4E43-9C18-67114B7D3910}" type="presParOf" srcId="{5A41FDFD-929F-4140-96A2-AFEFB5ACBF73}" destId="{0FE34858-7153-4B23-931D-D309C52D385B}" srcOrd="3" destOrd="0" presId="urn:microsoft.com/office/officeart/2005/8/layout/hProcess4"/>
    <dgm:cxn modelId="{ADD66579-5E84-4604-9E7E-60B32C2DBB07}" type="presParOf" srcId="{5A41FDFD-929F-4140-96A2-AFEFB5ACBF73}" destId="{29AF3B18-BB85-4122-9F18-3C98A50302A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F2E8F20-057B-4099-8E48-3DB41677E1D8}" type="doc">
      <dgm:prSet loTypeId="urn:microsoft.com/office/officeart/2005/8/layout/arrow2" loCatId="process" qsTypeId="urn:microsoft.com/office/officeart/2005/8/quickstyle/3d3" qsCatId="3D" csTypeId="urn:microsoft.com/office/officeart/2005/8/colors/accent1_2" csCatId="accent1" phldr="1"/>
      <dgm:spPr/>
    </dgm:pt>
    <dgm:pt modelId="{9CD7E14E-7C8F-4AB3-88B8-B55D4947ADB4}">
      <dgm:prSet phldrT="[Texto]" custT="1"/>
      <dgm:spPr/>
      <dgm:t>
        <a:bodyPr/>
        <a:lstStyle/>
        <a:p>
          <a:endParaRPr lang="es-EC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es-EC" sz="16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es-EC" sz="1600" b="1" dirty="0" smtClean="0">
              <a:solidFill>
                <a:schemeClr val="accent3">
                  <a:lumMod val="50000"/>
                </a:schemeClr>
              </a:solidFill>
            </a:rPr>
            <a:t>SOSTENIBILIDAD FINANCIERA: RECURSOS NECESARIOS PARA LA INVERSIÓN</a:t>
          </a:r>
          <a:endParaRPr lang="es-EC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C553C61B-DEB6-4E80-BD5B-BB9013EC683A}" type="parTrans" cxnId="{6CAA9155-DCBE-471E-88D8-FC7C128D71B7}">
      <dgm:prSet/>
      <dgm:spPr/>
      <dgm:t>
        <a:bodyPr/>
        <a:lstStyle/>
        <a:p>
          <a:endParaRPr lang="es-EC"/>
        </a:p>
      </dgm:t>
    </dgm:pt>
    <dgm:pt modelId="{160DC9BE-9414-48B9-87E2-2CC8008A5523}" type="sibTrans" cxnId="{6CAA9155-DCBE-471E-88D8-FC7C128D71B7}">
      <dgm:prSet/>
      <dgm:spPr/>
      <dgm:t>
        <a:bodyPr/>
        <a:lstStyle/>
        <a:p>
          <a:endParaRPr lang="es-EC"/>
        </a:p>
      </dgm:t>
    </dgm:pt>
    <dgm:pt modelId="{4B5A1D95-28B9-450C-86A0-BFAE59E4A541}">
      <dgm:prSet phldrT="[Texto]" custT="1"/>
      <dgm:spPr/>
      <dgm:t>
        <a:bodyPr/>
        <a:lstStyle/>
        <a:p>
          <a:endParaRPr lang="es-EC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es-EC" sz="1600" b="1" dirty="0" smtClean="0">
            <a:solidFill>
              <a:schemeClr val="accent3">
                <a:lumMod val="50000"/>
              </a:schemeClr>
            </a:solidFill>
          </a:endParaRPr>
        </a:p>
        <a:p>
          <a:endParaRPr lang="es-EC" sz="1600" b="1" dirty="0" smtClean="0">
            <a:solidFill>
              <a:schemeClr val="accent3">
                <a:lumMod val="50000"/>
              </a:schemeClr>
            </a:solidFill>
          </a:endParaRPr>
        </a:p>
        <a:p>
          <a:r>
            <a:rPr lang="es-EC" sz="1600" b="1" dirty="0" smtClean="0">
              <a:solidFill>
                <a:schemeClr val="accent3">
                  <a:lumMod val="50000"/>
                </a:schemeClr>
              </a:solidFill>
            </a:rPr>
            <a:t>CAPACIDAD DE GESTIÓN: FINANCIAMIENTO PARA MANTENIMIENTO RUTINARIO DE OBRAS CIVILES</a:t>
          </a:r>
          <a:endParaRPr lang="es-EC" sz="1600" b="1" dirty="0">
            <a:solidFill>
              <a:schemeClr val="accent3">
                <a:lumMod val="50000"/>
              </a:schemeClr>
            </a:solidFill>
          </a:endParaRPr>
        </a:p>
      </dgm:t>
    </dgm:pt>
    <dgm:pt modelId="{C1A8E9D0-72EE-4D04-B99D-9705701C283F}" type="parTrans" cxnId="{18787A05-6D31-403C-80B1-E2EC30764C13}">
      <dgm:prSet/>
      <dgm:spPr/>
      <dgm:t>
        <a:bodyPr/>
        <a:lstStyle/>
        <a:p>
          <a:endParaRPr lang="es-EC"/>
        </a:p>
      </dgm:t>
    </dgm:pt>
    <dgm:pt modelId="{B150A4B4-9C97-47E4-8742-BA33D6BCF0B6}" type="sibTrans" cxnId="{18787A05-6D31-403C-80B1-E2EC30764C13}">
      <dgm:prSet/>
      <dgm:spPr/>
      <dgm:t>
        <a:bodyPr/>
        <a:lstStyle/>
        <a:p>
          <a:endParaRPr lang="es-EC"/>
        </a:p>
      </dgm:t>
    </dgm:pt>
    <dgm:pt modelId="{61AFC508-CC9B-4BE0-B717-FCADB215F1C4}" type="pres">
      <dgm:prSet presAssocID="{2F2E8F20-057B-4099-8E48-3DB41677E1D8}" presName="arrowDiagram" presStyleCnt="0">
        <dgm:presLayoutVars>
          <dgm:chMax val="5"/>
          <dgm:dir/>
          <dgm:resizeHandles val="exact"/>
        </dgm:presLayoutVars>
      </dgm:prSet>
      <dgm:spPr/>
    </dgm:pt>
    <dgm:pt modelId="{A0B1C6EE-54D8-43ED-B09E-CA2DAB70A544}" type="pres">
      <dgm:prSet presAssocID="{2F2E8F20-057B-4099-8E48-3DB41677E1D8}" presName="arrow" presStyleLbl="bgShp" presStyleIdx="0" presStyleCnt="1" custLinFactNeighborX="69" custLinFactNeighborY="4150"/>
      <dgm:spPr/>
    </dgm:pt>
    <dgm:pt modelId="{09527C96-C1B1-4F32-AF83-4EFEC5D1403E}" type="pres">
      <dgm:prSet presAssocID="{2F2E8F20-057B-4099-8E48-3DB41677E1D8}" presName="arrowDiagram2" presStyleCnt="0"/>
      <dgm:spPr/>
    </dgm:pt>
    <dgm:pt modelId="{550FE519-DCFE-418F-89A6-018C6EC8EE62}" type="pres">
      <dgm:prSet presAssocID="{9CD7E14E-7C8F-4AB3-88B8-B55D4947ADB4}" presName="bullet2a" presStyleLbl="node1" presStyleIdx="0" presStyleCnt="2" custLinFactNeighborX="-84800" custLinFactNeighborY="14564"/>
      <dgm:spPr/>
    </dgm:pt>
    <dgm:pt modelId="{785097CE-CED3-46B8-9050-F0E63A43B5B0}" type="pres">
      <dgm:prSet presAssocID="{9CD7E14E-7C8F-4AB3-88B8-B55D4947ADB4}" presName="textBox2a" presStyleLbl="revTx" presStyleIdx="0" presStyleCnt="2" custLinFactNeighborX="-11110" custLinFactNeighborY="365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1DF44D-0265-4531-9175-AB7E59075C7F}" type="pres">
      <dgm:prSet presAssocID="{4B5A1D95-28B9-450C-86A0-BFAE59E4A541}" presName="bullet2b" presStyleLbl="node1" presStyleIdx="1" presStyleCnt="2"/>
      <dgm:spPr/>
    </dgm:pt>
    <dgm:pt modelId="{6EC7B3C5-EABC-47A3-8284-9DD348D5044E}" type="pres">
      <dgm:prSet presAssocID="{4B5A1D95-28B9-450C-86A0-BFAE59E4A541}" presName="textBox2b" presStyleLbl="revTx" presStyleIdx="1" presStyleCnt="2" custScaleX="126771" custLinFactNeighborX="12974" custLinFactNeighborY="1142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827FC59-EE6C-40C0-B8D7-C23AD066236D}" type="presOf" srcId="{9CD7E14E-7C8F-4AB3-88B8-B55D4947ADB4}" destId="{785097CE-CED3-46B8-9050-F0E63A43B5B0}" srcOrd="0" destOrd="0" presId="urn:microsoft.com/office/officeart/2005/8/layout/arrow2"/>
    <dgm:cxn modelId="{368E5F35-1062-4C6B-9215-BD4D78E1ECAD}" type="presOf" srcId="{4B5A1D95-28B9-450C-86A0-BFAE59E4A541}" destId="{6EC7B3C5-EABC-47A3-8284-9DD348D5044E}" srcOrd="0" destOrd="0" presId="urn:microsoft.com/office/officeart/2005/8/layout/arrow2"/>
    <dgm:cxn modelId="{18787A05-6D31-403C-80B1-E2EC30764C13}" srcId="{2F2E8F20-057B-4099-8E48-3DB41677E1D8}" destId="{4B5A1D95-28B9-450C-86A0-BFAE59E4A541}" srcOrd="1" destOrd="0" parTransId="{C1A8E9D0-72EE-4D04-B99D-9705701C283F}" sibTransId="{B150A4B4-9C97-47E4-8742-BA33D6BCF0B6}"/>
    <dgm:cxn modelId="{96784C36-6162-4E72-A2AE-D2DDE57E2739}" type="presOf" srcId="{2F2E8F20-057B-4099-8E48-3DB41677E1D8}" destId="{61AFC508-CC9B-4BE0-B717-FCADB215F1C4}" srcOrd="0" destOrd="0" presId="urn:microsoft.com/office/officeart/2005/8/layout/arrow2"/>
    <dgm:cxn modelId="{6CAA9155-DCBE-471E-88D8-FC7C128D71B7}" srcId="{2F2E8F20-057B-4099-8E48-3DB41677E1D8}" destId="{9CD7E14E-7C8F-4AB3-88B8-B55D4947ADB4}" srcOrd="0" destOrd="0" parTransId="{C553C61B-DEB6-4E80-BD5B-BB9013EC683A}" sibTransId="{160DC9BE-9414-48B9-87E2-2CC8008A5523}"/>
    <dgm:cxn modelId="{49B7A2D6-D627-413F-AAAA-1E7E4E260A03}" type="presParOf" srcId="{61AFC508-CC9B-4BE0-B717-FCADB215F1C4}" destId="{A0B1C6EE-54D8-43ED-B09E-CA2DAB70A544}" srcOrd="0" destOrd="0" presId="urn:microsoft.com/office/officeart/2005/8/layout/arrow2"/>
    <dgm:cxn modelId="{0FD70537-D41A-4B20-958C-4625E08C3B28}" type="presParOf" srcId="{61AFC508-CC9B-4BE0-B717-FCADB215F1C4}" destId="{09527C96-C1B1-4F32-AF83-4EFEC5D1403E}" srcOrd="1" destOrd="0" presId="urn:microsoft.com/office/officeart/2005/8/layout/arrow2"/>
    <dgm:cxn modelId="{4EE12FB6-B1FF-4BD6-8EDF-D06900663D7D}" type="presParOf" srcId="{09527C96-C1B1-4F32-AF83-4EFEC5D1403E}" destId="{550FE519-DCFE-418F-89A6-018C6EC8EE62}" srcOrd="0" destOrd="0" presId="urn:microsoft.com/office/officeart/2005/8/layout/arrow2"/>
    <dgm:cxn modelId="{DD971597-25ED-4057-8C80-4946AD36C6B2}" type="presParOf" srcId="{09527C96-C1B1-4F32-AF83-4EFEC5D1403E}" destId="{785097CE-CED3-46B8-9050-F0E63A43B5B0}" srcOrd="1" destOrd="0" presId="urn:microsoft.com/office/officeart/2005/8/layout/arrow2"/>
    <dgm:cxn modelId="{C5364959-FBD6-42E1-9FE6-6299B1812276}" type="presParOf" srcId="{09527C96-C1B1-4F32-AF83-4EFEC5D1403E}" destId="{C61DF44D-0265-4531-9175-AB7E59075C7F}" srcOrd="2" destOrd="0" presId="urn:microsoft.com/office/officeart/2005/8/layout/arrow2"/>
    <dgm:cxn modelId="{A23686E6-9B69-409D-9829-76AAA47E1E2E}" type="presParOf" srcId="{09527C96-C1B1-4F32-AF83-4EFEC5D1403E}" destId="{6EC7B3C5-EABC-47A3-8284-9DD348D5044E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140E79-EFC6-412F-8FFB-81BBA46DB77C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46DDE877-2495-4D32-AF86-41AF8EB4B39D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COMPONENTES AMBIENTALES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8BEDD3B6-BF67-41A4-9663-5CA2A7F6AB5B}" type="parTrans" cxnId="{1936194A-8686-482A-AFF5-407FA26968FC}">
      <dgm:prSet/>
      <dgm:spPr/>
      <dgm:t>
        <a:bodyPr/>
        <a:lstStyle/>
        <a:p>
          <a:endParaRPr lang="es-EC"/>
        </a:p>
      </dgm:t>
    </dgm:pt>
    <dgm:pt modelId="{E326C12C-DD26-4F6D-AE80-F652BC4EE51A}" type="sibTrans" cxnId="{1936194A-8686-482A-AFF5-407FA26968FC}">
      <dgm:prSet/>
      <dgm:spPr/>
      <dgm:t>
        <a:bodyPr/>
        <a:lstStyle/>
        <a:p>
          <a:endParaRPr lang="es-EC"/>
        </a:p>
      </dgm:t>
    </dgm:pt>
    <dgm:pt modelId="{64AE82DB-8111-4BE9-83BB-A4D62E569137}">
      <dgm:prSet phldrT="[Texto]"/>
      <dgm:spPr/>
      <dgm:t>
        <a:bodyPr/>
        <a:lstStyle/>
        <a:p>
          <a:pPr algn="l"/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Medio físico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9C94D27A-D29E-4AA3-A29D-AC4939381879}" type="parTrans" cxnId="{A851E9D3-26B4-4032-AE41-D54E0B327679}">
      <dgm:prSet/>
      <dgm:spPr/>
      <dgm:t>
        <a:bodyPr/>
        <a:lstStyle/>
        <a:p>
          <a:endParaRPr lang="es-EC"/>
        </a:p>
      </dgm:t>
    </dgm:pt>
    <dgm:pt modelId="{73F575AC-772D-4D1F-AF58-160F5AC9A212}" type="sibTrans" cxnId="{A851E9D3-26B4-4032-AE41-D54E0B327679}">
      <dgm:prSet/>
      <dgm:spPr/>
      <dgm:t>
        <a:bodyPr/>
        <a:lstStyle/>
        <a:p>
          <a:endParaRPr lang="es-EC"/>
        </a:p>
      </dgm:t>
    </dgm:pt>
    <dgm:pt modelId="{2D6930E6-ABF7-4638-8D6E-989AC3D16E36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PLAN DE MITIGACIÓN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54B15636-DD2D-4958-BF66-691ED23819BD}" type="parTrans" cxnId="{1DC0A5CD-619C-4113-9EDC-A9F47247E634}">
      <dgm:prSet/>
      <dgm:spPr/>
      <dgm:t>
        <a:bodyPr/>
        <a:lstStyle/>
        <a:p>
          <a:endParaRPr lang="es-EC"/>
        </a:p>
      </dgm:t>
    </dgm:pt>
    <dgm:pt modelId="{CA07B829-339D-42CE-8493-C6DCD4CE184F}" type="sibTrans" cxnId="{1DC0A5CD-619C-4113-9EDC-A9F47247E634}">
      <dgm:prSet/>
      <dgm:spPr/>
      <dgm:t>
        <a:bodyPr/>
        <a:lstStyle/>
        <a:p>
          <a:endParaRPr lang="es-EC"/>
        </a:p>
      </dgm:t>
    </dgm:pt>
    <dgm:pt modelId="{F67BA42E-A4B8-4C8E-9ACB-C39C35249A72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COMPONENTES AMBIENTALES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EAF86C20-17DA-442B-8F80-CBE4EF9D70F8}" type="parTrans" cxnId="{221B8BC2-7291-47B5-A2AF-3076ACA5B178}">
      <dgm:prSet/>
      <dgm:spPr/>
      <dgm:t>
        <a:bodyPr/>
        <a:lstStyle/>
        <a:p>
          <a:endParaRPr lang="es-EC"/>
        </a:p>
      </dgm:t>
    </dgm:pt>
    <dgm:pt modelId="{2BD4D8DF-E2A8-4714-9586-CF2721207BA2}" type="sibTrans" cxnId="{221B8BC2-7291-47B5-A2AF-3076ACA5B178}">
      <dgm:prSet/>
      <dgm:spPr/>
      <dgm:t>
        <a:bodyPr/>
        <a:lstStyle/>
        <a:p>
          <a:endParaRPr lang="es-EC"/>
        </a:p>
      </dgm:t>
    </dgm:pt>
    <dgm:pt modelId="{54B00E15-E5B7-4DCE-A6E9-CACA7E3D3FB2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RIESGOS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76DB561D-4FEF-4AC7-B135-9CDD35EEC3B1}" type="parTrans" cxnId="{CBFF5512-5FDF-40A3-9BA0-6C1E78968377}">
      <dgm:prSet/>
      <dgm:spPr/>
      <dgm:t>
        <a:bodyPr/>
        <a:lstStyle/>
        <a:p>
          <a:endParaRPr lang="es-EC"/>
        </a:p>
      </dgm:t>
    </dgm:pt>
    <dgm:pt modelId="{56A4E920-F688-42AE-82CB-AAB462A8E5A4}" type="sibTrans" cxnId="{CBFF5512-5FDF-40A3-9BA0-6C1E78968377}">
      <dgm:prSet/>
      <dgm:spPr/>
      <dgm:t>
        <a:bodyPr/>
        <a:lstStyle/>
        <a:p>
          <a:endParaRPr lang="es-EC"/>
        </a:p>
      </dgm:t>
    </dgm:pt>
    <dgm:pt modelId="{E816B28A-F67E-4855-9D44-E80DA5ACF28C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RIESGOS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73A33815-6D93-4BE8-93B9-ADB0C6447AEC}" type="parTrans" cxnId="{DA011AAA-D01A-4EA6-95AE-6DDB327285C1}">
      <dgm:prSet/>
      <dgm:spPr/>
      <dgm:t>
        <a:bodyPr/>
        <a:lstStyle/>
        <a:p>
          <a:endParaRPr lang="es-EC"/>
        </a:p>
      </dgm:t>
    </dgm:pt>
    <dgm:pt modelId="{EF51BF30-D285-471B-8F50-555ABDD6E0A6}" type="sibTrans" cxnId="{DA011AAA-D01A-4EA6-95AE-6DDB327285C1}">
      <dgm:prSet/>
      <dgm:spPr/>
      <dgm:t>
        <a:bodyPr/>
        <a:lstStyle/>
        <a:p>
          <a:endParaRPr lang="es-EC"/>
        </a:p>
      </dgm:t>
    </dgm:pt>
    <dgm:pt modelId="{B5356311-8FBF-41E1-B1FA-E0FA06E43277}">
      <dgm:prSet phldrT="[Texto]"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EXÓGENOS (geofísicos, volcánicos, deslizamientos  y derrumbes)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3104BA85-E7F6-47EF-A260-D2B37E020F2F}" type="parTrans" cxnId="{FDBA6865-07C9-4D9E-A3CE-A25BC7A741A4}">
      <dgm:prSet/>
      <dgm:spPr/>
      <dgm:t>
        <a:bodyPr/>
        <a:lstStyle/>
        <a:p>
          <a:endParaRPr lang="es-EC"/>
        </a:p>
      </dgm:t>
    </dgm:pt>
    <dgm:pt modelId="{3BA85DEA-1C24-4E6A-82F4-C24DE377223C}" type="sibTrans" cxnId="{FDBA6865-07C9-4D9E-A3CE-A25BC7A741A4}">
      <dgm:prSet/>
      <dgm:spPr/>
      <dgm:t>
        <a:bodyPr/>
        <a:lstStyle/>
        <a:p>
          <a:endParaRPr lang="es-EC"/>
        </a:p>
      </dgm:t>
    </dgm:pt>
    <dgm:pt modelId="{33B619F9-35DE-4A26-AF0F-505BCB47F883}">
      <dgm:prSet phldrT="[Texto]"/>
      <dgm:spPr/>
      <dgm:t>
        <a:bodyPr/>
        <a:lstStyle/>
        <a:p>
          <a:pPr algn="l"/>
          <a:endParaRPr lang="es-EC" dirty="0"/>
        </a:p>
      </dgm:t>
    </dgm:pt>
    <dgm:pt modelId="{A61C9AA4-4E74-4A70-86FF-F8FEC37AC2AE}" type="parTrans" cxnId="{B701DF29-B907-4224-A2DD-F2DE099339D3}">
      <dgm:prSet/>
      <dgm:spPr/>
      <dgm:t>
        <a:bodyPr/>
        <a:lstStyle/>
        <a:p>
          <a:endParaRPr lang="es-EC"/>
        </a:p>
      </dgm:t>
    </dgm:pt>
    <dgm:pt modelId="{F4DEF037-A72A-40B7-B666-7AEA26DBDAC9}" type="sibTrans" cxnId="{B701DF29-B907-4224-A2DD-F2DE099339D3}">
      <dgm:prSet/>
      <dgm:spPr/>
      <dgm:t>
        <a:bodyPr/>
        <a:lstStyle/>
        <a:p>
          <a:endParaRPr lang="es-EC"/>
        </a:p>
      </dgm:t>
    </dgm:pt>
    <dgm:pt modelId="{2E5A464C-932D-4079-A12F-5899735DB870}">
      <dgm:prSet/>
      <dgm:spPr/>
      <dgm:t>
        <a:bodyPr/>
        <a:lstStyle/>
        <a:p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ENDÓGENOS (incendios y explosiones, accidentes laborales)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DC73C6FE-7513-4940-BAEB-332100390736}" type="parTrans" cxnId="{AE4FC096-B1EA-43E1-90B6-F82A75892BAF}">
      <dgm:prSet/>
      <dgm:spPr/>
      <dgm:t>
        <a:bodyPr/>
        <a:lstStyle/>
        <a:p>
          <a:endParaRPr lang="es-EC"/>
        </a:p>
      </dgm:t>
    </dgm:pt>
    <dgm:pt modelId="{722D6F38-B093-46F8-BEAA-CCD301D3AE5B}" type="sibTrans" cxnId="{AE4FC096-B1EA-43E1-90B6-F82A75892BAF}">
      <dgm:prSet/>
      <dgm:spPr/>
      <dgm:t>
        <a:bodyPr/>
        <a:lstStyle/>
        <a:p>
          <a:endParaRPr lang="es-EC"/>
        </a:p>
      </dgm:t>
    </dgm:pt>
    <dgm:pt modelId="{227DD2DA-1F7E-408D-AA21-E10DE9C9BA63}">
      <dgm:prSet phldrT="[Texto]"/>
      <dgm:spPr/>
      <dgm:t>
        <a:bodyPr/>
        <a:lstStyle/>
        <a:p>
          <a:pPr algn="l"/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Medio biótico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7DC18536-E09B-4C8E-BBE9-7724CE9F8E08}" type="parTrans" cxnId="{27332082-58BF-415E-9FB4-28EE7A3D4723}">
      <dgm:prSet/>
      <dgm:spPr/>
      <dgm:t>
        <a:bodyPr/>
        <a:lstStyle/>
        <a:p>
          <a:endParaRPr lang="es-EC"/>
        </a:p>
      </dgm:t>
    </dgm:pt>
    <dgm:pt modelId="{C9B67CD9-68BA-4C38-9A62-A8632FF63F59}" type="sibTrans" cxnId="{27332082-58BF-415E-9FB4-28EE7A3D4723}">
      <dgm:prSet/>
      <dgm:spPr/>
      <dgm:t>
        <a:bodyPr/>
        <a:lstStyle/>
        <a:p>
          <a:endParaRPr lang="es-EC"/>
        </a:p>
      </dgm:t>
    </dgm:pt>
    <dgm:pt modelId="{D5CEE2B7-8AFA-4253-A893-9F37E559DAAE}">
      <dgm:prSet phldrT="[Texto]"/>
      <dgm:spPr/>
      <dgm:t>
        <a:bodyPr/>
        <a:lstStyle/>
        <a:p>
          <a:pPr algn="l"/>
          <a:r>
            <a:rPr lang="es-EC" dirty="0" smtClean="0">
              <a:solidFill>
                <a:schemeClr val="accent1">
                  <a:lumMod val="50000"/>
                </a:schemeClr>
              </a:solidFill>
            </a:rPr>
            <a:t>Socioeconómico  y cultural de la Comunidad </a:t>
          </a:r>
          <a:endParaRPr lang="es-EC" dirty="0">
            <a:solidFill>
              <a:schemeClr val="accent1">
                <a:lumMod val="50000"/>
              </a:schemeClr>
            </a:solidFill>
          </a:endParaRPr>
        </a:p>
      </dgm:t>
    </dgm:pt>
    <dgm:pt modelId="{CFB44FC7-49B0-40C7-8FF2-F5AFA03887AC}" type="parTrans" cxnId="{B7504BC0-9303-488D-BD4C-437485B5D783}">
      <dgm:prSet/>
      <dgm:spPr/>
      <dgm:t>
        <a:bodyPr/>
        <a:lstStyle/>
        <a:p>
          <a:endParaRPr lang="es-EC"/>
        </a:p>
      </dgm:t>
    </dgm:pt>
    <dgm:pt modelId="{5FDA95BA-80A7-4FF0-8CE1-7770FA00A7EE}" type="sibTrans" cxnId="{B7504BC0-9303-488D-BD4C-437485B5D783}">
      <dgm:prSet/>
      <dgm:spPr/>
      <dgm:t>
        <a:bodyPr/>
        <a:lstStyle/>
        <a:p>
          <a:endParaRPr lang="es-EC"/>
        </a:p>
      </dgm:t>
    </dgm:pt>
    <dgm:pt modelId="{0B8D20A5-26B2-4E9E-B60A-BBFE67145789}" type="pres">
      <dgm:prSet presAssocID="{BA140E79-EFC6-412F-8FFB-81BBA46DB7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CFDC8D-0BA4-495B-A858-B44EB9451740}" type="pres">
      <dgm:prSet presAssocID="{46DDE877-2495-4D32-AF86-41AF8EB4B39D}" presName="circle1" presStyleLbl="node1" presStyleIdx="0" presStyleCnt="3"/>
      <dgm:spPr/>
    </dgm:pt>
    <dgm:pt modelId="{8BDBC5EB-B739-45F9-9308-15552AC597FD}" type="pres">
      <dgm:prSet presAssocID="{46DDE877-2495-4D32-AF86-41AF8EB4B39D}" presName="space" presStyleCnt="0"/>
      <dgm:spPr/>
    </dgm:pt>
    <dgm:pt modelId="{FDC6F2F8-99C1-4EEE-9F41-6EC62059449A}" type="pres">
      <dgm:prSet presAssocID="{46DDE877-2495-4D32-AF86-41AF8EB4B39D}" presName="rect1" presStyleLbl="alignAcc1" presStyleIdx="0" presStyleCnt="3"/>
      <dgm:spPr/>
      <dgm:t>
        <a:bodyPr/>
        <a:lstStyle/>
        <a:p>
          <a:endParaRPr lang="es-EC"/>
        </a:p>
      </dgm:t>
    </dgm:pt>
    <dgm:pt modelId="{206360C5-EC0B-41F7-8EA9-4152596F0530}" type="pres">
      <dgm:prSet presAssocID="{2D6930E6-ABF7-4638-8D6E-989AC3D16E36}" presName="vertSpace2" presStyleLbl="node1" presStyleIdx="0" presStyleCnt="3"/>
      <dgm:spPr/>
    </dgm:pt>
    <dgm:pt modelId="{0B5A4BD1-B70C-4D3D-81A4-8FD518F704D4}" type="pres">
      <dgm:prSet presAssocID="{2D6930E6-ABF7-4638-8D6E-989AC3D16E36}" presName="circle2" presStyleLbl="node1" presStyleIdx="1" presStyleCnt="3"/>
      <dgm:spPr/>
    </dgm:pt>
    <dgm:pt modelId="{FCD1A2BB-031E-4E47-9370-C8789F1ABDE1}" type="pres">
      <dgm:prSet presAssocID="{2D6930E6-ABF7-4638-8D6E-989AC3D16E36}" presName="rect2" presStyleLbl="alignAcc1" presStyleIdx="1" presStyleCnt="3"/>
      <dgm:spPr/>
      <dgm:t>
        <a:bodyPr/>
        <a:lstStyle/>
        <a:p>
          <a:endParaRPr lang="es-EC"/>
        </a:p>
      </dgm:t>
    </dgm:pt>
    <dgm:pt modelId="{8CA89377-7627-4EFA-939B-66A500D0D47D}" type="pres">
      <dgm:prSet presAssocID="{E816B28A-F67E-4855-9D44-E80DA5ACF28C}" presName="vertSpace3" presStyleLbl="node1" presStyleIdx="1" presStyleCnt="3"/>
      <dgm:spPr/>
    </dgm:pt>
    <dgm:pt modelId="{CD7B2365-22D0-4B66-99AA-899499F5E6D3}" type="pres">
      <dgm:prSet presAssocID="{E816B28A-F67E-4855-9D44-E80DA5ACF28C}" presName="circle3" presStyleLbl="node1" presStyleIdx="2" presStyleCnt="3"/>
      <dgm:spPr/>
    </dgm:pt>
    <dgm:pt modelId="{D82291C4-C930-4AE0-9D9C-043955A909FD}" type="pres">
      <dgm:prSet presAssocID="{E816B28A-F67E-4855-9D44-E80DA5ACF28C}" presName="rect3" presStyleLbl="alignAcc1" presStyleIdx="2" presStyleCnt="3"/>
      <dgm:spPr/>
      <dgm:t>
        <a:bodyPr/>
        <a:lstStyle/>
        <a:p>
          <a:endParaRPr lang="es-EC"/>
        </a:p>
      </dgm:t>
    </dgm:pt>
    <dgm:pt modelId="{FADAA7A5-C76E-4915-90B3-C93DD7A93509}" type="pres">
      <dgm:prSet presAssocID="{46DDE877-2495-4D32-AF86-41AF8EB4B39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A7598C6-2838-4D81-A222-B3BD8468C956}" type="pres">
      <dgm:prSet presAssocID="{46DDE877-2495-4D32-AF86-41AF8EB4B39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7BEC77-0ECF-4CFA-96A4-D0201CEB872D}" type="pres">
      <dgm:prSet presAssocID="{2D6930E6-ABF7-4638-8D6E-989AC3D16E36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D114B2-AA2E-4F87-BB20-9F3B3B3628E5}" type="pres">
      <dgm:prSet presAssocID="{2D6930E6-ABF7-4638-8D6E-989AC3D16E36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A2FCC1-4679-4023-BBCD-38807CF21356}" type="pres">
      <dgm:prSet presAssocID="{E816B28A-F67E-4855-9D44-E80DA5ACF28C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C64824-F062-4155-9F65-D7ABBEB5A1FE}" type="pres">
      <dgm:prSet presAssocID="{E816B28A-F67E-4855-9D44-E80DA5ACF28C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8A9143-B03F-49E6-9DDD-A08A5D3C17A1}" type="presOf" srcId="{46DDE877-2495-4D32-AF86-41AF8EB4B39D}" destId="{FADAA7A5-C76E-4915-90B3-C93DD7A93509}" srcOrd="1" destOrd="0" presId="urn:microsoft.com/office/officeart/2005/8/layout/target3"/>
    <dgm:cxn modelId="{A851E9D3-26B4-4032-AE41-D54E0B327679}" srcId="{46DDE877-2495-4D32-AF86-41AF8EB4B39D}" destId="{64AE82DB-8111-4BE9-83BB-A4D62E569137}" srcOrd="0" destOrd="0" parTransId="{9C94D27A-D29E-4AA3-A29D-AC4939381879}" sibTransId="{73F575AC-772D-4D1F-AF58-160F5AC9A212}"/>
    <dgm:cxn modelId="{A4E76250-2766-489B-A160-4208C43E8F82}" type="presOf" srcId="{D5CEE2B7-8AFA-4253-A893-9F37E559DAAE}" destId="{0A7598C6-2838-4D81-A222-B3BD8468C956}" srcOrd="0" destOrd="2" presId="urn:microsoft.com/office/officeart/2005/8/layout/target3"/>
    <dgm:cxn modelId="{6EE30873-29F7-469A-A3FA-BBAA11B3EC43}" type="presOf" srcId="{46DDE877-2495-4D32-AF86-41AF8EB4B39D}" destId="{FDC6F2F8-99C1-4EEE-9F41-6EC62059449A}" srcOrd="0" destOrd="0" presId="urn:microsoft.com/office/officeart/2005/8/layout/target3"/>
    <dgm:cxn modelId="{92973D70-EB86-4B29-81E6-4F530D7D0284}" type="presOf" srcId="{2E5A464C-932D-4079-A12F-5899735DB870}" destId="{D5C64824-F062-4155-9F65-D7ABBEB5A1FE}" srcOrd="0" destOrd="1" presId="urn:microsoft.com/office/officeart/2005/8/layout/target3"/>
    <dgm:cxn modelId="{AE4FC096-B1EA-43E1-90B6-F82A75892BAF}" srcId="{E816B28A-F67E-4855-9D44-E80DA5ACF28C}" destId="{2E5A464C-932D-4079-A12F-5899735DB870}" srcOrd="1" destOrd="0" parTransId="{DC73C6FE-7513-4940-BAEB-332100390736}" sibTransId="{722D6F38-B093-46F8-BEAA-CCD301D3AE5B}"/>
    <dgm:cxn modelId="{4A164561-E21E-4673-8E76-C5CF95563224}" type="presOf" srcId="{2D6930E6-ABF7-4638-8D6E-989AC3D16E36}" destId="{987BEC77-0ECF-4CFA-96A4-D0201CEB872D}" srcOrd="1" destOrd="0" presId="urn:microsoft.com/office/officeart/2005/8/layout/target3"/>
    <dgm:cxn modelId="{221B8BC2-7291-47B5-A2AF-3076ACA5B178}" srcId="{2D6930E6-ABF7-4638-8D6E-989AC3D16E36}" destId="{F67BA42E-A4B8-4C8E-9ACB-C39C35249A72}" srcOrd="0" destOrd="0" parTransId="{EAF86C20-17DA-442B-8F80-CBE4EF9D70F8}" sibTransId="{2BD4D8DF-E2A8-4714-9586-CF2721207BA2}"/>
    <dgm:cxn modelId="{07BB60E6-FDF7-470E-A0E8-FE50CC755FE8}" type="presOf" srcId="{BA140E79-EFC6-412F-8FFB-81BBA46DB77C}" destId="{0B8D20A5-26B2-4E9E-B60A-BBFE67145789}" srcOrd="0" destOrd="0" presId="urn:microsoft.com/office/officeart/2005/8/layout/target3"/>
    <dgm:cxn modelId="{1936194A-8686-482A-AFF5-407FA26968FC}" srcId="{BA140E79-EFC6-412F-8FFB-81BBA46DB77C}" destId="{46DDE877-2495-4D32-AF86-41AF8EB4B39D}" srcOrd="0" destOrd="0" parTransId="{8BEDD3B6-BF67-41A4-9663-5CA2A7F6AB5B}" sibTransId="{E326C12C-DD26-4F6D-AE80-F652BC4EE51A}"/>
    <dgm:cxn modelId="{B701DF29-B907-4224-A2DD-F2DE099339D3}" srcId="{46DDE877-2495-4D32-AF86-41AF8EB4B39D}" destId="{33B619F9-35DE-4A26-AF0F-505BCB47F883}" srcOrd="3" destOrd="0" parTransId="{A61C9AA4-4E74-4A70-86FF-F8FEC37AC2AE}" sibTransId="{F4DEF037-A72A-40B7-B666-7AEA26DBDAC9}"/>
    <dgm:cxn modelId="{F8E3B1BC-C938-4FDF-974A-C75A5CFBD335}" type="presOf" srcId="{227DD2DA-1F7E-408D-AA21-E10DE9C9BA63}" destId="{0A7598C6-2838-4D81-A222-B3BD8468C956}" srcOrd="0" destOrd="1" presId="urn:microsoft.com/office/officeart/2005/8/layout/target3"/>
    <dgm:cxn modelId="{DA011AAA-D01A-4EA6-95AE-6DDB327285C1}" srcId="{BA140E79-EFC6-412F-8FFB-81BBA46DB77C}" destId="{E816B28A-F67E-4855-9D44-E80DA5ACF28C}" srcOrd="2" destOrd="0" parTransId="{73A33815-6D93-4BE8-93B9-ADB0C6447AEC}" sibTransId="{EF51BF30-D285-471B-8F50-555ABDD6E0A6}"/>
    <dgm:cxn modelId="{B3A11CD0-AC3A-4D05-A9E0-928E43CEC17F}" type="presOf" srcId="{E816B28A-F67E-4855-9D44-E80DA5ACF28C}" destId="{D82291C4-C930-4AE0-9D9C-043955A909FD}" srcOrd="0" destOrd="0" presId="urn:microsoft.com/office/officeart/2005/8/layout/target3"/>
    <dgm:cxn modelId="{183ABC6B-F7C4-4AEC-9751-C849CCB7A19B}" type="presOf" srcId="{B5356311-8FBF-41E1-B1FA-E0FA06E43277}" destId="{D5C64824-F062-4155-9F65-D7ABBEB5A1FE}" srcOrd="0" destOrd="0" presId="urn:microsoft.com/office/officeart/2005/8/layout/target3"/>
    <dgm:cxn modelId="{FDBA6865-07C9-4D9E-A3CE-A25BC7A741A4}" srcId="{E816B28A-F67E-4855-9D44-E80DA5ACF28C}" destId="{B5356311-8FBF-41E1-B1FA-E0FA06E43277}" srcOrd="0" destOrd="0" parTransId="{3104BA85-E7F6-47EF-A260-D2B37E020F2F}" sibTransId="{3BA85DEA-1C24-4E6A-82F4-C24DE377223C}"/>
    <dgm:cxn modelId="{27332082-58BF-415E-9FB4-28EE7A3D4723}" srcId="{46DDE877-2495-4D32-AF86-41AF8EB4B39D}" destId="{227DD2DA-1F7E-408D-AA21-E10DE9C9BA63}" srcOrd="1" destOrd="0" parTransId="{7DC18536-E09B-4C8E-BBE9-7724CE9F8E08}" sibTransId="{C9B67CD9-68BA-4C38-9A62-A8632FF63F59}"/>
    <dgm:cxn modelId="{1DC0A5CD-619C-4113-9EDC-A9F47247E634}" srcId="{BA140E79-EFC6-412F-8FFB-81BBA46DB77C}" destId="{2D6930E6-ABF7-4638-8D6E-989AC3D16E36}" srcOrd="1" destOrd="0" parTransId="{54B15636-DD2D-4958-BF66-691ED23819BD}" sibTransId="{CA07B829-339D-42CE-8493-C6DCD4CE184F}"/>
    <dgm:cxn modelId="{B7504BC0-9303-488D-BD4C-437485B5D783}" srcId="{46DDE877-2495-4D32-AF86-41AF8EB4B39D}" destId="{D5CEE2B7-8AFA-4253-A893-9F37E559DAAE}" srcOrd="2" destOrd="0" parTransId="{CFB44FC7-49B0-40C7-8FF2-F5AFA03887AC}" sibTransId="{5FDA95BA-80A7-4FF0-8CE1-7770FA00A7EE}"/>
    <dgm:cxn modelId="{ED570BC1-7449-4559-B27F-F8CF5D9CE2B7}" type="presOf" srcId="{54B00E15-E5B7-4DCE-A6E9-CACA7E3D3FB2}" destId="{BBD114B2-AA2E-4F87-BB20-9F3B3B3628E5}" srcOrd="0" destOrd="1" presId="urn:microsoft.com/office/officeart/2005/8/layout/target3"/>
    <dgm:cxn modelId="{5BA2AF27-90EC-4E59-9A12-0A5B4BC6DE25}" type="presOf" srcId="{F67BA42E-A4B8-4C8E-9ACB-C39C35249A72}" destId="{BBD114B2-AA2E-4F87-BB20-9F3B3B3628E5}" srcOrd="0" destOrd="0" presId="urn:microsoft.com/office/officeart/2005/8/layout/target3"/>
    <dgm:cxn modelId="{8A85400D-B3D7-4333-8501-0C26570712B2}" type="presOf" srcId="{64AE82DB-8111-4BE9-83BB-A4D62E569137}" destId="{0A7598C6-2838-4D81-A222-B3BD8468C956}" srcOrd="0" destOrd="0" presId="urn:microsoft.com/office/officeart/2005/8/layout/target3"/>
    <dgm:cxn modelId="{BD1A8848-88D1-4D4D-8166-094B115FBF99}" type="presOf" srcId="{2D6930E6-ABF7-4638-8D6E-989AC3D16E36}" destId="{FCD1A2BB-031E-4E47-9370-C8789F1ABDE1}" srcOrd="0" destOrd="0" presId="urn:microsoft.com/office/officeart/2005/8/layout/target3"/>
    <dgm:cxn modelId="{A244F9EF-8D7C-4416-8114-21B3B4D0DDC1}" type="presOf" srcId="{E816B28A-F67E-4855-9D44-E80DA5ACF28C}" destId="{68A2FCC1-4679-4023-BBCD-38807CF21356}" srcOrd="1" destOrd="0" presId="urn:microsoft.com/office/officeart/2005/8/layout/target3"/>
    <dgm:cxn modelId="{CBFF5512-5FDF-40A3-9BA0-6C1E78968377}" srcId="{2D6930E6-ABF7-4638-8D6E-989AC3D16E36}" destId="{54B00E15-E5B7-4DCE-A6E9-CACA7E3D3FB2}" srcOrd="1" destOrd="0" parTransId="{76DB561D-4FEF-4AC7-B135-9CDD35EEC3B1}" sibTransId="{56A4E920-F688-42AE-82CB-AAB462A8E5A4}"/>
    <dgm:cxn modelId="{5F5DC572-EB7D-4918-A1BB-EC499255816C}" type="presOf" srcId="{33B619F9-35DE-4A26-AF0F-505BCB47F883}" destId="{0A7598C6-2838-4D81-A222-B3BD8468C956}" srcOrd="0" destOrd="3" presId="urn:microsoft.com/office/officeart/2005/8/layout/target3"/>
    <dgm:cxn modelId="{78DE0020-D0A4-4AD2-AFC9-220D7E78B29E}" type="presParOf" srcId="{0B8D20A5-26B2-4E9E-B60A-BBFE67145789}" destId="{06CFDC8D-0BA4-495B-A858-B44EB9451740}" srcOrd="0" destOrd="0" presId="urn:microsoft.com/office/officeart/2005/8/layout/target3"/>
    <dgm:cxn modelId="{EA24E618-E59B-4864-BF73-1EEF7562F2C9}" type="presParOf" srcId="{0B8D20A5-26B2-4E9E-B60A-BBFE67145789}" destId="{8BDBC5EB-B739-45F9-9308-15552AC597FD}" srcOrd="1" destOrd="0" presId="urn:microsoft.com/office/officeart/2005/8/layout/target3"/>
    <dgm:cxn modelId="{3D797D07-2151-466A-96D4-587980B62040}" type="presParOf" srcId="{0B8D20A5-26B2-4E9E-B60A-BBFE67145789}" destId="{FDC6F2F8-99C1-4EEE-9F41-6EC62059449A}" srcOrd="2" destOrd="0" presId="urn:microsoft.com/office/officeart/2005/8/layout/target3"/>
    <dgm:cxn modelId="{EF4749C2-5088-4FE5-A23E-F236C2AA5DEE}" type="presParOf" srcId="{0B8D20A5-26B2-4E9E-B60A-BBFE67145789}" destId="{206360C5-EC0B-41F7-8EA9-4152596F0530}" srcOrd="3" destOrd="0" presId="urn:microsoft.com/office/officeart/2005/8/layout/target3"/>
    <dgm:cxn modelId="{5999B3DC-4681-40DE-AA44-90415A1C37F3}" type="presParOf" srcId="{0B8D20A5-26B2-4E9E-B60A-BBFE67145789}" destId="{0B5A4BD1-B70C-4D3D-81A4-8FD518F704D4}" srcOrd="4" destOrd="0" presId="urn:microsoft.com/office/officeart/2005/8/layout/target3"/>
    <dgm:cxn modelId="{9AC6B7F3-744E-4CB2-A6FB-297675514E37}" type="presParOf" srcId="{0B8D20A5-26B2-4E9E-B60A-BBFE67145789}" destId="{FCD1A2BB-031E-4E47-9370-C8789F1ABDE1}" srcOrd="5" destOrd="0" presId="urn:microsoft.com/office/officeart/2005/8/layout/target3"/>
    <dgm:cxn modelId="{6E7904D8-39FD-4A5E-A482-9768328DFD35}" type="presParOf" srcId="{0B8D20A5-26B2-4E9E-B60A-BBFE67145789}" destId="{8CA89377-7627-4EFA-939B-66A500D0D47D}" srcOrd="6" destOrd="0" presId="urn:microsoft.com/office/officeart/2005/8/layout/target3"/>
    <dgm:cxn modelId="{2DC4539F-52B9-41D5-9EDE-B70FEE2CC63D}" type="presParOf" srcId="{0B8D20A5-26B2-4E9E-B60A-BBFE67145789}" destId="{CD7B2365-22D0-4B66-99AA-899499F5E6D3}" srcOrd="7" destOrd="0" presId="urn:microsoft.com/office/officeart/2005/8/layout/target3"/>
    <dgm:cxn modelId="{22894A16-5749-45B2-B4F4-4E16C32EF56C}" type="presParOf" srcId="{0B8D20A5-26B2-4E9E-B60A-BBFE67145789}" destId="{D82291C4-C930-4AE0-9D9C-043955A909FD}" srcOrd="8" destOrd="0" presId="urn:microsoft.com/office/officeart/2005/8/layout/target3"/>
    <dgm:cxn modelId="{AB2ADEB8-D203-4445-AC81-13DDE5197199}" type="presParOf" srcId="{0B8D20A5-26B2-4E9E-B60A-BBFE67145789}" destId="{FADAA7A5-C76E-4915-90B3-C93DD7A93509}" srcOrd="9" destOrd="0" presId="urn:microsoft.com/office/officeart/2005/8/layout/target3"/>
    <dgm:cxn modelId="{C3FF13AA-DA0A-4063-BC2E-AB3098153883}" type="presParOf" srcId="{0B8D20A5-26B2-4E9E-B60A-BBFE67145789}" destId="{0A7598C6-2838-4D81-A222-B3BD8468C956}" srcOrd="10" destOrd="0" presId="urn:microsoft.com/office/officeart/2005/8/layout/target3"/>
    <dgm:cxn modelId="{627FBE1F-7200-4A59-AB31-3ADAC225EB67}" type="presParOf" srcId="{0B8D20A5-26B2-4E9E-B60A-BBFE67145789}" destId="{987BEC77-0ECF-4CFA-96A4-D0201CEB872D}" srcOrd="11" destOrd="0" presId="urn:microsoft.com/office/officeart/2005/8/layout/target3"/>
    <dgm:cxn modelId="{6637471C-2416-411C-AB50-D9B30C538A9B}" type="presParOf" srcId="{0B8D20A5-26B2-4E9E-B60A-BBFE67145789}" destId="{BBD114B2-AA2E-4F87-BB20-9F3B3B3628E5}" srcOrd="12" destOrd="0" presId="urn:microsoft.com/office/officeart/2005/8/layout/target3"/>
    <dgm:cxn modelId="{FB3C275E-0B62-4FE5-8940-815DA01D4D08}" type="presParOf" srcId="{0B8D20A5-26B2-4E9E-B60A-BBFE67145789}" destId="{68A2FCC1-4679-4023-BBCD-38807CF21356}" srcOrd="13" destOrd="0" presId="urn:microsoft.com/office/officeart/2005/8/layout/target3"/>
    <dgm:cxn modelId="{B1DE5153-9393-402A-8A7D-8BB1B532BDDC}" type="presParOf" srcId="{0B8D20A5-26B2-4E9E-B60A-BBFE67145789}" destId="{D5C64824-F062-4155-9F65-D7ABBEB5A1FE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FC8893E-1BC5-4244-AC7D-CC531F394845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C561F752-D4E6-428B-87E5-82C0CEA7DB93}">
      <dgm:prSet phldrT="[Texto]" custT="1"/>
      <dgm:spPr/>
      <dgm:t>
        <a:bodyPr/>
        <a:lstStyle/>
        <a:p>
          <a:r>
            <a:rPr lang="es-EC" sz="1100" b="1" dirty="0" smtClean="0">
              <a:solidFill>
                <a:schemeClr val="accent3">
                  <a:lumMod val="50000"/>
                </a:schemeClr>
              </a:solidFill>
            </a:rPr>
            <a:t>DESCRIPCIÓN</a:t>
          </a:r>
          <a:endParaRPr lang="es-EC" sz="700" b="1" dirty="0">
            <a:solidFill>
              <a:schemeClr val="accent3">
                <a:lumMod val="50000"/>
              </a:schemeClr>
            </a:solidFill>
          </a:endParaRPr>
        </a:p>
      </dgm:t>
    </dgm:pt>
    <dgm:pt modelId="{6AC94401-FF98-41C5-A187-1120E0DCF7D2}" type="parTrans" cxnId="{659D89BA-78B0-498F-97A1-87DB14514829}">
      <dgm:prSet/>
      <dgm:spPr/>
      <dgm:t>
        <a:bodyPr/>
        <a:lstStyle/>
        <a:p>
          <a:endParaRPr lang="es-EC"/>
        </a:p>
      </dgm:t>
    </dgm:pt>
    <dgm:pt modelId="{732DDF28-2B88-4BD8-91DD-A56655CAAA8C}" type="sibTrans" cxnId="{659D89BA-78B0-498F-97A1-87DB14514829}">
      <dgm:prSet/>
      <dgm:spPr/>
      <dgm:t>
        <a:bodyPr/>
        <a:lstStyle/>
        <a:p>
          <a:endParaRPr lang="es-EC"/>
        </a:p>
      </dgm:t>
    </dgm:pt>
    <dgm:pt modelId="{0777E3B6-6CF5-40A9-A911-CD31C7C6CC10}">
      <dgm:prSet phldrT="[Texto]" custT="1"/>
      <dgm:spPr/>
      <dgm:t>
        <a:bodyPr/>
        <a:lstStyle/>
        <a:p>
          <a:r>
            <a:rPr lang="es-EC" sz="1100" b="1" dirty="0" smtClean="0">
              <a:solidFill>
                <a:schemeClr val="accent3">
                  <a:lumMod val="50000"/>
                </a:schemeClr>
              </a:solidFill>
            </a:rPr>
            <a:t>EVALUACIÓN</a:t>
          </a:r>
          <a:endParaRPr lang="es-EC" sz="1100" b="1" dirty="0">
            <a:solidFill>
              <a:schemeClr val="accent3">
                <a:lumMod val="50000"/>
              </a:schemeClr>
            </a:solidFill>
          </a:endParaRPr>
        </a:p>
      </dgm:t>
    </dgm:pt>
    <dgm:pt modelId="{CF22D266-B718-4250-8F83-8B88293E69EC}" type="parTrans" cxnId="{70136672-DCD4-43A4-98FC-72B457B76228}">
      <dgm:prSet/>
      <dgm:spPr/>
      <dgm:t>
        <a:bodyPr/>
        <a:lstStyle/>
        <a:p>
          <a:endParaRPr lang="es-EC"/>
        </a:p>
      </dgm:t>
    </dgm:pt>
    <dgm:pt modelId="{4A2960C6-771A-45AA-9BAA-01F1E968E07A}" type="sibTrans" cxnId="{70136672-DCD4-43A4-98FC-72B457B76228}">
      <dgm:prSet/>
      <dgm:spPr/>
      <dgm:t>
        <a:bodyPr/>
        <a:lstStyle/>
        <a:p>
          <a:endParaRPr lang="es-EC"/>
        </a:p>
      </dgm:t>
    </dgm:pt>
    <dgm:pt modelId="{BA61314D-5788-4875-8258-8AB0ADF3AD7C}">
      <dgm:prSet phldrT="[Texto]" custT="1"/>
      <dgm:spPr/>
      <dgm:t>
        <a:bodyPr/>
        <a:lstStyle/>
        <a:p>
          <a:r>
            <a:rPr lang="es-EC" sz="1200" b="1" dirty="0" smtClean="0">
              <a:solidFill>
                <a:schemeClr val="accent3">
                  <a:lumMod val="50000"/>
                </a:schemeClr>
              </a:solidFill>
            </a:rPr>
            <a:t>DIAGNÓSTICO DEL IMPACTO AMBIENTAL</a:t>
          </a:r>
          <a:endParaRPr lang="es-EC" sz="1200" b="1" dirty="0">
            <a:solidFill>
              <a:schemeClr val="accent3">
                <a:lumMod val="50000"/>
              </a:schemeClr>
            </a:solidFill>
          </a:endParaRPr>
        </a:p>
      </dgm:t>
    </dgm:pt>
    <dgm:pt modelId="{6F8098A4-05FC-42A8-AB06-D1A842ADFC1A}" type="parTrans" cxnId="{CB790E1D-DF38-432E-BA75-77F1E6EF97DF}">
      <dgm:prSet/>
      <dgm:spPr/>
      <dgm:t>
        <a:bodyPr/>
        <a:lstStyle/>
        <a:p>
          <a:endParaRPr lang="es-EC"/>
        </a:p>
      </dgm:t>
    </dgm:pt>
    <dgm:pt modelId="{E6855CCF-D078-40AF-B352-62D595B13E59}" type="sibTrans" cxnId="{CB790E1D-DF38-432E-BA75-77F1E6EF97DF}">
      <dgm:prSet/>
      <dgm:spPr/>
      <dgm:t>
        <a:bodyPr/>
        <a:lstStyle/>
        <a:p>
          <a:endParaRPr lang="es-EC"/>
        </a:p>
      </dgm:t>
    </dgm:pt>
    <dgm:pt modelId="{41D91DB8-450F-4B54-AA9E-005294CFAD34}" type="pres">
      <dgm:prSet presAssocID="{9FC8893E-1BC5-4244-AC7D-CC531F39484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1388AA2-F0B5-47FA-8E54-641E56219EE4}" type="pres">
      <dgm:prSet presAssocID="{C561F752-D4E6-428B-87E5-82C0CEA7DB93}" presName="chaos" presStyleCnt="0"/>
      <dgm:spPr/>
    </dgm:pt>
    <dgm:pt modelId="{9B0CF281-0EEE-4AFC-9401-8F8BF902EEF0}" type="pres">
      <dgm:prSet presAssocID="{C561F752-D4E6-428B-87E5-82C0CEA7DB93}" presName="parTx1" presStyleLbl="revTx" presStyleIdx="0" presStyleCnt="2" custScaleX="250562" custScaleY="127680"/>
      <dgm:spPr/>
      <dgm:t>
        <a:bodyPr/>
        <a:lstStyle/>
        <a:p>
          <a:endParaRPr lang="es-EC"/>
        </a:p>
      </dgm:t>
    </dgm:pt>
    <dgm:pt modelId="{BFD21ADF-4160-48FC-85FF-48E99178C216}" type="pres">
      <dgm:prSet presAssocID="{C561F752-D4E6-428B-87E5-82C0CEA7DB93}" presName="desTx1" presStyleLbl="revTx" presStyleIdx="1" presStyleCnt="2" custScaleX="169603" custLinFactNeighborX="5294" custLinFactNeighborY="-201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E48892-FDEF-4166-81D3-33A47AAB9AEE}" type="pres">
      <dgm:prSet presAssocID="{C561F752-D4E6-428B-87E5-82C0CEA7DB93}" presName="c1" presStyleLbl="node1" presStyleIdx="0" presStyleCnt="19"/>
      <dgm:spPr/>
    </dgm:pt>
    <dgm:pt modelId="{1A986B07-B9AF-47AA-9703-F3CEDD0266A2}" type="pres">
      <dgm:prSet presAssocID="{C561F752-D4E6-428B-87E5-82C0CEA7DB93}" presName="c2" presStyleLbl="node1" presStyleIdx="1" presStyleCnt="19"/>
      <dgm:spPr/>
    </dgm:pt>
    <dgm:pt modelId="{C813114A-5AEC-45F4-BE2A-B4DA20366478}" type="pres">
      <dgm:prSet presAssocID="{C561F752-D4E6-428B-87E5-82C0CEA7DB93}" presName="c3" presStyleLbl="node1" presStyleIdx="2" presStyleCnt="19"/>
      <dgm:spPr/>
    </dgm:pt>
    <dgm:pt modelId="{F63DEBFC-26DB-4861-B3EF-106DDC318EBC}" type="pres">
      <dgm:prSet presAssocID="{C561F752-D4E6-428B-87E5-82C0CEA7DB93}" presName="c4" presStyleLbl="node1" presStyleIdx="3" presStyleCnt="19"/>
      <dgm:spPr/>
    </dgm:pt>
    <dgm:pt modelId="{8902569F-9D22-4554-A6F1-3F41BC363388}" type="pres">
      <dgm:prSet presAssocID="{C561F752-D4E6-428B-87E5-82C0CEA7DB93}" presName="c5" presStyleLbl="node1" presStyleIdx="4" presStyleCnt="19"/>
      <dgm:spPr/>
    </dgm:pt>
    <dgm:pt modelId="{595E3BE6-D839-498F-A846-A53B01B22D00}" type="pres">
      <dgm:prSet presAssocID="{C561F752-D4E6-428B-87E5-82C0CEA7DB93}" presName="c6" presStyleLbl="node1" presStyleIdx="5" presStyleCnt="19"/>
      <dgm:spPr/>
    </dgm:pt>
    <dgm:pt modelId="{4A45DB64-0E4E-4949-A0E9-C28495A80751}" type="pres">
      <dgm:prSet presAssocID="{C561F752-D4E6-428B-87E5-82C0CEA7DB93}" presName="c7" presStyleLbl="node1" presStyleIdx="6" presStyleCnt="19"/>
      <dgm:spPr/>
    </dgm:pt>
    <dgm:pt modelId="{BC829472-1913-48E0-B9F2-6220CF38C9A5}" type="pres">
      <dgm:prSet presAssocID="{C561F752-D4E6-428B-87E5-82C0CEA7DB93}" presName="c8" presStyleLbl="node1" presStyleIdx="7" presStyleCnt="19"/>
      <dgm:spPr/>
    </dgm:pt>
    <dgm:pt modelId="{736A5D5D-A015-4BA5-A092-0FA3F4FDC015}" type="pres">
      <dgm:prSet presAssocID="{C561F752-D4E6-428B-87E5-82C0CEA7DB93}" presName="c9" presStyleLbl="node1" presStyleIdx="8" presStyleCnt="19"/>
      <dgm:spPr/>
    </dgm:pt>
    <dgm:pt modelId="{0EE27CC1-DD97-41E4-83C3-81D9B08F74EB}" type="pres">
      <dgm:prSet presAssocID="{C561F752-D4E6-428B-87E5-82C0CEA7DB93}" presName="c10" presStyleLbl="node1" presStyleIdx="9" presStyleCnt="19"/>
      <dgm:spPr/>
    </dgm:pt>
    <dgm:pt modelId="{E1B4F2B7-6ED0-4A4E-8D8B-9A8DE5E2F470}" type="pres">
      <dgm:prSet presAssocID="{C561F752-D4E6-428B-87E5-82C0CEA7DB93}" presName="c11" presStyleLbl="node1" presStyleIdx="10" presStyleCnt="19"/>
      <dgm:spPr/>
    </dgm:pt>
    <dgm:pt modelId="{64E8D561-0BAC-46A0-A173-3A070EFDC767}" type="pres">
      <dgm:prSet presAssocID="{C561F752-D4E6-428B-87E5-82C0CEA7DB93}" presName="c12" presStyleLbl="node1" presStyleIdx="11" presStyleCnt="19"/>
      <dgm:spPr/>
    </dgm:pt>
    <dgm:pt modelId="{FFB41363-914A-403D-93EA-1DF66ECBE95C}" type="pres">
      <dgm:prSet presAssocID="{C561F752-D4E6-428B-87E5-82C0CEA7DB93}" presName="c13" presStyleLbl="node1" presStyleIdx="12" presStyleCnt="19"/>
      <dgm:spPr/>
    </dgm:pt>
    <dgm:pt modelId="{1E9716C4-D732-4904-A72C-A9112D66EB1C}" type="pres">
      <dgm:prSet presAssocID="{C561F752-D4E6-428B-87E5-82C0CEA7DB93}" presName="c14" presStyleLbl="node1" presStyleIdx="13" presStyleCnt="19"/>
      <dgm:spPr/>
    </dgm:pt>
    <dgm:pt modelId="{0934AE3B-2744-409B-B079-C308D4ADCFBE}" type="pres">
      <dgm:prSet presAssocID="{C561F752-D4E6-428B-87E5-82C0CEA7DB93}" presName="c15" presStyleLbl="node1" presStyleIdx="14" presStyleCnt="19"/>
      <dgm:spPr/>
    </dgm:pt>
    <dgm:pt modelId="{931002F4-07A9-4F11-8B09-90F0CC60BC15}" type="pres">
      <dgm:prSet presAssocID="{C561F752-D4E6-428B-87E5-82C0CEA7DB93}" presName="c16" presStyleLbl="node1" presStyleIdx="15" presStyleCnt="19"/>
      <dgm:spPr/>
    </dgm:pt>
    <dgm:pt modelId="{8DAE1C2B-699D-4678-865C-8A2DCFBBFD32}" type="pres">
      <dgm:prSet presAssocID="{C561F752-D4E6-428B-87E5-82C0CEA7DB93}" presName="c17" presStyleLbl="node1" presStyleIdx="16" presStyleCnt="19"/>
      <dgm:spPr/>
    </dgm:pt>
    <dgm:pt modelId="{765B0D47-787C-464C-89C0-4706D106D7E7}" type="pres">
      <dgm:prSet presAssocID="{C561F752-D4E6-428B-87E5-82C0CEA7DB93}" presName="c18" presStyleLbl="node1" presStyleIdx="17" presStyleCnt="19"/>
      <dgm:spPr/>
    </dgm:pt>
    <dgm:pt modelId="{1C64D674-C8C8-42F9-8C4B-74D6AF106BE1}" type="pres">
      <dgm:prSet presAssocID="{732DDF28-2B88-4BD8-91DD-A56655CAAA8C}" presName="chevronComposite1" presStyleCnt="0"/>
      <dgm:spPr/>
    </dgm:pt>
    <dgm:pt modelId="{CEE173BC-9E62-442A-B693-CDC05454D8F4}" type="pres">
      <dgm:prSet presAssocID="{732DDF28-2B88-4BD8-91DD-A56655CAAA8C}" presName="chevron1" presStyleLbl="sibTrans2D1" presStyleIdx="0" presStyleCnt="2"/>
      <dgm:spPr/>
    </dgm:pt>
    <dgm:pt modelId="{51B3A3EC-3134-4CBE-A8AE-A28750BC2824}" type="pres">
      <dgm:prSet presAssocID="{732DDF28-2B88-4BD8-91DD-A56655CAAA8C}" presName="spChevron1" presStyleCnt="0"/>
      <dgm:spPr/>
    </dgm:pt>
    <dgm:pt modelId="{BB826FE4-9042-4D28-8074-1765ADF47B69}" type="pres">
      <dgm:prSet presAssocID="{732DDF28-2B88-4BD8-91DD-A56655CAAA8C}" presName="overlap" presStyleCnt="0"/>
      <dgm:spPr/>
    </dgm:pt>
    <dgm:pt modelId="{7A035711-8E5F-44A5-8C2B-54CE4C14363A}" type="pres">
      <dgm:prSet presAssocID="{732DDF28-2B88-4BD8-91DD-A56655CAAA8C}" presName="chevronComposite2" presStyleCnt="0"/>
      <dgm:spPr/>
    </dgm:pt>
    <dgm:pt modelId="{E3E5A93E-2EAA-4837-A716-93ECC55F2A20}" type="pres">
      <dgm:prSet presAssocID="{732DDF28-2B88-4BD8-91DD-A56655CAAA8C}" presName="chevron2" presStyleLbl="sibTrans2D1" presStyleIdx="1" presStyleCnt="2"/>
      <dgm:spPr/>
    </dgm:pt>
    <dgm:pt modelId="{87144A2B-7F3F-4FDD-B292-42067634EC5B}" type="pres">
      <dgm:prSet presAssocID="{732DDF28-2B88-4BD8-91DD-A56655CAAA8C}" presName="spChevron2" presStyleCnt="0"/>
      <dgm:spPr/>
    </dgm:pt>
    <dgm:pt modelId="{B918D197-F440-4BEB-AABE-D04F97D08D6F}" type="pres">
      <dgm:prSet presAssocID="{BA61314D-5788-4875-8258-8AB0ADF3AD7C}" presName="last" presStyleCnt="0"/>
      <dgm:spPr/>
    </dgm:pt>
    <dgm:pt modelId="{F9B1FFF0-602A-4929-A67A-EEF4142C59FE}" type="pres">
      <dgm:prSet presAssocID="{BA61314D-5788-4875-8258-8AB0ADF3AD7C}" presName="circleTx" presStyleLbl="node1" presStyleIdx="18" presStyleCnt="19" custScaleX="399204" custScaleY="177482"/>
      <dgm:spPr/>
      <dgm:t>
        <a:bodyPr/>
        <a:lstStyle/>
        <a:p>
          <a:endParaRPr lang="es-EC"/>
        </a:p>
      </dgm:t>
    </dgm:pt>
    <dgm:pt modelId="{E22FC6C0-9C84-449D-996D-84FBDA4D3010}" type="pres">
      <dgm:prSet presAssocID="{BA61314D-5788-4875-8258-8AB0ADF3AD7C}" presName="spN" presStyleCnt="0"/>
      <dgm:spPr/>
    </dgm:pt>
  </dgm:ptLst>
  <dgm:cxnLst>
    <dgm:cxn modelId="{0B14BBEE-6A63-4384-8925-A2FFF41BE26F}" type="presOf" srcId="{9FC8893E-1BC5-4244-AC7D-CC531F394845}" destId="{41D91DB8-450F-4B54-AA9E-005294CFAD34}" srcOrd="0" destOrd="0" presId="urn:microsoft.com/office/officeart/2009/3/layout/RandomtoResultProcess"/>
    <dgm:cxn modelId="{98DA50E3-BCC8-4071-95E4-8CC1BCB85D8E}" type="presOf" srcId="{BA61314D-5788-4875-8258-8AB0ADF3AD7C}" destId="{F9B1FFF0-602A-4929-A67A-EEF4142C59FE}" srcOrd="0" destOrd="0" presId="urn:microsoft.com/office/officeart/2009/3/layout/RandomtoResultProcess"/>
    <dgm:cxn modelId="{47599E8B-F7B6-4863-BC29-099601064045}" type="presOf" srcId="{0777E3B6-6CF5-40A9-A911-CD31C7C6CC10}" destId="{BFD21ADF-4160-48FC-85FF-48E99178C216}" srcOrd="0" destOrd="0" presId="urn:microsoft.com/office/officeart/2009/3/layout/RandomtoResultProcess"/>
    <dgm:cxn modelId="{70136672-DCD4-43A4-98FC-72B457B76228}" srcId="{C561F752-D4E6-428B-87E5-82C0CEA7DB93}" destId="{0777E3B6-6CF5-40A9-A911-CD31C7C6CC10}" srcOrd="0" destOrd="0" parTransId="{CF22D266-B718-4250-8F83-8B88293E69EC}" sibTransId="{4A2960C6-771A-45AA-9BAA-01F1E968E07A}"/>
    <dgm:cxn modelId="{96CBD815-139A-496B-8722-5DC7C64F5134}" type="presOf" srcId="{C561F752-D4E6-428B-87E5-82C0CEA7DB93}" destId="{9B0CF281-0EEE-4AFC-9401-8F8BF902EEF0}" srcOrd="0" destOrd="0" presId="urn:microsoft.com/office/officeart/2009/3/layout/RandomtoResultProcess"/>
    <dgm:cxn modelId="{CB790E1D-DF38-432E-BA75-77F1E6EF97DF}" srcId="{9FC8893E-1BC5-4244-AC7D-CC531F394845}" destId="{BA61314D-5788-4875-8258-8AB0ADF3AD7C}" srcOrd="1" destOrd="0" parTransId="{6F8098A4-05FC-42A8-AB06-D1A842ADFC1A}" sibTransId="{E6855CCF-D078-40AF-B352-62D595B13E59}"/>
    <dgm:cxn modelId="{659D89BA-78B0-498F-97A1-87DB14514829}" srcId="{9FC8893E-1BC5-4244-AC7D-CC531F394845}" destId="{C561F752-D4E6-428B-87E5-82C0CEA7DB93}" srcOrd="0" destOrd="0" parTransId="{6AC94401-FF98-41C5-A187-1120E0DCF7D2}" sibTransId="{732DDF28-2B88-4BD8-91DD-A56655CAAA8C}"/>
    <dgm:cxn modelId="{03EC013C-B0D6-49F6-A78F-31B005837920}" type="presParOf" srcId="{41D91DB8-450F-4B54-AA9E-005294CFAD34}" destId="{51388AA2-F0B5-47FA-8E54-641E56219EE4}" srcOrd="0" destOrd="0" presId="urn:microsoft.com/office/officeart/2009/3/layout/RandomtoResultProcess"/>
    <dgm:cxn modelId="{A5149046-FE89-49DE-8FA1-931729361078}" type="presParOf" srcId="{51388AA2-F0B5-47FA-8E54-641E56219EE4}" destId="{9B0CF281-0EEE-4AFC-9401-8F8BF902EEF0}" srcOrd="0" destOrd="0" presId="urn:microsoft.com/office/officeart/2009/3/layout/RandomtoResultProcess"/>
    <dgm:cxn modelId="{78DE5B13-489C-4CDC-9EF0-0EEBE910435D}" type="presParOf" srcId="{51388AA2-F0B5-47FA-8E54-641E56219EE4}" destId="{BFD21ADF-4160-48FC-85FF-48E99178C216}" srcOrd="1" destOrd="0" presId="urn:microsoft.com/office/officeart/2009/3/layout/RandomtoResultProcess"/>
    <dgm:cxn modelId="{23587D96-6B64-4322-BCB2-278020214AE3}" type="presParOf" srcId="{51388AA2-F0B5-47FA-8E54-641E56219EE4}" destId="{38E48892-FDEF-4166-81D3-33A47AAB9AEE}" srcOrd="2" destOrd="0" presId="urn:microsoft.com/office/officeart/2009/3/layout/RandomtoResultProcess"/>
    <dgm:cxn modelId="{27F55FE6-5BA1-4BA4-AF1A-3A666BE7E671}" type="presParOf" srcId="{51388AA2-F0B5-47FA-8E54-641E56219EE4}" destId="{1A986B07-B9AF-47AA-9703-F3CEDD0266A2}" srcOrd="3" destOrd="0" presId="urn:microsoft.com/office/officeart/2009/3/layout/RandomtoResultProcess"/>
    <dgm:cxn modelId="{7505591A-D93C-4218-8AF6-31570025C225}" type="presParOf" srcId="{51388AA2-F0B5-47FA-8E54-641E56219EE4}" destId="{C813114A-5AEC-45F4-BE2A-B4DA20366478}" srcOrd="4" destOrd="0" presId="urn:microsoft.com/office/officeart/2009/3/layout/RandomtoResultProcess"/>
    <dgm:cxn modelId="{3B5BA68B-0576-40BF-98B3-4FE185E83F96}" type="presParOf" srcId="{51388AA2-F0B5-47FA-8E54-641E56219EE4}" destId="{F63DEBFC-26DB-4861-B3EF-106DDC318EBC}" srcOrd="5" destOrd="0" presId="urn:microsoft.com/office/officeart/2009/3/layout/RandomtoResultProcess"/>
    <dgm:cxn modelId="{8B3AA7C1-6E9D-493E-B958-3F5202A2ECD8}" type="presParOf" srcId="{51388AA2-F0B5-47FA-8E54-641E56219EE4}" destId="{8902569F-9D22-4554-A6F1-3F41BC363388}" srcOrd="6" destOrd="0" presId="urn:microsoft.com/office/officeart/2009/3/layout/RandomtoResultProcess"/>
    <dgm:cxn modelId="{E768FB01-1C7A-44B8-A87E-97B5190F9EB0}" type="presParOf" srcId="{51388AA2-F0B5-47FA-8E54-641E56219EE4}" destId="{595E3BE6-D839-498F-A846-A53B01B22D00}" srcOrd="7" destOrd="0" presId="urn:microsoft.com/office/officeart/2009/3/layout/RandomtoResultProcess"/>
    <dgm:cxn modelId="{6B8608FA-7D47-49EA-B6C7-07A0559D4F21}" type="presParOf" srcId="{51388AA2-F0B5-47FA-8E54-641E56219EE4}" destId="{4A45DB64-0E4E-4949-A0E9-C28495A80751}" srcOrd="8" destOrd="0" presId="urn:microsoft.com/office/officeart/2009/3/layout/RandomtoResultProcess"/>
    <dgm:cxn modelId="{5855EB95-B013-4B7E-A7AC-029A1B65CE71}" type="presParOf" srcId="{51388AA2-F0B5-47FA-8E54-641E56219EE4}" destId="{BC829472-1913-48E0-B9F2-6220CF38C9A5}" srcOrd="9" destOrd="0" presId="urn:microsoft.com/office/officeart/2009/3/layout/RandomtoResultProcess"/>
    <dgm:cxn modelId="{1C0C5DE9-5346-4521-9E98-8228D8160251}" type="presParOf" srcId="{51388AA2-F0B5-47FA-8E54-641E56219EE4}" destId="{736A5D5D-A015-4BA5-A092-0FA3F4FDC015}" srcOrd="10" destOrd="0" presId="urn:microsoft.com/office/officeart/2009/3/layout/RandomtoResultProcess"/>
    <dgm:cxn modelId="{E271206C-74BA-40C6-8874-C1F29469FE9B}" type="presParOf" srcId="{51388AA2-F0B5-47FA-8E54-641E56219EE4}" destId="{0EE27CC1-DD97-41E4-83C3-81D9B08F74EB}" srcOrd="11" destOrd="0" presId="urn:microsoft.com/office/officeart/2009/3/layout/RandomtoResultProcess"/>
    <dgm:cxn modelId="{3992CBCC-9810-44D1-8FB5-E321ACA03024}" type="presParOf" srcId="{51388AA2-F0B5-47FA-8E54-641E56219EE4}" destId="{E1B4F2B7-6ED0-4A4E-8D8B-9A8DE5E2F470}" srcOrd="12" destOrd="0" presId="urn:microsoft.com/office/officeart/2009/3/layout/RandomtoResultProcess"/>
    <dgm:cxn modelId="{7814DAE8-281C-45A8-9191-C09F9C991313}" type="presParOf" srcId="{51388AA2-F0B5-47FA-8E54-641E56219EE4}" destId="{64E8D561-0BAC-46A0-A173-3A070EFDC767}" srcOrd="13" destOrd="0" presId="urn:microsoft.com/office/officeart/2009/3/layout/RandomtoResultProcess"/>
    <dgm:cxn modelId="{6B88E9FE-C0F3-49AB-A12F-D273D2334D07}" type="presParOf" srcId="{51388AA2-F0B5-47FA-8E54-641E56219EE4}" destId="{FFB41363-914A-403D-93EA-1DF66ECBE95C}" srcOrd="14" destOrd="0" presId="urn:microsoft.com/office/officeart/2009/3/layout/RandomtoResultProcess"/>
    <dgm:cxn modelId="{60CB19C9-9DE6-4BAC-A1D8-8E57004574E9}" type="presParOf" srcId="{51388AA2-F0B5-47FA-8E54-641E56219EE4}" destId="{1E9716C4-D732-4904-A72C-A9112D66EB1C}" srcOrd="15" destOrd="0" presId="urn:microsoft.com/office/officeart/2009/3/layout/RandomtoResultProcess"/>
    <dgm:cxn modelId="{129A383B-C6CB-49FF-82A1-AEB30A69175F}" type="presParOf" srcId="{51388AA2-F0B5-47FA-8E54-641E56219EE4}" destId="{0934AE3B-2744-409B-B079-C308D4ADCFBE}" srcOrd="16" destOrd="0" presId="urn:microsoft.com/office/officeart/2009/3/layout/RandomtoResultProcess"/>
    <dgm:cxn modelId="{A207527D-8AAF-4D2F-91B9-2F33647B9B58}" type="presParOf" srcId="{51388AA2-F0B5-47FA-8E54-641E56219EE4}" destId="{931002F4-07A9-4F11-8B09-90F0CC60BC15}" srcOrd="17" destOrd="0" presId="urn:microsoft.com/office/officeart/2009/3/layout/RandomtoResultProcess"/>
    <dgm:cxn modelId="{CF494271-A0C4-4EAA-A5E5-0747F7569781}" type="presParOf" srcId="{51388AA2-F0B5-47FA-8E54-641E56219EE4}" destId="{8DAE1C2B-699D-4678-865C-8A2DCFBBFD32}" srcOrd="18" destOrd="0" presId="urn:microsoft.com/office/officeart/2009/3/layout/RandomtoResultProcess"/>
    <dgm:cxn modelId="{53EC9368-0F05-4B81-B59A-DDFB0830BFEE}" type="presParOf" srcId="{51388AA2-F0B5-47FA-8E54-641E56219EE4}" destId="{765B0D47-787C-464C-89C0-4706D106D7E7}" srcOrd="19" destOrd="0" presId="urn:microsoft.com/office/officeart/2009/3/layout/RandomtoResultProcess"/>
    <dgm:cxn modelId="{FB58EDF2-4C91-429C-9BBE-4ACDA236AF1D}" type="presParOf" srcId="{41D91DB8-450F-4B54-AA9E-005294CFAD34}" destId="{1C64D674-C8C8-42F9-8C4B-74D6AF106BE1}" srcOrd="1" destOrd="0" presId="urn:microsoft.com/office/officeart/2009/3/layout/RandomtoResultProcess"/>
    <dgm:cxn modelId="{234AEB03-FCFD-4A65-9F48-2C5E76317AC6}" type="presParOf" srcId="{1C64D674-C8C8-42F9-8C4B-74D6AF106BE1}" destId="{CEE173BC-9E62-442A-B693-CDC05454D8F4}" srcOrd="0" destOrd="0" presId="urn:microsoft.com/office/officeart/2009/3/layout/RandomtoResultProcess"/>
    <dgm:cxn modelId="{35BEAE53-57A0-491F-99E4-52AE38382ED9}" type="presParOf" srcId="{1C64D674-C8C8-42F9-8C4B-74D6AF106BE1}" destId="{51B3A3EC-3134-4CBE-A8AE-A28750BC2824}" srcOrd="1" destOrd="0" presId="urn:microsoft.com/office/officeart/2009/3/layout/RandomtoResultProcess"/>
    <dgm:cxn modelId="{D520A7E2-912B-4517-874D-5A22C7D95F39}" type="presParOf" srcId="{41D91DB8-450F-4B54-AA9E-005294CFAD34}" destId="{BB826FE4-9042-4D28-8074-1765ADF47B69}" srcOrd="2" destOrd="0" presId="urn:microsoft.com/office/officeart/2009/3/layout/RandomtoResultProcess"/>
    <dgm:cxn modelId="{CD29A09B-8F01-4C14-8778-226EB46AC58A}" type="presParOf" srcId="{41D91DB8-450F-4B54-AA9E-005294CFAD34}" destId="{7A035711-8E5F-44A5-8C2B-54CE4C14363A}" srcOrd="3" destOrd="0" presId="urn:microsoft.com/office/officeart/2009/3/layout/RandomtoResultProcess"/>
    <dgm:cxn modelId="{D102BC52-CCE7-40E8-884C-D1CB93E4BAB4}" type="presParOf" srcId="{7A035711-8E5F-44A5-8C2B-54CE4C14363A}" destId="{E3E5A93E-2EAA-4837-A716-93ECC55F2A20}" srcOrd="0" destOrd="0" presId="urn:microsoft.com/office/officeart/2009/3/layout/RandomtoResultProcess"/>
    <dgm:cxn modelId="{9E790146-8050-4C28-83F5-CFB85BFD65D5}" type="presParOf" srcId="{7A035711-8E5F-44A5-8C2B-54CE4C14363A}" destId="{87144A2B-7F3F-4FDD-B292-42067634EC5B}" srcOrd="1" destOrd="0" presId="urn:microsoft.com/office/officeart/2009/3/layout/RandomtoResultProcess"/>
    <dgm:cxn modelId="{130D6447-9F63-4209-8A12-723896B58201}" type="presParOf" srcId="{41D91DB8-450F-4B54-AA9E-005294CFAD34}" destId="{B918D197-F440-4BEB-AABE-D04F97D08D6F}" srcOrd="4" destOrd="0" presId="urn:microsoft.com/office/officeart/2009/3/layout/RandomtoResultProcess"/>
    <dgm:cxn modelId="{EF58CB3C-4EDC-4CFF-BF38-505A092750F7}" type="presParOf" srcId="{B918D197-F440-4BEB-AABE-D04F97D08D6F}" destId="{F9B1FFF0-602A-4929-A67A-EEF4142C59FE}" srcOrd="0" destOrd="0" presId="urn:microsoft.com/office/officeart/2009/3/layout/RandomtoResultProcess"/>
    <dgm:cxn modelId="{BA4266C2-39BD-4132-9DAD-5D72106C679A}" type="presParOf" srcId="{B918D197-F440-4BEB-AABE-D04F97D08D6F}" destId="{E22FC6C0-9C84-449D-996D-84FBDA4D301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3CA8616-70A1-4AD4-8125-8E8BA7820A22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</dgm:pt>
    <dgm:pt modelId="{0127C36E-4EC4-4922-A320-622BC0A548DC}">
      <dgm:prSet phldrT="[Texto]" custT="1"/>
      <dgm:spPr/>
      <dgm:t>
        <a:bodyPr/>
        <a:lstStyle/>
        <a:p>
          <a:r>
            <a:rPr lang="es-EC" sz="1800" b="1" dirty="0" smtClean="0"/>
            <a:t>ORGANISMOS DE COOPERACIÓN </a:t>
          </a:r>
          <a:endParaRPr lang="es-EC" sz="1800" b="1" dirty="0"/>
        </a:p>
      </dgm:t>
    </dgm:pt>
    <dgm:pt modelId="{ADE949F1-E243-49F0-8379-B5DC3BEC3899}" type="parTrans" cxnId="{0E33A85D-88E2-4B99-9929-BDA240F21455}">
      <dgm:prSet/>
      <dgm:spPr/>
      <dgm:t>
        <a:bodyPr/>
        <a:lstStyle/>
        <a:p>
          <a:endParaRPr lang="es-EC"/>
        </a:p>
      </dgm:t>
    </dgm:pt>
    <dgm:pt modelId="{74A107BA-948B-4FA4-92AF-4236C00C4093}" type="sibTrans" cxnId="{0E33A85D-88E2-4B99-9929-BDA240F21455}">
      <dgm:prSet/>
      <dgm:spPr/>
      <dgm:t>
        <a:bodyPr/>
        <a:lstStyle/>
        <a:p>
          <a:endParaRPr lang="es-EC"/>
        </a:p>
      </dgm:t>
    </dgm:pt>
    <dgm:pt modelId="{BE59E4B8-FDEB-4B68-8FA5-384EB6566096}">
      <dgm:prSet phldrT="[Texto]" custT="1"/>
      <dgm:spPr/>
      <dgm:t>
        <a:bodyPr/>
        <a:lstStyle/>
        <a:p>
          <a:r>
            <a:rPr lang="es-EC" sz="1800" b="1" dirty="0" smtClean="0"/>
            <a:t>GOBIERNO PROVINCIAL DE IMBABURA </a:t>
          </a:r>
          <a:endParaRPr lang="es-EC" sz="1800" b="1" dirty="0"/>
        </a:p>
      </dgm:t>
    </dgm:pt>
    <dgm:pt modelId="{41CF8FB4-1674-439A-9BA4-F8F43860D01A}" type="parTrans" cxnId="{33654C24-4A2B-4C44-BC07-92BA354391D8}">
      <dgm:prSet/>
      <dgm:spPr/>
      <dgm:t>
        <a:bodyPr/>
        <a:lstStyle/>
        <a:p>
          <a:endParaRPr lang="es-EC"/>
        </a:p>
      </dgm:t>
    </dgm:pt>
    <dgm:pt modelId="{FFD8F615-8151-418D-B4E3-145AFC7279B6}" type="sibTrans" cxnId="{33654C24-4A2B-4C44-BC07-92BA354391D8}">
      <dgm:prSet/>
      <dgm:spPr/>
      <dgm:t>
        <a:bodyPr/>
        <a:lstStyle/>
        <a:p>
          <a:endParaRPr lang="es-EC"/>
        </a:p>
      </dgm:t>
    </dgm:pt>
    <dgm:pt modelId="{2C5E3466-9F51-4D0B-927A-0FB53F58068D}">
      <dgm:prSet phldrT="[Texto]" custT="1"/>
      <dgm:spPr/>
      <dgm:t>
        <a:bodyPr/>
        <a:lstStyle/>
        <a:p>
          <a:r>
            <a:rPr lang="es-EC" sz="1800" b="1" dirty="0" smtClean="0"/>
            <a:t>COMUNIDAD</a:t>
          </a:r>
          <a:endParaRPr lang="es-EC" sz="1800" b="1" dirty="0"/>
        </a:p>
      </dgm:t>
    </dgm:pt>
    <dgm:pt modelId="{EEB783D3-981C-4078-898F-1BA7C1AA4EB2}" type="parTrans" cxnId="{17E4DEA5-B691-4B92-AB9D-FBBDABC395E3}">
      <dgm:prSet/>
      <dgm:spPr/>
      <dgm:t>
        <a:bodyPr/>
        <a:lstStyle/>
        <a:p>
          <a:endParaRPr lang="es-EC"/>
        </a:p>
      </dgm:t>
    </dgm:pt>
    <dgm:pt modelId="{877E3CE9-8949-4A66-BAB7-DF651A8CC2B3}" type="sibTrans" cxnId="{17E4DEA5-B691-4B92-AB9D-FBBDABC395E3}">
      <dgm:prSet/>
      <dgm:spPr/>
      <dgm:t>
        <a:bodyPr/>
        <a:lstStyle/>
        <a:p>
          <a:endParaRPr lang="es-EC"/>
        </a:p>
      </dgm:t>
    </dgm:pt>
    <dgm:pt modelId="{90C00E16-F8C8-4600-AA1E-9340EA1C80D5}" type="pres">
      <dgm:prSet presAssocID="{93CA8616-70A1-4AD4-8125-8E8BA7820A22}" presName="Name0" presStyleCnt="0">
        <dgm:presLayoutVars>
          <dgm:dir/>
          <dgm:resizeHandles val="exact"/>
        </dgm:presLayoutVars>
      </dgm:prSet>
      <dgm:spPr/>
    </dgm:pt>
    <dgm:pt modelId="{0E9BBBD9-0F9A-44CC-8EEE-75BCD499BF63}" type="pres">
      <dgm:prSet presAssocID="{93CA8616-70A1-4AD4-8125-8E8BA7820A22}" presName="fgShape" presStyleLbl="fgShp" presStyleIdx="0" presStyleCnt="1" custLinFactY="100000" custLinFactNeighborX="-1358" custLinFactNeighborY="113432"/>
      <dgm:spPr>
        <a:gradFill flip="none" rotWithShape="0">
          <a:gsLst>
            <a:gs pos="0">
              <a:srgbClr val="216D25">
                <a:tint val="66000"/>
                <a:satMod val="160000"/>
              </a:srgbClr>
            </a:gs>
            <a:gs pos="50000">
              <a:srgbClr val="216D25">
                <a:tint val="44500"/>
                <a:satMod val="160000"/>
              </a:srgbClr>
            </a:gs>
            <a:gs pos="100000">
              <a:srgbClr val="216D25">
                <a:tint val="23500"/>
                <a:satMod val="160000"/>
              </a:srgbClr>
            </a:gs>
          </a:gsLst>
          <a:lin ang="16200000" scaled="1"/>
          <a:tileRect/>
        </a:gradFill>
      </dgm:spPr>
    </dgm:pt>
    <dgm:pt modelId="{0BE6D06F-8F2D-4EA0-BBF6-B4BC6F256375}" type="pres">
      <dgm:prSet presAssocID="{93CA8616-70A1-4AD4-8125-8E8BA7820A22}" presName="linComp" presStyleCnt="0"/>
      <dgm:spPr/>
    </dgm:pt>
    <dgm:pt modelId="{FDDE5630-EE39-49DD-B609-A31A9AE40BBF}" type="pres">
      <dgm:prSet presAssocID="{0127C36E-4EC4-4922-A320-622BC0A548DC}" presName="compNode" presStyleCnt="0"/>
      <dgm:spPr/>
    </dgm:pt>
    <dgm:pt modelId="{572DBF0D-069B-455C-8208-5C8C4345346E}" type="pres">
      <dgm:prSet presAssocID="{0127C36E-4EC4-4922-A320-622BC0A548DC}" presName="bkgdShape" presStyleLbl="node1" presStyleIdx="0" presStyleCnt="3" custLinFactNeighborX="-2980" custLinFactNeighborY="-2347"/>
      <dgm:spPr/>
      <dgm:t>
        <a:bodyPr/>
        <a:lstStyle/>
        <a:p>
          <a:endParaRPr lang="es-EC"/>
        </a:p>
      </dgm:t>
    </dgm:pt>
    <dgm:pt modelId="{4D09D72A-D3BB-421F-83E5-634326857399}" type="pres">
      <dgm:prSet presAssocID="{0127C36E-4EC4-4922-A320-622BC0A54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E7ED95-8FAF-4E2F-AE68-27269C1E3586}" type="pres">
      <dgm:prSet presAssocID="{0127C36E-4EC4-4922-A320-622BC0A548DC}" presName="invisiNode" presStyleLbl="node1" presStyleIdx="0" presStyleCnt="3"/>
      <dgm:spPr/>
    </dgm:pt>
    <dgm:pt modelId="{7924B6CD-7314-4C34-95E2-513FA5AEFD18}" type="pres">
      <dgm:prSet presAssocID="{0127C36E-4EC4-4922-A320-622BC0A548DC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D940852D-2676-4417-822F-94C2217315AC}" type="pres">
      <dgm:prSet presAssocID="{74A107BA-948B-4FA4-92AF-4236C00C409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F2673150-B07C-4A87-9F08-2D8C8D4D544D}" type="pres">
      <dgm:prSet presAssocID="{BE59E4B8-FDEB-4B68-8FA5-384EB6566096}" presName="compNode" presStyleCnt="0"/>
      <dgm:spPr/>
    </dgm:pt>
    <dgm:pt modelId="{91BEE6FD-BC4D-4FA0-856D-060F113AF0E3}" type="pres">
      <dgm:prSet presAssocID="{BE59E4B8-FDEB-4B68-8FA5-384EB6566096}" presName="bkgdShape" presStyleLbl="node1" presStyleIdx="1" presStyleCnt="3"/>
      <dgm:spPr/>
      <dgm:t>
        <a:bodyPr/>
        <a:lstStyle/>
        <a:p>
          <a:endParaRPr lang="es-EC"/>
        </a:p>
      </dgm:t>
    </dgm:pt>
    <dgm:pt modelId="{4F29AE55-A414-48C6-A7AD-04D77B373CAA}" type="pres">
      <dgm:prSet presAssocID="{BE59E4B8-FDEB-4B68-8FA5-384EB656609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912A87-F902-4567-92BC-B1B95228E97F}" type="pres">
      <dgm:prSet presAssocID="{BE59E4B8-FDEB-4B68-8FA5-384EB6566096}" presName="invisiNode" presStyleLbl="node1" presStyleIdx="1" presStyleCnt="3"/>
      <dgm:spPr/>
    </dgm:pt>
    <dgm:pt modelId="{DCC0122A-EFEF-4062-BEB0-EDD37E5ECFEC}" type="pres">
      <dgm:prSet presAssocID="{BE59E4B8-FDEB-4B68-8FA5-384EB656609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1336DAF-5AD9-4757-8C45-F2198899EB1A}" type="pres">
      <dgm:prSet presAssocID="{FFD8F615-8151-418D-B4E3-145AFC7279B6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4D1CB25-1849-4945-9CFE-155AA6A64F19}" type="pres">
      <dgm:prSet presAssocID="{2C5E3466-9F51-4D0B-927A-0FB53F58068D}" presName="compNode" presStyleCnt="0"/>
      <dgm:spPr/>
    </dgm:pt>
    <dgm:pt modelId="{D4AA9A60-DB3F-4BD9-B139-24A02AC36517}" type="pres">
      <dgm:prSet presAssocID="{2C5E3466-9F51-4D0B-927A-0FB53F58068D}" presName="bkgdShape" presStyleLbl="node1" presStyleIdx="2" presStyleCnt="3"/>
      <dgm:spPr/>
      <dgm:t>
        <a:bodyPr/>
        <a:lstStyle/>
        <a:p>
          <a:endParaRPr lang="es-EC"/>
        </a:p>
      </dgm:t>
    </dgm:pt>
    <dgm:pt modelId="{856444A5-563F-4744-A8FC-01A0F3A28B18}" type="pres">
      <dgm:prSet presAssocID="{2C5E3466-9F51-4D0B-927A-0FB53F58068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6F100A-9B5E-4742-B43E-62BD64CC5DAB}" type="pres">
      <dgm:prSet presAssocID="{2C5E3466-9F51-4D0B-927A-0FB53F58068D}" presName="invisiNode" presStyleLbl="node1" presStyleIdx="2" presStyleCnt="3"/>
      <dgm:spPr/>
    </dgm:pt>
    <dgm:pt modelId="{509F79A4-AF14-42F7-8043-30F95D614A22}" type="pres">
      <dgm:prSet presAssocID="{2C5E3466-9F51-4D0B-927A-0FB53F58068D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42BEA25D-FC29-4EA4-99EA-2B97E5B74BB0}" type="presOf" srcId="{2C5E3466-9F51-4D0B-927A-0FB53F58068D}" destId="{856444A5-563F-4744-A8FC-01A0F3A28B18}" srcOrd="1" destOrd="0" presId="urn:microsoft.com/office/officeart/2005/8/layout/hList7"/>
    <dgm:cxn modelId="{FB062EBC-1EF3-4018-AAD1-4550754E31C2}" type="presOf" srcId="{BE59E4B8-FDEB-4B68-8FA5-384EB6566096}" destId="{91BEE6FD-BC4D-4FA0-856D-060F113AF0E3}" srcOrd="0" destOrd="0" presId="urn:microsoft.com/office/officeart/2005/8/layout/hList7"/>
    <dgm:cxn modelId="{33654C24-4A2B-4C44-BC07-92BA354391D8}" srcId="{93CA8616-70A1-4AD4-8125-8E8BA7820A22}" destId="{BE59E4B8-FDEB-4B68-8FA5-384EB6566096}" srcOrd="1" destOrd="0" parTransId="{41CF8FB4-1674-439A-9BA4-F8F43860D01A}" sibTransId="{FFD8F615-8151-418D-B4E3-145AFC7279B6}"/>
    <dgm:cxn modelId="{C693469E-4F60-433B-B2B2-39767086BCCF}" type="presOf" srcId="{2C5E3466-9F51-4D0B-927A-0FB53F58068D}" destId="{D4AA9A60-DB3F-4BD9-B139-24A02AC36517}" srcOrd="0" destOrd="0" presId="urn:microsoft.com/office/officeart/2005/8/layout/hList7"/>
    <dgm:cxn modelId="{17E4DEA5-B691-4B92-AB9D-FBBDABC395E3}" srcId="{93CA8616-70A1-4AD4-8125-8E8BA7820A22}" destId="{2C5E3466-9F51-4D0B-927A-0FB53F58068D}" srcOrd="2" destOrd="0" parTransId="{EEB783D3-981C-4078-898F-1BA7C1AA4EB2}" sibTransId="{877E3CE9-8949-4A66-BAB7-DF651A8CC2B3}"/>
    <dgm:cxn modelId="{0E33A85D-88E2-4B99-9929-BDA240F21455}" srcId="{93CA8616-70A1-4AD4-8125-8E8BA7820A22}" destId="{0127C36E-4EC4-4922-A320-622BC0A548DC}" srcOrd="0" destOrd="0" parTransId="{ADE949F1-E243-49F0-8379-B5DC3BEC3899}" sibTransId="{74A107BA-948B-4FA4-92AF-4236C00C4093}"/>
    <dgm:cxn modelId="{C8683E28-F365-49AD-8420-650F39E3E105}" type="presOf" srcId="{0127C36E-4EC4-4922-A320-622BC0A548DC}" destId="{572DBF0D-069B-455C-8208-5C8C4345346E}" srcOrd="0" destOrd="0" presId="urn:microsoft.com/office/officeart/2005/8/layout/hList7"/>
    <dgm:cxn modelId="{1942C839-B051-4A4E-96D1-E6F451B3B453}" type="presOf" srcId="{93CA8616-70A1-4AD4-8125-8E8BA7820A22}" destId="{90C00E16-F8C8-4600-AA1E-9340EA1C80D5}" srcOrd="0" destOrd="0" presId="urn:microsoft.com/office/officeart/2005/8/layout/hList7"/>
    <dgm:cxn modelId="{91556940-B4AE-44D7-A7BE-92FF1C1FEFBF}" type="presOf" srcId="{0127C36E-4EC4-4922-A320-622BC0A548DC}" destId="{4D09D72A-D3BB-421F-83E5-634326857399}" srcOrd="1" destOrd="0" presId="urn:microsoft.com/office/officeart/2005/8/layout/hList7"/>
    <dgm:cxn modelId="{B7400F6C-6641-4870-AF68-2899E393A93C}" type="presOf" srcId="{FFD8F615-8151-418D-B4E3-145AFC7279B6}" destId="{51336DAF-5AD9-4757-8C45-F2198899EB1A}" srcOrd="0" destOrd="0" presId="urn:microsoft.com/office/officeart/2005/8/layout/hList7"/>
    <dgm:cxn modelId="{536CA0F0-1429-4784-A6CA-479254C58E2B}" type="presOf" srcId="{BE59E4B8-FDEB-4B68-8FA5-384EB6566096}" destId="{4F29AE55-A414-48C6-A7AD-04D77B373CAA}" srcOrd="1" destOrd="0" presId="urn:microsoft.com/office/officeart/2005/8/layout/hList7"/>
    <dgm:cxn modelId="{DD6EE6C4-C1C5-4358-ABC0-68E4E2324544}" type="presOf" srcId="{74A107BA-948B-4FA4-92AF-4236C00C4093}" destId="{D940852D-2676-4417-822F-94C2217315AC}" srcOrd="0" destOrd="0" presId="urn:microsoft.com/office/officeart/2005/8/layout/hList7"/>
    <dgm:cxn modelId="{2809D42D-C781-405F-ACFB-D90A27C3A334}" type="presParOf" srcId="{90C00E16-F8C8-4600-AA1E-9340EA1C80D5}" destId="{0E9BBBD9-0F9A-44CC-8EEE-75BCD499BF63}" srcOrd="0" destOrd="0" presId="urn:microsoft.com/office/officeart/2005/8/layout/hList7"/>
    <dgm:cxn modelId="{64327455-218A-4207-A620-9555C253D85D}" type="presParOf" srcId="{90C00E16-F8C8-4600-AA1E-9340EA1C80D5}" destId="{0BE6D06F-8F2D-4EA0-BBF6-B4BC6F256375}" srcOrd="1" destOrd="0" presId="urn:microsoft.com/office/officeart/2005/8/layout/hList7"/>
    <dgm:cxn modelId="{40CB661E-48B5-4E8E-9DDE-0817E5ED1912}" type="presParOf" srcId="{0BE6D06F-8F2D-4EA0-BBF6-B4BC6F256375}" destId="{FDDE5630-EE39-49DD-B609-A31A9AE40BBF}" srcOrd="0" destOrd="0" presId="urn:microsoft.com/office/officeart/2005/8/layout/hList7"/>
    <dgm:cxn modelId="{F047ED13-983F-45DF-BC4A-A29E63ACB721}" type="presParOf" srcId="{FDDE5630-EE39-49DD-B609-A31A9AE40BBF}" destId="{572DBF0D-069B-455C-8208-5C8C4345346E}" srcOrd="0" destOrd="0" presId="urn:microsoft.com/office/officeart/2005/8/layout/hList7"/>
    <dgm:cxn modelId="{1177475B-3671-47E7-AD97-EFE529B7B4EE}" type="presParOf" srcId="{FDDE5630-EE39-49DD-B609-A31A9AE40BBF}" destId="{4D09D72A-D3BB-421F-83E5-634326857399}" srcOrd="1" destOrd="0" presId="urn:microsoft.com/office/officeart/2005/8/layout/hList7"/>
    <dgm:cxn modelId="{8A7D7534-0305-42E2-8267-1C308A0A512F}" type="presParOf" srcId="{FDDE5630-EE39-49DD-B609-A31A9AE40BBF}" destId="{A6E7ED95-8FAF-4E2F-AE68-27269C1E3586}" srcOrd="2" destOrd="0" presId="urn:microsoft.com/office/officeart/2005/8/layout/hList7"/>
    <dgm:cxn modelId="{027076B2-E4B2-472F-94EE-3090444C2758}" type="presParOf" srcId="{FDDE5630-EE39-49DD-B609-A31A9AE40BBF}" destId="{7924B6CD-7314-4C34-95E2-513FA5AEFD18}" srcOrd="3" destOrd="0" presId="urn:microsoft.com/office/officeart/2005/8/layout/hList7"/>
    <dgm:cxn modelId="{DFB420FC-EAB0-43EE-89B9-8EDB27334ED2}" type="presParOf" srcId="{0BE6D06F-8F2D-4EA0-BBF6-B4BC6F256375}" destId="{D940852D-2676-4417-822F-94C2217315AC}" srcOrd="1" destOrd="0" presId="urn:microsoft.com/office/officeart/2005/8/layout/hList7"/>
    <dgm:cxn modelId="{D02F4C76-CAD8-4ADF-B257-F3D4B4B8EE15}" type="presParOf" srcId="{0BE6D06F-8F2D-4EA0-BBF6-B4BC6F256375}" destId="{F2673150-B07C-4A87-9F08-2D8C8D4D544D}" srcOrd="2" destOrd="0" presId="urn:microsoft.com/office/officeart/2005/8/layout/hList7"/>
    <dgm:cxn modelId="{44417F76-A50C-4A67-B5F4-31CD3D320F5D}" type="presParOf" srcId="{F2673150-B07C-4A87-9F08-2D8C8D4D544D}" destId="{91BEE6FD-BC4D-4FA0-856D-060F113AF0E3}" srcOrd="0" destOrd="0" presId="urn:microsoft.com/office/officeart/2005/8/layout/hList7"/>
    <dgm:cxn modelId="{D24672F5-632A-4F0D-B211-9D654BDF0F00}" type="presParOf" srcId="{F2673150-B07C-4A87-9F08-2D8C8D4D544D}" destId="{4F29AE55-A414-48C6-A7AD-04D77B373CAA}" srcOrd="1" destOrd="0" presId="urn:microsoft.com/office/officeart/2005/8/layout/hList7"/>
    <dgm:cxn modelId="{812C7A20-F8AE-407F-9196-29B633247486}" type="presParOf" srcId="{F2673150-B07C-4A87-9F08-2D8C8D4D544D}" destId="{96912A87-F902-4567-92BC-B1B95228E97F}" srcOrd="2" destOrd="0" presId="urn:microsoft.com/office/officeart/2005/8/layout/hList7"/>
    <dgm:cxn modelId="{EAD5684B-42A5-4074-9CE2-C1CD5E2E0C3C}" type="presParOf" srcId="{F2673150-B07C-4A87-9F08-2D8C8D4D544D}" destId="{DCC0122A-EFEF-4062-BEB0-EDD37E5ECFEC}" srcOrd="3" destOrd="0" presId="urn:microsoft.com/office/officeart/2005/8/layout/hList7"/>
    <dgm:cxn modelId="{FD82D1C9-DF83-4297-9EFE-8067758B60E8}" type="presParOf" srcId="{0BE6D06F-8F2D-4EA0-BBF6-B4BC6F256375}" destId="{51336DAF-5AD9-4757-8C45-F2198899EB1A}" srcOrd="3" destOrd="0" presId="urn:microsoft.com/office/officeart/2005/8/layout/hList7"/>
    <dgm:cxn modelId="{A22A80E3-7BBD-4D47-9D57-854474CE901C}" type="presParOf" srcId="{0BE6D06F-8F2D-4EA0-BBF6-B4BC6F256375}" destId="{04D1CB25-1849-4945-9CFE-155AA6A64F19}" srcOrd="4" destOrd="0" presId="urn:microsoft.com/office/officeart/2005/8/layout/hList7"/>
    <dgm:cxn modelId="{97794F00-BE88-41AB-B230-DC067683E1BA}" type="presParOf" srcId="{04D1CB25-1849-4945-9CFE-155AA6A64F19}" destId="{D4AA9A60-DB3F-4BD9-B139-24A02AC36517}" srcOrd="0" destOrd="0" presId="urn:microsoft.com/office/officeart/2005/8/layout/hList7"/>
    <dgm:cxn modelId="{79FDF5CA-8FA5-40E1-8FE1-70694F603813}" type="presParOf" srcId="{04D1CB25-1849-4945-9CFE-155AA6A64F19}" destId="{856444A5-563F-4744-A8FC-01A0F3A28B18}" srcOrd="1" destOrd="0" presId="urn:microsoft.com/office/officeart/2005/8/layout/hList7"/>
    <dgm:cxn modelId="{C92DD121-DCBC-4FFD-A5B6-7C8ACCD37538}" type="presParOf" srcId="{04D1CB25-1849-4945-9CFE-155AA6A64F19}" destId="{7C6F100A-9B5E-4742-B43E-62BD64CC5DAB}" srcOrd="2" destOrd="0" presId="urn:microsoft.com/office/officeart/2005/8/layout/hList7"/>
    <dgm:cxn modelId="{C33647BE-FDA8-4C30-8C62-37CAB654CAD4}" type="presParOf" srcId="{04D1CB25-1849-4945-9CFE-155AA6A64F19}" destId="{509F79A4-AF14-42F7-8043-30F95D614A2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0BB61C6-7D4A-4E19-A4F8-CD8CE29B0BAD}" type="doc">
      <dgm:prSet loTypeId="urn:microsoft.com/office/officeart/2009/layout/CircleArrow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EA54B66-9240-4979-BEDC-F32552FECD98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ESTRUCTURA</a:t>
          </a:r>
          <a:r>
            <a:rPr lang="es-EC" sz="1600" b="1" dirty="0" smtClean="0"/>
            <a:t> </a:t>
          </a:r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ORGANIZATIVA </a:t>
          </a:r>
          <a:endParaRPr lang="es-EC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F1709681-F362-4F94-8B9D-A3D95481F912}" type="parTrans" cxnId="{EC528FC7-D1FE-4501-9449-A081FE73AC20}">
      <dgm:prSet/>
      <dgm:spPr/>
      <dgm:t>
        <a:bodyPr/>
        <a:lstStyle/>
        <a:p>
          <a:endParaRPr lang="es-EC"/>
        </a:p>
      </dgm:t>
    </dgm:pt>
    <dgm:pt modelId="{F4738979-82C0-4E15-B82F-A1374C89FD2D}" type="sibTrans" cxnId="{EC528FC7-D1FE-4501-9449-A081FE73AC20}">
      <dgm:prSet/>
      <dgm:spPr/>
      <dgm:t>
        <a:bodyPr/>
        <a:lstStyle/>
        <a:p>
          <a:endParaRPr lang="es-EC"/>
        </a:p>
      </dgm:t>
    </dgm:pt>
    <dgm:pt modelId="{9AD8B4A7-8A64-4936-84FD-D4BF73A52D45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CRONOGRAMA</a:t>
          </a:r>
          <a:endParaRPr lang="es-EC" sz="1300" b="1" dirty="0">
            <a:solidFill>
              <a:schemeClr val="accent3">
                <a:lumMod val="75000"/>
              </a:schemeClr>
            </a:solidFill>
          </a:endParaRPr>
        </a:p>
      </dgm:t>
    </dgm:pt>
    <dgm:pt modelId="{3D5DE864-F5BC-4C3C-9577-0306A4D96D36}" type="parTrans" cxnId="{F8C96AA9-61DB-4F85-BDF2-7856CB01E0D0}">
      <dgm:prSet/>
      <dgm:spPr/>
      <dgm:t>
        <a:bodyPr/>
        <a:lstStyle/>
        <a:p>
          <a:endParaRPr lang="es-EC"/>
        </a:p>
      </dgm:t>
    </dgm:pt>
    <dgm:pt modelId="{E2AF21BB-407C-4674-8899-DC2008163DF9}" type="sibTrans" cxnId="{F8C96AA9-61DB-4F85-BDF2-7856CB01E0D0}">
      <dgm:prSet/>
      <dgm:spPr/>
      <dgm:t>
        <a:bodyPr/>
        <a:lstStyle/>
        <a:p>
          <a:endParaRPr lang="es-EC"/>
        </a:p>
      </dgm:t>
    </dgm:pt>
    <dgm:pt modelId="{587C5E3E-3C59-4EC7-9A5D-6ACAB0ED642A}">
      <dgm:prSet phldrT="[Texto]" custT="1"/>
      <dgm:spPr/>
      <dgm:t>
        <a:bodyPr/>
        <a:lstStyle/>
        <a:p>
          <a:r>
            <a:rPr lang="es-EC" sz="1600" b="1" dirty="0" smtClean="0">
              <a:solidFill>
                <a:schemeClr val="accent3">
                  <a:lumMod val="75000"/>
                </a:schemeClr>
              </a:solidFill>
            </a:rPr>
            <a:t>ORIGEN DE INSUMOS</a:t>
          </a:r>
          <a:endParaRPr lang="es-EC" sz="1600" b="1" dirty="0">
            <a:solidFill>
              <a:schemeClr val="accent3">
                <a:lumMod val="75000"/>
              </a:schemeClr>
            </a:solidFill>
          </a:endParaRPr>
        </a:p>
      </dgm:t>
    </dgm:pt>
    <dgm:pt modelId="{2ED9EFD2-A668-41F0-867E-2AA0C5A65C5A}" type="parTrans" cxnId="{ABF9A463-1D5E-4C8C-A3AB-14F9B4C23A35}">
      <dgm:prSet/>
      <dgm:spPr/>
      <dgm:t>
        <a:bodyPr/>
        <a:lstStyle/>
        <a:p>
          <a:endParaRPr lang="es-EC"/>
        </a:p>
      </dgm:t>
    </dgm:pt>
    <dgm:pt modelId="{AF3806F9-732A-4821-A30A-DA815ADDF00F}" type="sibTrans" cxnId="{ABF9A463-1D5E-4C8C-A3AB-14F9B4C23A35}">
      <dgm:prSet/>
      <dgm:spPr/>
      <dgm:t>
        <a:bodyPr/>
        <a:lstStyle/>
        <a:p>
          <a:endParaRPr lang="es-EC"/>
        </a:p>
      </dgm:t>
    </dgm:pt>
    <dgm:pt modelId="{57423324-A6E2-4687-9C20-C56DDD61D2B3}" type="pres">
      <dgm:prSet presAssocID="{30BB61C6-7D4A-4E19-A4F8-CD8CE29B0BA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24CE53D-FEAD-4122-AB98-342C710DE470}" type="pres">
      <dgm:prSet presAssocID="{3EA54B66-9240-4979-BEDC-F32552FECD98}" presName="Accent1" presStyleCnt="0"/>
      <dgm:spPr/>
      <dgm:t>
        <a:bodyPr/>
        <a:lstStyle/>
        <a:p>
          <a:endParaRPr lang="es-EC"/>
        </a:p>
      </dgm:t>
    </dgm:pt>
    <dgm:pt modelId="{9655BCD2-4915-40B7-AD9B-6F9D876CF54A}" type="pres">
      <dgm:prSet presAssocID="{3EA54B66-9240-4979-BEDC-F32552FECD98}" presName="Accent" presStyleLbl="node1" presStyleIdx="0" presStyleCnt="3" custScaleX="158879" custLinFactNeighborX="15111"/>
      <dgm:spPr/>
      <dgm:t>
        <a:bodyPr/>
        <a:lstStyle/>
        <a:p>
          <a:endParaRPr lang="es-EC"/>
        </a:p>
      </dgm:t>
    </dgm:pt>
    <dgm:pt modelId="{4434C972-D253-47F8-B8FC-AD9D6110862D}" type="pres">
      <dgm:prSet presAssocID="{3EA54B66-9240-4979-BEDC-F32552FECD98}" presName="Parent1" presStyleLbl="revTx" presStyleIdx="0" presStyleCnt="3" custScaleX="186397" custLinFactNeighborX="27608" custLinFactNeighborY="44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064E2FD-58FD-4B85-AB37-811F2643C3E0}" type="pres">
      <dgm:prSet presAssocID="{9AD8B4A7-8A64-4936-84FD-D4BF73A52D45}" presName="Accent2" presStyleCnt="0"/>
      <dgm:spPr/>
      <dgm:t>
        <a:bodyPr/>
        <a:lstStyle/>
        <a:p>
          <a:endParaRPr lang="es-EC"/>
        </a:p>
      </dgm:t>
    </dgm:pt>
    <dgm:pt modelId="{E39CF22B-D76A-4ACD-9071-88E133930CD6}" type="pres">
      <dgm:prSet presAssocID="{9AD8B4A7-8A64-4936-84FD-D4BF73A52D45}" presName="Accent" presStyleLbl="node1" presStyleIdx="1" presStyleCnt="3" custScaleX="165041" custLinFactNeighborX="-926" custLinFactNeighborY="7013"/>
      <dgm:spPr/>
      <dgm:t>
        <a:bodyPr/>
        <a:lstStyle/>
        <a:p>
          <a:endParaRPr lang="es-EC"/>
        </a:p>
      </dgm:t>
    </dgm:pt>
    <dgm:pt modelId="{E4D0A3D9-2F0C-49FE-A6D8-A1848BF6434F}" type="pres">
      <dgm:prSet presAssocID="{9AD8B4A7-8A64-4936-84FD-D4BF73A52D45}" presName="Parent2" presStyleLbl="revTx" presStyleIdx="1" presStyleCnt="3" custScaleX="178196" custLinFactNeighborX="-6107" custLinFactNeighborY="162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8BC3A5-1106-4FDA-A8DC-989B992C7BEB}" type="pres">
      <dgm:prSet presAssocID="{587C5E3E-3C59-4EC7-9A5D-6ACAB0ED642A}" presName="Accent3" presStyleCnt="0"/>
      <dgm:spPr/>
      <dgm:t>
        <a:bodyPr/>
        <a:lstStyle/>
        <a:p>
          <a:endParaRPr lang="es-EC"/>
        </a:p>
      </dgm:t>
    </dgm:pt>
    <dgm:pt modelId="{8E692434-63D2-4C00-A333-E007870A7410}" type="pres">
      <dgm:prSet presAssocID="{587C5E3E-3C59-4EC7-9A5D-6ACAB0ED642A}" presName="Accent" presStyleLbl="node1" presStyleIdx="2" presStyleCnt="3" custScaleX="204864" custScaleY="79832" custLinFactNeighborX="10415" custLinFactNeighborY="23513"/>
      <dgm:spPr/>
      <dgm:t>
        <a:bodyPr/>
        <a:lstStyle/>
        <a:p>
          <a:endParaRPr lang="es-EC"/>
        </a:p>
      </dgm:t>
    </dgm:pt>
    <dgm:pt modelId="{AB49DEA3-9C76-4C29-BD3E-B45BE91BF9DC}" type="pres">
      <dgm:prSet presAssocID="{587C5E3E-3C59-4EC7-9A5D-6ACAB0ED642A}" presName="Parent3" presStyleLbl="revTx" presStyleIdx="2" presStyleCnt="3" custScaleX="198139" custLinFactNeighborX="37504" custLinFactNeighborY="74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529C72-2704-4148-8986-2238E4028664}" type="presOf" srcId="{587C5E3E-3C59-4EC7-9A5D-6ACAB0ED642A}" destId="{AB49DEA3-9C76-4C29-BD3E-B45BE91BF9DC}" srcOrd="0" destOrd="0" presId="urn:microsoft.com/office/officeart/2009/layout/CircleArrowProcess"/>
    <dgm:cxn modelId="{C965BCCD-263B-41E5-A9E9-37F2325381E0}" type="presOf" srcId="{3EA54B66-9240-4979-BEDC-F32552FECD98}" destId="{4434C972-D253-47F8-B8FC-AD9D6110862D}" srcOrd="0" destOrd="0" presId="urn:microsoft.com/office/officeart/2009/layout/CircleArrowProcess"/>
    <dgm:cxn modelId="{E152C23B-221F-42C9-8DE6-8E0DD515C71E}" type="presOf" srcId="{30BB61C6-7D4A-4E19-A4F8-CD8CE29B0BAD}" destId="{57423324-A6E2-4687-9C20-C56DDD61D2B3}" srcOrd="0" destOrd="0" presId="urn:microsoft.com/office/officeart/2009/layout/CircleArrowProcess"/>
    <dgm:cxn modelId="{EC528FC7-D1FE-4501-9449-A081FE73AC20}" srcId="{30BB61C6-7D4A-4E19-A4F8-CD8CE29B0BAD}" destId="{3EA54B66-9240-4979-BEDC-F32552FECD98}" srcOrd="0" destOrd="0" parTransId="{F1709681-F362-4F94-8B9D-A3D95481F912}" sibTransId="{F4738979-82C0-4E15-B82F-A1374C89FD2D}"/>
    <dgm:cxn modelId="{538F1795-A823-4250-995C-368BFB29026F}" type="presOf" srcId="{9AD8B4A7-8A64-4936-84FD-D4BF73A52D45}" destId="{E4D0A3D9-2F0C-49FE-A6D8-A1848BF6434F}" srcOrd="0" destOrd="0" presId="urn:microsoft.com/office/officeart/2009/layout/CircleArrowProcess"/>
    <dgm:cxn modelId="{ABF9A463-1D5E-4C8C-A3AB-14F9B4C23A35}" srcId="{30BB61C6-7D4A-4E19-A4F8-CD8CE29B0BAD}" destId="{587C5E3E-3C59-4EC7-9A5D-6ACAB0ED642A}" srcOrd="2" destOrd="0" parTransId="{2ED9EFD2-A668-41F0-867E-2AA0C5A65C5A}" sibTransId="{AF3806F9-732A-4821-A30A-DA815ADDF00F}"/>
    <dgm:cxn modelId="{F8C96AA9-61DB-4F85-BDF2-7856CB01E0D0}" srcId="{30BB61C6-7D4A-4E19-A4F8-CD8CE29B0BAD}" destId="{9AD8B4A7-8A64-4936-84FD-D4BF73A52D45}" srcOrd="1" destOrd="0" parTransId="{3D5DE864-F5BC-4C3C-9577-0306A4D96D36}" sibTransId="{E2AF21BB-407C-4674-8899-DC2008163DF9}"/>
    <dgm:cxn modelId="{7642A528-055C-445C-80B6-D4B49052393D}" type="presParOf" srcId="{57423324-A6E2-4687-9C20-C56DDD61D2B3}" destId="{824CE53D-FEAD-4122-AB98-342C710DE470}" srcOrd="0" destOrd="0" presId="urn:microsoft.com/office/officeart/2009/layout/CircleArrowProcess"/>
    <dgm:cxn modelId="{41ED6E4E-7326-4A15-905C-C7C0D5DABB65}" type="presParOf" srcId="{824CE53D-FEAD-4122-AB98-342C710DE470}" destId="{9655BCD2-4915-40B7-AD9B-6F9D876CF54A}" srcOrd="0" destOrd="0" presId="urn:microsoft.com/office/officeart/2009/layout/CircleArrowProcess"/>
    <dgm:cxn modelId="{A3EB4190-A56F-4A7F-970C-51CE825FAA1D}" type="presParOf" srcId="{57423324-A6E2-4687-9C20-C56DDD61D2B3}" destId="{4434C972-D253-47F8-B8FC-AD9D6110862D}" srcOrd="1" destOrd="0" presId="urn:microsoft.com/office/officeart/2009/layout/CircleArrowProcess"/>
    <dgm:cxn modelId="{10216A89-3672-489C-B688-EE38C1CA8DAA}" type="presParOf" srcId="{57423324-A6E2-4687-9C20-C56DDD61D2B3}" destId="{E064E2FD-58FD-4B85-AB37-811F2643C3E0}" srcOrd="2" destOrd="0" presId="urn:microsoft.com/office/officeart/2009/layout/CircleArrowProcess"/>
    <dgm:cxn modelId="{090263B8-014A-4EB5-9FDD-E0DBCAEF4764}" type="presParOf" srcId="{E064E2FD-58FD-4B85-AB37-811F2643C3E0}" destId="{E39CF22B-D76A-4ACD-9071-88E133930CD6}" srcOrd="0" destOrd="0" presId="urn:microsoft.com/office/officeart/2009/layout/CircleArrowProcess"/>
    <dgm:cxn modelId="{18267AD1-7038-46CC-A659-3BB5354C80AC}" type="presParOf" srcId="{57423324-A6E2-4687-9C20-C56DDD61D2B3}" destId="{E4D0A3D9-2F0C-49FE-A6D8-A1848BF6434F}" srcOrd="3" destOrd="0" presId="urn:microsoft.com/office/officeart/2009/layout/CircleArrowProcess"/>
    <dgm:cxn modelId="{E5F82BB2-ED18-4837-9741-309698D22B41}" type="presParOf" srcId="{57423324-A6E2-4687-9C20-C56DDD61D2B3}" destId="{868BC3A5-1106-4FDA-A8DC-989B992C7BEB}" srcOrd="4" destOrd="0" presId="urn:microsoft.com/office/officeart/2009/layout/CircleArrowProcess"/>
    <dgm:cxn modelId="{22F7BCF2-CAA5-4F3F-BFE3-1A5CB5E6F153}" type="presParOf" srcId="{868BC3A5-1106-4FDA-A8DC-989B992C7BEB}" destId="{8E692434-63D2-4C00-A333-E007870A7410}" srcOrd="0" destOrd="0" presId="urn:microsoft.com/office/officeart/2009/layout/CircleArrowProcess"/>
    <dgm:cxn modelId="{FC02F151-2CAC-43DC-A790-B5AC10278D2F}" type="presParOf" srcId="{57423324-A6E2-4687-9C20-C56DDD61D2B3}" destId="{AB49DEA3-9C76-4C29-BD3E-B45BE91BF9DC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434F7A7-B379-40D3-9D5E-697111DBB2A1}" type="doc">
      <dgm:prSet loTypeId="urn:microsoft.com/office/officeart/2005/8/layout/hierarchy4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458F9B2-A14E-48A2-813A-9AB8DE78C925}">
      <dgm:prSet phldrT="[Texto]" custT="1"/>
      <dgm:spPr/>
      <dgm:t>
        <a:bodyPr/>
        <a:lstStyle/>
        <a:p>
          <a:r>
            <a:rPr lang="es-EC" sz="1200" b="1"/>
            <a:t>Responsable de proyecto </a:t>
          </a:r>
        </a:p>
      </dgm:t>
    </dgm:pt>
    <dgm:pt modelId="{DD28AADE-78C6-439C-A86C-FA34B2FDE5A5}" type="parTrans" cxnId="{5B1FAEF8-DE7B-4440-AF70-0FE7F9CEB019}">
      <dgm:prSet/>
      <dgm:spPr/>
      <dgm:t>
        <a:bodyPr/>
        <a:lstStyle/>
        <a:p>
          <a:endParaRPr lang="es-EC" sz="1200" b="1"/>
        </a:p>
      </dgm:t>
    </dgm:pt>
    <dgm:pt modelId="{4C3F5609-6ADA-47BE-A73A-DA0A8D895245}" type="sibTrans" cxnId="{5B1FAEF8-DE7B-4440-AF70-0FE7F9CEB019}">
      <dgm:prSet/>
      <dgm:spPr/>
      <dgm:t>
        <a:bodyPr/>
        <a:lstStyle/>
        <a:p>
          <a:endParaRPr lang="es-EC" sz="1200" b="1"/>
        </a:p>
      </dgm:t>
    </dgm:pt>
    <dgm:pt modelId="{495812FF-8061-4814-9AEE-C16FC8D46F9E}">
      <dgm:prSet phldrT="[Texto]" custT="1"/>
      <dgm:spPr/>
      <dgm:t>
        <a:bodyPr/>
        <a:lstStyle/>
        <a:p>
          <a:r>
            <a:rPr lang="es-EC" sz="1200" b="1"/>
            <a:t>Fiscalizador de obras</a:t>
          </a:r>
        </a:p>
      </dgm:t>
    </dgm:pt>
    <dgm:pt modelId="{247A9AD3-9125-48B1-82B4-7CBDF74A5EAA}" type="parTrans" cxnId="{2BECEE3A-8047-4BB2-A1DB-715754BE669F}">
      <dgm:prSet/>
      <dgm:spPr/>
      <dgm:t>
        <a:bodyPr/>
        <a:lstStyle/>
        <a:p>
          <a:endParaRPr lang="es-EC" sz="1200" b="1"/>
        </a:p>
      </dgm:t>
    </dgm:pt>
    <dgm:pt modelId="{0EF59F94-59EE-4178-AAF4-E61172F45E44}" type="sibTrans" cxnId="{2BECEE3A-8047-4BB2-A1DB-715754BE669F}">
      <dgm:prSet/>
      <dgm:spPr/>
      <dgm:t>
        <a:bodyPr/>
        <a:lstStyle/>
        <a:p>
          <a:endParaRPr lang="es-EC" sz="1200" b="1"/>
        </a:p>
      </dgm:t>
    </dgm:pt>
    <dgm:pt modelId="{3E7DE643-CF07-42CB-81CF-397F79118790}">
      <dgm:prSet phldrT="[Texto]" custT="1"/>
      <dgm:spPr/>
      <dgm:t>
        <a:bodyPr/>
        <a:lstStyle/>
        <a:p>
          <a:r>
            <a:rPr lang="es-EC" sz="1200" b="1" dirty="0"/>
            <a:t>Maestro Mayor en obras civiles </a:t>
          </a:r>
        </a:p>
      </dgm:t>
    </dgm:pt>
    <dgm:pt modelId="{E6309B45-9359-407F-A499-601000338E48}" type="parTrans" cxnId="{2CD596AD-F060-47AA-9844-692826B6FAA3}">
      <dgm:prSet/>
      <dgm:spPr/>
      <dgm:t>
        <a:bodyPr/>
        <a:lstStyle/>
        <a:p>
          <a:endParaRPr lang="es-EC" sz="1200" b="1"/>
        </a:p>
      </dgm:t>
    </dgm:pt>
    <dgm:pt modelId="{D0EB5CB5-2D31-4025-B630-82D8A414E947}" type="sibTrans" cxnId="{2CD596AD-F060-47AA-9844-692826B6FAA3}">
      <dgm:prSet/>
      <dgm:spPr/>
      <dgm:t>
        <a:bodyPr/>
        <a:lstStyle/>
        <a:p>
          <a:endParaRPr lang="es-EC" sz="1200" b="1"/>
        </a:p>
      </dgm:t>
    </dgm:pt>
    <dgm:pt modelId="{AF695303-C4A9-4E24-BC9C-CFEF3F002ED1}">
      <dgm:prSet phldrT="[Texto]" custT="1"/>
      <dgm:spPr/>
      <dgm:t>
        <a:bodyPr/>
        <a:lstStyle/>
        <a:p>
          <a:r>
            <a:rPr lang="es-EC" sz="1200" b="1"/>
            <a:t>Ayudante de construcción</a:t>
          </a:r>
        </a:p>
      </dgm:t>
    </dgm:pt>
    <dgm:pt modelId="{A7DED7C4-EA61-4BD3-87C0-511EC29D9322}" type="parTrans" cxnId="{90C38552-7A7F-4EE4-BC55-3DA476A89C7B}">
      <dgm:prSet/>
      <dgm:spPr/>
      <dgm:t>
        <a:bodyPr/>
        <a:lstStyle/>
        <a:p>
          <a:endParaRPr lang="es-EC" sz="1200" b="1"/>
        </a:p>
      </dgm:t>
    </dgm:pt>
    <dgm:pt modelId="{AF9E728A-C390-4965-80E2-7B9ED19384FD}" type="sibTrans" cxnId="{90C38552-7A7F-4EE4-BC55-3DA476A89C7B}">
      <dgm:prSet/>
      <dgm:spPr/>
      <dgm:t>
        <a:bodyPr/>
        <a:lstStyle/>
        <a:p>
          <a:endParaRPr lang="es-EC" sz="1200" b="1"/>
        </a:p>
      </dgm:t>
    </dgm:pt>
    <dgm:pt modelId="{75025FD5-4F01-4F30-90AC-8EC8D86D2C3B}">
      <dgm:prSet phldrT="[Texto]" custT="1"/>
      <dgm:spPr/>
      <dgm:t>
        <a:bodyPr/>
        <a:lstStyle/>
        <a:p>
          <a:r>
            <a:rPr lang="es-EC" sz="1200" b="1"/>
            <a:t>Auxiliares de construcción</a:t>
          </a:r>
        </a:p>
      </dgm:t>
    </dgm:pt>
    <dgm:pt modelId="{C5095FB4-6E1D-44CB-B779-10D4713834CE}" type="parTrans" cxnId="{6548B433-CE4F-4C6A-98A9-8C7F788A49D9}">
      <dgm:prSet/>
      <dgm:spPr/>
      <dgm:t>
        <a:bodyPr/>
        <a:lstStyle/>
        <a:p>
          <a:endParaRPr lang="es-EC" sz="1200" b="1"/>
        </a:p>
      </dgm:t>
    </dgm:pt>
    <dgm:pt modelId="{59C3C2A8-5571-4EDE-95C3-FFCCF1454ECF}" type="sibTrans" cxnId="{6548B433-CE4F-4C6A-98A9-8C7F788A49D9}">
      <dgm:prSet/>
      <dgm:spPr/>
      <dgm:t>
        <a:bodyPr/>
        <a:lstStyle/>
        <a:p>
          <a:endParaRPr lang="es-EC" sz="1200" b="1"/>
        </a:p>
      </dgm:t>
    </dgm:pt>
    <dgm:pt modelId="{8835DF49-A00E-4A51-B120-C3BD67AA09F5}">
      <dgm:prSet phldrT="[Texto]" custT="1"/>
      <dgm:spPr/>
      <dgm:t>
        <a:bodyPr/>
        <a:lstStyle/>
        <a:p>
          <a:r>
            <a:rPr lang="es-EC" sz="1200" b="1" dirty="0"/>
            <a:t>Directiva de la Comunidad </a:t>
          </a:r>
        </a:p>
      </dgm:t>
    </dgm:pt>
    <dgm:pt modelId="{07CF58A7-E7A1-478B-9F85-61B2EFD00CCF}" type="parTrans" cxnId="{8B518E3C-78E4-4AC4-9643-EF7F17E5576E}">
      <dgm:prSet/>
      <dgm:spPr/>
      <dgm:t>
        <a:bodyPr/>
        <a:lstStyle/>
        <a:p>
          <a:endParaRPr lang="es-EC" sz="1200" b="1"/>
        </a:p>
      </dgm:t>
    </dgm:pt>
    <dgm:pt modelId="{7601C1E7-8D7E-42F2-B407-EEBAFAD5AC6A}" type="sibTrans" cxnId="{8B518E3C-78E4-4AC4-9643-EF7F17E5576E}">
      <dgm:prSet/>
      <dgm:spPr/>
      <dgm:t>
        <a:bodyPr/>
        <a:lstStyle/>
        <a:p>
          <a:endParaRPr lang="es-EC" sz="1200" b="1"/>
        </a:p>
      </dgm:t>
    </dgm:pt>
    <dgm:pt modelId="{2DE482EA-3EA2-422F-8132-CB7CBA51ECA9}" type="pres">
      <dgm:prSet presAssocID="{E434F7A7-B379-40D3-9D5E-697111DBB2A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633189C6-167A-45E1-BE44-3D72BFBB647F}" type="pres">
      <dgm:prSet presAssocID="{7458F9B2-A14E-48A2-813A-9AB8DE78C925}" presName="vertOne" presStyleCnt="0"/>
      <dgm:spPr/>
      <dgm:t>
        <a:bodyPr/>
        <a:lstStyle/>
        <a:p>
          <a:endParaRPr lang="es-EC"/>
        </a:p>
      </dgm:t>
    </dgm:pt>
    <dgm:pt modelId="{49132CDB-2FB1-4B7A-8EE8-0A7F608A7CDD}" type="pres">
      <dgm:prSet presAssocID="{7458F9B2-A14E-48A2-813A-9AB8DE78C925}" presName="txOne" presStyleLbl="node0" presStyleIdx="0" presStyleCnt="2" custScaleX="32255" custScaleY="15506" custLinFactY="-6931" custLinFactNeighborX="-16683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AA296A6-2049-4834-908A-A3D908A6861F}" type="pres">
      <dgm:prSet presAssocID="{7458F9B2-A14E-48A2-813A-9AB8DE78C925}" presName="parTransOne" presStyleCnt="0"/>
      <dgm:spPr/>
      <dgm:t>
        <a:bodyPr/>
        <a:lstStyle/>
        <a:p>
          <a:endParaRPr lang="es-EC"/>
        </a:p>
      </dgm:t>
    </dgm:pt>
    <dgm:pt modelId="{675598C3-4503-48F2-8033-9517AA0739AE}" type="pres">
      <dgm:prSet presAssocID="{7458F9B2-A14E-48A2-813A-9AB8DE78C925}" presName="horzOne" presStyleCnt="0"/>
      <dgm:spPr/>
      <dgm:t>
        <a:bodyPr/>
        <a:lstStyle/>
        <a:p>
          <a:endParaRPr lang="es-EC"/>
        </a:p>
      </dgm:t>
    </dgm:pt>
    <dgm:pt modelId="{B87B5CB0-227E-43C3-BD76-AEE5AB41EA3C}" type="pres">
      <dgm:prSet presAssocID="{495812FF-8061-4814-9AEE-C16FC8D46F9E}" presName="vertTwo" presStyleCnt="0"/>
      <dgm:spPr/>
      <dgm:t>
        <a:bodyPr/>
        <a:lstStyle/>
        <a:p>
          <a:endParaRPr lang="es-EC"/>
        </a:p>
      </dgm:t>
    </dgm:pt>
    <dgm:pt modelId="{60D274C7-43F5-4D47-AFDA-5C47D0EF87D9}" type="pres">
      <dgm:prSet presAssocID="{495812FF-8061-4814-9AEE-C16FC8D46F9E}" presName="txTwo" presStyleLbl="node2" presStyleIdx="0" presStyleCnt="2" custScaleX="52711" custScaleY="13157" custLinFactY="-3731" custLinFactNeighborX="4297" custLinFactNeighborY="-10000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DC0B75D-5CF5-4E46-8A2E-6FCCD093B091}" type="pres">
      <dgm:prSet presAssocID="{495812FF-8061-4814-9AEE-C16FC8D46F9E}" presName="parTransTwo" presStyleCnt="0"/>
      <dgm:spPr/>
      <dgm:t>
        <a:bodyPr/>
        <a:lstStyle/>
        <a:p>
          <a:endParaRPr lang="es-EC"/>
        </a:p>
      </dgm:t>
    </dgm:pt>
    <dgm:pt modelId="{9FFB6E5A-D285-4AB8-B90A-565FD5367F0A}" type="pres">
      <dgm:prSet presAssocID="{495812FF-8061-4814-9AEE-C16FC8D46F9E}" presName="horzTwo" presStyleCnt="0"/>
      <dgm:spPr/>
      <dgm:t>
        <a:bodyPr/>
        <a:lstStyle/>
        <a:p>
          <a:endParaRPr lang="es-EC"/>
        </a:p>
      </dgm:t>
    </dgm:pt>
    <dgm:pt modelId="{69E7B62B-01B2-4A31-A029-0E71D8ABDA36}" type="pres">
      <dgm:prSet presAssocID="{3E7DE643-CF07-42CB-81CF-397F79118790}" presName="vertThree" presStyleCnt="0"/>
      <dgm:spPr/>
      <dgm:t>
        <a:bodyPr/>
        <a:lstStyle/>
        <a:p>
          <a:endParaRPr lang="es-EC"/>
        </a:p>
      </dgm:t>
    </dgm:pt>
    <dgm:pt modelId="{103BC0BF-1E7C-4238-93AB-4983ADAA0B34}" type="pres">
      <dgm:prSet presAssocID="{3E7DE643-CF07-42CB-81CF-397F79118790}" presName="txThree" presStyleLbl="node3" presStyleIdx="0" presStyleCnt="2" custScaleX="247895" custScaleY="17849" custLinFactX="50172" custLinFactNeighborX="100000" custLinFactNeighborY="-612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5F5CA9F-35B5-4851-BF86-5A3DA343DE7C}" type="pres">
      <dgm:prSet presAssocID="{3E7DE643-CF07-42CB-81CF-397F79118790}" presName="horzThree" presStyleCnt="0"/>
      <dgm:spPr/>
      <dgm:t>
        <a:bodyPr/>
        <a:lstStyle/>
        <a:p>
          <a:endParaRPr lang="es-EC"/>
        </a:p>
      </dgm:t>
    </dgm:pt>
    <dgm:pt modelId="{0E4F6216-5AF9-4D8A-BFBE-651BB25A780D}" type="pres">
      <dgm:prSet presAssocID="{D0EB5CB5-2D31-4025-B630-82D8A414E947}" presName="sibSpaceThree" presStyleCnt="0"/>
      <dgm:spPr/>
      <dgm:t>
        <a:bodyPr/>
        <a:lstStyle/>
        <a:p>
          <a:endParaRPr lang="es-EC"/>
        </a:p>
      </dgm:t>
    </dgm:pt>
    <dgm:pt modelId="{B7B12A6D-7AA0-4A54-AF6E-C80BAD4A3315}" type="pres">
      <dgm:prSet presAssocID="{AF695303-C4A9-4E24-BC9C-CFEF3F002ED1}" presName="vertThree" presStyleCnt="0"/>
      <dgm:spPr/>
      <dgm:t>
        <a:bodyPr/>
        <a:lstStyle/>
        <a:p>
          <a:endParaRPr lang="es-EC"/>
        </a:p>
      </dgm:t>
    </dgm:pt>
    <dgm:pt modelId="{61B37BF4-5863-4F97-87E6-1F8DD308BC35}" type="pres">
      <dgm:prSet presAssocID="{AF695303-C4A9-4E24-BC9C-CFEF3F002ED1}" presName="txThree" presStyleLbl="node3" presStyleIdx="1" presStyleCnt="2" custScaleX="242101" custScaleY="14238" custLinFactNeighborX="-85145" custLinFactNeighborY="199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95548F0-55E4-47EA-BEFE-695FDBB64381}" type="pres">
      <dgm:prSet presAssocID="{AF695303-C4A9-4E24-BC9C-CFEF3F002ED1}" presName="horzThree" presStyleCnt="0"/>
      <dgm:spPr/>
      <dgm:t>
        <a:bodyPr/>
        <a:lstStyle/>
        <a:p>
          <a:endParaRPr lang="es-EC"/>
        </a:p>
      </dgm:t>
    </dgm:pt>
    <dgm:pt modelId="{1C356627-7571-40D0-802A-493F87F70BEC}" type="pres">
      <dgm:prSet presAssocID="{0EF59F94-59EE-4178-AAF4-E61172F45E44}" presName="sibSpaceTwo" presStyleCnt="0"/>
      <dgm:spPr/>
      <dgm:t>
        <a:bodyPr/>
        <a:lstStyle/>
        <a:p>
          <a:endParaRPr lang="es-EC"/>
        </a:p>
      </dgm:t>
    </dgm:pt>
    <dgm:pt modelId="{BB47D57B-6DAB-4FD3-89D3-91A6CA90D0B6}" type="pres">
      <dgm:prSet presAssocID="{75025FD5-4F01-4F30-90AC-8EC8D86D2C3B}" presName="vertTwo" presStyleCnt="0"/>
      <dgm:spPr/>
      <dgm:t>
        <a:bodyPr/>
        <a:lstStyle/>
        <a:p>
          <a:endParaRPr lang="es-EC"/>
        </a:p>
      </dgm:t>
    </dgm:pt>
    <dgm:pt modelId="{2FBB0414-34EF-488B-AA32-9783CC2E8D1C}" type="pres">
      <dgm:prSet presAssocID="{75025FD5-4F01-4F30-90AC-8EC8D86D2C3B}" presName="txTwo" presStyleLbl="node2" presStyleIdx="1" presStyleCnt="2" custScaleX="293074" custScaleY="20330" custLinFactX="21404" custLinFactNeighborX="100000" custLinFactNeighborY="-1058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E9CE397-D97B-431D-B2DB-C080616AA6FB}" type="pres">
      <dgm:prSet presAssocID="{75025FD5-4F01-4F30-90AC-8EC8D86D2C3B}" presName="horzTwo" presStyleCnt="0"/>
      <dgm:spPr/>
      <dgm:t>
        <a:bodyPr/>
        <a:lstStyle/>
        <a:p>
          <a:endParaRPr lang="es-EC"/>
        </a:p>
      </dgm:t>
    </dgm:pt>
    <dgm:pt modelId="{00DDEB17-C3CE-47A0-AD08-8AF9B0973F6E}" type="pres">
      <dgm:prSet presAssocID="{4C3F5609-6ADA-47BE-A73A-DA0A8D895245}" presName="sibSpaceOne" presStyleCnt="0"/>
      <dgm:spPr/>
      <dgm:t>
        <a:bodyPr/>
        <a:lstStyle/>
        <a:p>
          <a:endParaRPr lang="es-EC"/>
        </a:p>
      </dgm:t>
    </dgm:pt>
    <dgm:pt modelId="{D4B9220C-D61C-4222-B5A3-9E04555611F8}" type="pres">
      <dgm:prSet presAssocID="{8835DF49-A00E-4A51-B120-C3BD67AA09F5}" presName="vertOne" presStyleCnt="0"/>
      <dgm:spPr/>
      <dgm:t>
        <a:bodyPr/>
        <a:lstStyle/>
        <a:p>
          <a:endParaRPr lang="es-EC"/>
        </a:p>
      </dgm:t>
    </dgm:pt>
    <dgm:pt modelId="{0F1A3E94-D4FE-4B6C-92F1-9C7BC98E2D3C}" type="pres">
      <dgm:prSet presAssocID="{8835DF49-A00E-4A51-B120-C3BD67AA09F5}" presName="txOne" presStyleLbl="node0" presStyleIdx="1" presStyleCnt="2" custScaleX="284152" custScaleY="17253" custLinFactX="-100000" custLinFactNeighborX="-101829" custLinFactNeighborY="-1495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C997C69-E430-482A-97B5-CADC9D226443}" type="pres">
      <dgm:prSet presAssocID="{8835DF49-A00E-4A51-B120-C3BD67AA09F5}" presName="horzOne" presStyleCnt="0"/>
      <dgm:spPr/>
      <dgm:t>
        <a:bodyPr/>
        <a:lstStyle/>
        <a:p>
          <a:endParaRPr lang="es-EC"/>
        </a:p>
      </dgm:t>
    </dgm:pt>
  </dgm:ptLst>
  <dgm:cxnLst>
    <dgm:cxn modelId="{2CD596AD-F060-47AA-9844-692826B6FAA3}" srcId="{495812FF-8061-4814-9AEE-C16FC8D46F9E}" destId="{3E7DE643-CF07-42CB-81CF-397F79118790}" srcOrd="0" destOrd="0" parTransId="{E6309B45-9359-407F-A499-601000338E48}" sibTransId="{D0EB5CB5-2D31-4025-B630-82D8A414E947}"/>
    <dgm:cxn modelId="{3142C8DF-4B4F-4097-BC29-74DCA932AA8C}" type="presOf" srcId="{75025FD5-4F01-4F30-90AC-8EC8D86D2C3B}" destId="{2FBB0414-34EF-488B-AA32-9783CC2E8D1C}" srcOrd="0" destOrd="0" presId="urn:microsoft.com/office/officeart/2005/8/layout/hierarchy4"/>
    <dgm:cxn modelId="{6548B433-CE4F-4C6A-98A9-8C7F788A49D9}" srcId="{7458F9B2-A14E-48A2-813A-9AB8DE78C925}" destId="{75025FD5-4F01-4F30-90AC-8EC8D86D2C3B}" srcOrd="1" destOrd="0" parTransId="{C5095FB4-6E1D-44CB-B779-10D4713834CE}" sibTransId="{59C3C2A8-5571-4EDE-95C3-FFCCF1454ECF}"/>
    <dgm:cxn modelId="{4AEA0337-D170-40DE-A9B8-4B819A7E794E}" type="presOf" srcId="{E434F7A7-B379-40D3-9D5E-697111DBB2A1}" destId="{2DE482EA-3EA2-422F-8132-CB7CBA51ECA9}" srcOrd="0" destOrd="0" presId="urn:microsoft.com/office/officeart/2005/8/layout/hierarchy4"/>
    <dgm:cxn modelId="{90C38552-7A7F-4EE4-BC55-3DA476A89C7B}" srcId="{495812FF-8061-4814-9AEE-C16FC8D46F9E}" destId="{AF695303-C4A9-4E24-BC9C-CFEF3F002ED1}" srcOrd="1" destOrd="0" parTransId="{A7DED7C4-EA61-4BD3-87C0-511EC29D9322}" sibTransId="{AF9E728A-C390-4965-80E2-7B9ED19384FD}"/>
    <dgm:cxn modelId="{71623F87-A7DB-4988-8212-F7D227C17324}" type="presOf" srcId="{7458F9B2-A14E-48A2-813A-9AB8DE78C925}" destId="{49132CDB-2FB1-4B7A-8EE8-0A7F608A7CDD}" srcOrd="0" destOrd="0" presId="urn:microsoft.com/office/officeart/2005/8/layout/hierarchy4"/>
    <dgm:cxn modelId="{EA949363-B112-4BB6-B46D-9FEDADAF1350}" type="presOf" srcId="{495812FF-8061-4814-9AEE-C16FC8D46F9E}" destId="{60D274C7-43F5-4D47-AFDA-5C47D0EF87D9}" srcOrd="0" destOrd="0" presId="urn:microsoft.com/office/officeart/2005/8/layout/hierarchy4"/>
    <dgm:cxn modelId="{91D237B8-A2E2-41EF-B3E7-5BDB6483A850}" type="presOf" srcId="{AF695303-C4A9-4E24-BC9C-CFEF3F002ED1}" destId="{61B37BF4-5863-4F97-87E6-1F8DD308BC35}" srcOrd="0" destOrd="0" presId="urn:microsoft.com/office/officeart/2005/8/layout/hierarchy4"/>
    <dgm:cxn modelId="{D075B3B1-FB41-4AD6-8925-DADA098E5E52}" type="presOf" srcId="{3E7DE643-CF07-42CB-81CF-397F79118790}" destId="{103BC0BF-1E7C-4238-93AB-4983ADAA0B34}" srcOrd="0" destOrd="0" presId="urn:microsoft.com/office/officeart/2005/8/layout/hierarchy4"/>
    <dgm:cxn modelId="{AC963902-E4F2-4995-AD50-96D1DF70E456}" type="presOf" srcId="{8835DF49-A00E-4A51-B120-C3BD67AA09F5}" destId="{0F1A3E94-D4FE-4B6C-92F1-9C7BC98E2D3C}" srcOrd="0" destOrd="0" presId="urn:microsoft.com/office/officeart/2005/8/layout/hierarchy4"/>
    <dgm:cxn modelId="{5B1FAEF8-DE7B-4440-AF70-0FE7F9CEB019}" srcId="{E434F7A7-B379-40D3-9D5E-697111DBB2A1}" destId="{7458F9B2-A14E-48A2-813A-9AB8DE78C925}" srcOrd="0" destOrd="0" parTransId="{DD28AADE-78C6-439C-A86C-FA34B2FDE5A5}" sibTransId="{4C3F5609-6ADA-47BE-A73A-DA0A8D895245}"/>
    <dgm:cxn modelId="{2BECEE3A-8047-4BB2-A1DB-715754BE669F}" srcId="{7458F9B2-A14E-48A2-813A-9AB8DE78C925}" destId="{495812FF-8061-4814-9AEE-C16FC8D46F9E}" srcOrd="0" destOrd="0" parTransId="{247A9AD3-9125-48B1-82B4-7CBDF74A5EAA}" sibTransId="{0EF59F94-59EE-4178-AAF4-E61172F45E44}"/>
    <dgm:cxn modelId="{8B518E3C-78E4-4AC4-9643-EF7F17E5576E}" srcId="{E434F7A7-B379-40D3-9D5E-697111DBB2A1}" destId="{8835DF49-A00E-4A51-B120-C3BD67AA09F5}" srcOrd="1" destOrd="0" parTransId="{07CF58A7-E7A1-478B-9F85-61B2EFD00CCF}" sibTransId="{7601C1E7-8D7E-42F2-B407-EEBAFAD5AC6A}"/>
    <dgm:cxn modelId="{8ED74107-9C11-4BB7-851D-6C5F9D207A17}" type="presParOf" srcId="{2DE482EA-3EA2-422F-8132-CB7CBA51ECA9}" destId="{633189C6-167A-45E1-BE44-3D72BFBB647F}" srcOrd="0" destOrd="0" presId="urn:microsoft.com/office/officeart/2005/8/layout/hierarchy4"/>
    <dgm:cxn modelId="{3F447B5D-6D93-471B-BCB1-22B4596883AD}" type="presParOf" srcId="{633189C6-167A-45E1-BE44-3D72BFBB647F}" destId="{49132CDB-2FB1-4B7A-8EE8-0A7F608A7CDD}" srcOrd="0" destOrd="0" presId="urn:microsoft.com/office/officeart/2005/8/layout/hierarchy4"/>
    <dgm:cxn modelId="{B54F76A2-A063-4333-969C-C877D6552E64}" type="presParOf" srcId="{633189C6-167A-45E1-BE44-3D72BFBB647F}" destId="{1AA296A6-2049-4834-908A-A3D908A6861F}" srcOrd="1" destOrd="0" presId="urn:microsoft.com/office/officeart/2005/8/layout/hierarchy4"/>
    <dgm:cxn modelId="{C51088D5-9B0C-418A-9415-1CC693EC3F9B}" type="presParOf" srcId="{633189C6-167A-45E1-BE44-3D72BFBB647F}" destId="{675598C3-4503-48F2-8033-9517AA0739AE}" srcOrd="2" destOrd="0" presId="urn:microsoft.com/office/officeart/2005/8/layout/hierarchy4"/>
    <dgm:cxn modelId="{3F4EB83F-1C54-4359-A215-398187CF7659}" type="presParOf" srcId="{675598C3-4503-48F2-8033-9517AA0739AE}" destId="{B87B5CB0-227E-43C3-BD76-AEE5AB41EA3C}" srcOrd="0" destOrd="0" presId="urn:microsoft.com/office/officeart/2005/8/layout/hierarchy4"/>
    <dgm:cxn modelId="{12557215-6B57-4817-8E9B-7CEAF7DAC2BD}" type="presParOf" srcId="{B87B5CB0-227E-43C3-BD76-AEE5AB41EA3C}" destId="{60D274C7-43F5-4D47-AFDA-5C47D0EF87D9}" srcOrd="0" destOrd="0" presId="urn:microsoft.com/office/officeart/2005/8/layout/hierarchy4"/>
    <dgm:cxn modelId="{C18A49B8-A51E-4E92-B3DB-93BDF8B827CD}" type="presParOf" srcId="{B87B5CB0-227E-43C3-BD76-AEE5AB41EA3C}" destId="{ADC0B75D-5CF5-4E46-8A2E-6FCCD093B091}" srcOrd="1" destOrd="0" presId="urn:microsoft.com/office/officeart/2005/8/layout/hierarchy4"/>
    <dgm:cxn modelId="{32537BE1-7DF4-4D30-B1E3-D28DA5C29BA3}" type="presParOf" srcId="{B87B5CB0-227E-43C3-BD76-AEE5AB41EA3C}" destId="{9FFB6E5A-D285-4AB8-B90A-565FD5367F0A}" srcOrd="2" destOrd="0" presId="urn:microsoft.com/office/officeart/2005/8/layout/hierarchy4"/>
    <dgm:cxn modelId="{8C6672D0-26AD-4FC6-84A1-F1D170351225}" type="presParOf" srcId="{9FFB6E5A-D285-4AB8-B90A-565FD5367F0A}" destId="{69E7B62B-01B2-4A31-A029-0E71D8ABDA36}" srcOrd="0" destOrd="0" presId="urn:microsoft.com/office/officeart/2005/8/layout/hierarchy4"/>
    <dgm:cxn modelId="{036730D7-2EB3-4ACA-9B6F-6516A602C40D}" type="presParOf" srcId="{69E7B62B-01B2-4A31-A029-0E71D8ABDA36}" destId="{103BC0BF-1E7C-4238-93AB-4983ADAA0B34}" srcOrd="0" destOrd="0" presId="urn:microsoft.com/office/officeart/2005/8/layout/hierarchy4"/>
    <dgm:cxn modelId="{59AC41A8-F91A-4484-844A-FFC12318E413}" type="presParOf" srcId="{69E7B62B-01B2-4A31-A029-0E71D8ABDA36}" destId="{25F5CA9F-35B5-4851-BF86-5A3DA343DE7C}" srcOrd="1" destOrd="0" presId="urn:microsoft.com/office/officeart/2005/8/layout/hierarchy4"/>
    <dgm:cxn modelId="{39DF5DF2-593C-4362-B065-F1EF071F0AB7}" type="presParOf" srcId="{9FFB6E5A-D285-4AB8-B90A-565FD5367F0A}" destId="{0E4F6216-5AF9-4D8A-BFBE-651BB25A780D}" srcOrd="1" destOrd="0" presId="urn:microsoft.com/office/officeart/2005/8/layout/hierarchy4"/>
    <dgm:cxn modelId="{BBCC06D0-4736-44AE-A27C-79F3E972F96B}" type="presParOf" srcId="{9FFB6E5A-D285-4AB8-B90A-565FD5367F0A}" destId="{B7B12A6D-7AA0-4A54-AF6E-C80BAD4A3315}" srcOrd="2" destOrd="0" presId="urn:microsoft.com/office/officeart/2005/8/layout/hierarchy4"/>
    <dgm:cxn modelId="{F755156B-92A6-49E8-9044-5397BAE10220}" type="presParOf" srcId="{B7B12A6D-7AA0-4A54-AF6E-C80BAD4A3315}" destId="{61B37BF4-5863-4F97-87E6-1F8DD308BC35}" srcOrd="0" destOrd="0" presId="urn:microsoft.com/office/officeart/2005/8/layout/hierarchy4"/>
    <dgm:cxn modelId="{4EE30DB3-5625-42BF-AEE5-05F366529962}" type="presParOf" srcId="{B7B12A6D-7AA0-4A54-AF6E-C80BAD4A3315}" destId="{795548F0-55E4-47EA-BEFE-695FDBB64381}" srcOrd="1" destOrd="0" presId="urn:microsoft.com/office/officeart/2005/8/layout/hierarchy4"/>
    <dgm:cxn modelId="{37C5042E-F6CD-4A9E-A85E-5ED3E279ACF6}" type="presParOf" srcId="{675598C3-4503-48F2-8033-9517AA0739AE}" destId="{1C356627-7571-40D0-802A-493F87F70BEC}" srcOrd="1" destOrd="0" presId="urn:microsoft.com/office/officeart/2005/8/layout/hierarchy4"/>
    <dgm:cxn modelId="{08187D1F-0336-4A27-86D2-24B7849D553F}" type="presParOf" srcId="{675598C3-4503-48F2-8033-9517AA0739AE}" destId="{BB47D57B-6DAB-4FD3-89D3-91A6CA90D0B6}" srcOrd="2" destOrd="0" presId="urn:microsoft.com/office/officeart/2005/8/layout/hierarchy4"/>
    <dgm:cxn modelId="{D9C51D71-65ED-4929-8910-A4B6CE283E0C}" type="presParOf" srcId="{BB47D57B-6DAB-4FD3-89D3-91A6CA90D0B6}" destId="{2FBB0414-34EF-488B-AA32-9783CC2E8D1C}" srcOrd="0" destOrd="0" presId="urn:microsoft.com/office/officeart/2005/8/layout/hierarchy4"/>
    <dgm:cxn modelId="{2AD67D7B-1C08-4F99-ACA4-70D0FD8EF9DE}" type="presParOf" srcId="{BB47D57B-6DAB-4FD3-89D3-91A6CA90D0B6}" destId="{BE9CE397-D97B-431D-B2DB-C080616AA6FB}" srcOrd="1" destOrd="0" presId="urn:microsoft.com/office/officeart/2005/8/layout/hierarchy4"/>
    <dgm:cxn modelId="{C373A473-0615-4D4C-A3B0-95012B4F261E}" type="presParOf" srcId="{2DE482EA-3EA2-422F-8132-CB7CBA51ECA9}" destId="{00DDEB17-C3CE-47A0-AD08-8AF9B0973F6E}" srcOrd="1" destOrd="0" presId="urn:microsoft.com/office/officeart/2005/8/layout/hierarchy4"/>
    <dgm:cxn modelId="{8032021B-B5C3-4B36-947C-104F3D06DAF3}" type="presParOf" srcId="{2DE482EA-3EA2-422F-8132-CB7CBA51ECA9}" destId="{D4B9220C-D61C-4222-B5A3-9E04555611F8}" srcOrd="2" destOrd="0" presId="urn:microsoft.com/office/officeart/2005/8/layout/hierarchy4"/>
    <dgm:cxn modelId="{F5DDE2EF-CA03-4005-8887-F929219BA2AB}" type="presParOf" srcId="{D4B9220C-D61C-4222-B5A3-9E04555611F8}" destId="{0F1A3E94-D4FE-4B6C-92F1-9C7BC98E2D3C}" srcOrd="0" destOrd="0" presId="urn:microsoft.com/office/officeart/2005/8/layout/hierarchy4"/>
    <dgm:cxn modelId="{A3F2CBA4-B9F4-4D68-9CDE-DB6366877C33}" type="presParOf" srcId="{D4B9220C-D61C-4222-B5A3-9E04555611F8}" destId="{DC997C69-E430-482A-97B5-CADC9D226443}" srcOrd="1" destOrd="0" presId="urn:microsoft.com/office/officeart/2005/8/layout/hierarchy4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B34459B-39BE-4851-80AF-06BAF6D761C7}" type="doc">
      <dgm:prSet loTypeId="urn:microsoft.com/office/officeart/2008/layout/CircleAccentTimeline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B9735D7-F889-4334-A974-B67A2D60BC73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accent1">
                  <a:lumMod val="50000"/>
                </a:schemeClr>
              </a:solidFill>
            </a:rPr>
            <a:t>SEGUIMIENTO: INVERSIÓN</a:t>
          </a:r>
          <a:endParaRPr lang="es-EC" sz="1400" b="1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F8D2B2DB-4A97-4C6F-A8BF-99E926A2C77A}" type="parTrans" cxnId="{0D97E942-83E5-4362-BA3D-2410E60254E2}">
      <dgm:prSet/>
      <dgm:spPr/>
      <dgm:t>
        <a:bodyPr/>
        <a:lstStyle/>
        <a:p>
          <a:endParaRPr lang="es-EC"/>
        </a:p>
      </dgm:t>
    </dgm:pt>
    <dgm:pt modelId="{F8460941-33C5-46C9-B7B7-CB13B68E614F}" type="sibTrans" cxnId="{0D97E942-83E5-4362-BA3D-2410E60254E2}">
      <dgm:prSet/>
      <dgm:spPr/>
      <dgm:t>
        <a:bodyPr/>
        <a:lstStyle/>
        <a:p>
          <a:endParaRPr lang="es-EC"/>
        </a:p>
      </dgm:t>
    </dgm:pt>
    <dgm:pt modelId="{C8928E89-284E-4BE0-918C-870773EDF010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Avance real vs. programación valorada de obra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77AE7FBF-DE2A-4771-9402-F9E6E23F2FB3}" type="parTrans" cxnId="{496BDDF6-F180-4BBE-9F50-DF9B5852B7B7}">
      <dgm:prSet/>
      <dgm:spPr/>
      <dgm:t>
        <a:bodyPr/>
        <a:lstStyle/>
        <a:p>
          <a:endParaRPr lang="es-EC"/>
        </a:p>
      </dgm:t>
    </dgm:pt>
    <dgm:pt modelId="{F224D730-D065-476C-8767-E3A87EAAB1AC}" type="sibTrans" cxnId="{496BDDF6-F180-4BBE-9F50-DF9B5852B7B7}">
      <dgm:prSet/>
      <dgm:spPr/>
      <dgm:t>
        <a:bodyPr/>
        <a:lstStyle/>
        <a:p>
          <a:endParaRPr lang="es-EC"/>
        </a:p>
      </dgm:t>
    </dgm:pt>
    <dgm:pt modelId="{13DC3344-41EB-4314-A226-5C10A9ECDAE0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 Control de Recursos Humanos y flujo de efectivo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737FDA3C-6F31-4F60-AAE4-0A15FE654E5F}" type="parTrans" cxnId="{8564F562-A440-4C35-A49B-55D9A1EBF18B}">
      <dgm:prSet/>
      <dgm:spPr/>
      <dgm:t>
        <a:bodyPr/>
        <a:lstStyle/>
        <a:p>
          <a:endParaRPr lang="es-EC"/>
        </a:p>
      </dgm:t>
    </dgm:pt>
    <dgm:pt modelId="{5119F48C-0CDC-4EE5-B0B5-B82D3DD4CBA1}" type="sibTrans" cxnId="{8564F562-A440-4C35-A49B-55D9A1EBF18B}">
      <dgm:prSet/>
      <dgm:spPr/>
      <dgm:t>
        <a:bodyPr/>
        <a:lstStyle/>
        <a:p>
          <a:endParaRPr lang="es-EC"/>
        </a:p>
      </dgm:t>
    </dgm:pt>
    <dgm:pt modelId="{7D232616-F131-4CC8-AB40-ECDC43F420D1}">
      <dgm:prSet phldrT="[Texto]" custT="1"/>
      <dgm:spPr/>
      <dgm:t>
        <a:bodyPr/>
        <a:lstStyle/>
        <a:p>
          <a:pPr algn="ctr"/>
          <a:r>
            <a:rPr lang="es-EC" sz="1600" b="1" dirty="0" smtClean="0">
              <a:solidFill>
                <a:schemeClr val="accent1">
                  <a:lumMod val="50000"/>
                </a:schemeClr>
              </a:solidFill>
            </a:rPr>
            <a:t>EVALUACIÓN: POST INVERSIÓN</a:t>
          </a:r>
          <a:endParaRPr lang="es-EC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25390B36-6CF4-46B7-A34A-19672B1AE6C0}" type="parTrans" cxnId="{27610BD4-7AD8-4ED4-AE5C-F4892AD3B85B}">
      <dgm:prSet/>
      <dgm:spPr/>
      <dgm:t>
        <a:bodyPr/>
        <a:lstStyle/>
        <a:p>
          <a:endParaRPr lang="es-EC"/>
        </a:p>
      </dgm:t>
    </dgm:pt>
    <dgm:pt modelId="{3AE489FE-8D6D-40A2-B674-0C0A5CC8D4DA}" type="sibTrans" cxnId="{27610BD4-7AD8-4ED4-AE5C-F4892AD3B85B}">
      <dgm:prSet/>
      <dgm:spPr/>
      <dgm:t>
        <a:bodyPr/>
        <a:lstStyle/>
        <a:p>
          <a:endParaRPr lang="es-EC"/>
        </a:p>
      </dgm:t>
    </dgm:pt>
    <dgm:pt modelId="{47BEAFE6-3398-416C-B197-0950958B6752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Al culminar la ejecución : Costos, población, recursos Humanos, calidad de construcción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2AE5E3B8-BA98-4818-998E-D5AE5EF058F7}" type="parTrans" cxnId="{9E38FC1A-B433-44FC-BFE2-6B075D9A60C3}">
      <dgm:prSet/>
      <dgm:spPr/>
      <dgm:t>
        <a:bodyPr/>
        <a:lstStyle/>
        <a:p>
          <a:endParaRPr lang="es-EC"/>
        </a:p>
      </dgm:t>
    </dgm:pt>
    <dgm:pt modelId="{B083E854-C95D-4A3C-B484-2A56999EFC81}" type="sibTrans" cxnId="{9E38FC1A-B433-44FC-BFE2-6B075D9A60C3}">
      <dgm:prSet/>
      <dgm:spPr/>
      <dgm:t>
        <a:bodyPr/>
        <a:lstStyle/>
        <a:p>
          <a:endParaRPr lang="es-EC"/>
        </a:p>
      </dgm:t>
    </dgm:pt>
    <dgm:pt modelId="{E76B4F7C-58A7-421D-8AC1-4D3F2F0DE94D}">
      <dgm:prSet phldrT="[Texto]" custT="1"/>
      <dgm:spPr/>
      <dgm:t>
        <a:bodyPr/>
        <a:lstStyle/>
        <a:p>
          <a:pPr algn="ctr"/>
          <a:r>
            <a:rPr lang="es-EC" sz="1050" b="1" dirty="0" smtClean="0">
              <a:solidFill>
                <a:schemeClr val="accent1">
                  <a:lumMod val="50000"/>
                </a:schemeClr>
              </a:solidFill>
            </a:rPr>
            <a:t>Evaluación de </a:t>
          </a:r>
          <a:r>
            <a:rPr lang="es-EC" sz="1100" b="1" dirty="0" smtClean="0">
              <a:solidFill>
                <a:schemeClr val="accent1">
                  <a:lumMod val="50000"/>
                </a:schemeClr>
              </a:solidFill>
            </a:rPr>
            <a:t>resultados</a:t>
          </a:r>
          <a:r>
            <a:rPr lang="es-EC" sz="1050" b="1" dirty="0" smtClean="0">
              <a:solidFill>
                <a:schemeClr val="accent1">
                  <a:lumMod val="50000"/>
                </a:schemeClr>
              </a:solidFill>
            </a:rPr>
            <a:t> de componentes, propósito e impacto  Al segundo año de culminación</a:t>
          </a:r>
          <a:endParaRPr lang="es-EC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9CEF1A80-2D8D-4A0E-9D7A-78F6DF1A2D1A}" type="parTrans" cxnId="{24886190-B33E-476E-ABF4-EA474713BD67}">
      <dgm:prSet/>
      <dgm:spPr/>
      <dgm:t>
        <a:bodyPr/>
        <a:lstStyle/>
        <a:p>
          <a:endParaRPr lang="es-EC"/>
        </a:p>
      </dgm:t>
    </dgm:pt>
    <dgm:pt modelId="{88147B7A-EB71-4323-A4F8-B72BA457C0AF}" type="sibTrans" cxnId="{24886190-B33E-476E-ABF4-EA474713BD67}">
      <dgm:prSet/>
      <dgm:spPr/>
      <dgm:t>
        <a:bodyPr/>
        <a:lstStyle/>
        <a:p>
          <a:endParaRPr lang="es-EC"/>
        </a:p>
      </dgm:t>
    </dgm:pt>
    <dgm:pt modelId="{10DECFD4-815C-4682-A7E2-51FD66B70410}">
      <dgm:prSet/>
      <dgm:spPr/>
      <dgm:t>
        <a:bodyPr/>
        <a:lstStyle/>
        <a:p>
          <a:endParaRPr lang="es-EC"/>
        </a:p>
      </dgm:t>
    </dgm:pt>
    <dgm:pt modelId="{079444CD-FE65-4153-9D19-946971B3502D}" type="parTrans" cxnId="{1C561C6F-7AC9-4D3D-94BD-D954E674E9F6}">
      <dgm:prSet/>
      <dgm:spPr/>
      <dgm:t>
        <a:bodyPr/>
        <a:lstStyle/>
        <a:p>
          <a:endParaRPr lang="es-EC"/>
        </a:p>
      </dgm:t>
    </dgm:pt>
    <dgm:pt modelId="{59C914CF-BFCA-407C-8F6F-5E6611CF432F}" type="sibTrans" cxnId="{1C561C6F-7AC9-4D3D-94BD-D954E674E9F6}">
      <dgm:prSet/>
      <dgm:spPr/>
      <dgm:t>
        <a:bodyPr/>
        <a:lstStyle/>
        <a:p>
          <a:endParaRPr lang="es-EC"/>
        </a:p>
      </dgm:t>
    </dgm:pt>
    <dgm:pt modelId="{3E79B978-52B8-4F3F-8975-E111391EBBAE}">
      <dgm:prSet custT="1"/>
      <dgm:spPr/>
      <dgm:t>
        <a:bodyPr/>
        <a:lstStyle/>
        <a:p>
          <a:pPr algn="ctr"/>
          <a:r>
            <a:rPr lang="es-EC" sz="1100" b="1" dirty="0" smtClean="0">
              <a:solidFill>
                <a:schemeClr val="accent1">
                  <a:lumMod val="50000"/>
                </a:schemeClr>
              </a:solidFill>
            </a:rPr>
            <a:t>SEGUIMIENTO</a:t>
          </a:r>
          <a:r>
            <a:rPr lang="es-EC" sz="1050" b="1" dirty="0" smtClean="0">
              <a:solidFill>
                <a:schemeClr val="accent1">
                  <a:lumMod val="50000"/>
                </a:schemeClr>
              </a:solidFill>
            </a:rPr>
            <a:t> EX POST: Cumplimiento de condiciones de mantenimiento</a:t>
          </a:r>
          <a:endParaRPr lang="es-EC" sz="1050" b="1" dirty="0">
            <a:solidFill>
              <a:schemeClr val="accent1">
                <a:lumMod val="50000"/>
              </a:schemeClr>
            </a:solidFill>
          </a:endParaRPr>
        </a:p>
      </dgm:t>
    </dgm:pt>
    <dgm:pt modelId="{BA30F6FE-B189-4984-8C84-882B2DB8F727}" type="parTrans" cxnId="{1F0C40D0-580C-461B-A115-AA6F30DC046E}">
      <dgm:prSet/>
      <dgm:spPr/>
      <dgm:t>
        <a:bodyPr/>
        <a:lstStyle/>
        <a:p>
          <a:endParaRPr lang="es-EC"/>
        </a:p>
      </dgm:t>
    </dgm:pt>
    <dgm:pt modelId="{B83CBD66-E70E-4A80-B9EE-CFE986B97238}" type="sibTrans" cxnId="{1F0C40D0-580C-461B-A115-AA6F30DC046E}">
      <dgm:prSet/>
      <dgm:spPr/>
      <dgm:t>
        <a:bodyPr/>
        <a:lstStyle/>
        <a:p>
          <a:endParaRPr lang="es-EC"/>
        </a:p>
      </dgm:t>
    </dgm:pt>
    <dgm:pt modelId="{C59C6C8C-14E1-418E-AE94-77FF7CBD419B}" type="pres">
      <dgm:prSet presAssocID="{9B34459B-39BE-4851-80AF-06BAF6D761C7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80340145-E1F1-470F-8E76-AB2A5C2083E9}" type="pres">
      <dgm:prSet presAssocID="{1B9735D7-F889-4334-A974-B67A2D60BC73}" presName="parComposite" presStyleCnt="0"/>
      <dgm:spPr/>
      <dgm:t>
        <a:bodyPr/>
        <a:lstStyle/>
        <a:p>
          <a:endParaRPr lang="es-EC"/>
        </a:p>
      </dgm:t>
    </dgm:pt>
    <dgm:pt modelId="{72419378-83FD-4CA3-A6AB-FCEFA7DAF94A}" type="pres">
      <dgm:prSet presAssocID="{1B9735D7-F889-4334-A974-B67A2D60BC73}" presName="parBigCircle" presStyleLbl="node0" presStyleIdx="0" presStyleCnt="2"/>
      <dgm:spPr/>
      <dgm:t>
        <a:bodyPr/>
        <a:lstStyle/>
        <a:p>
          <a:endParaRPr lang="es-EC"/>
        </a:p>
      </dgm:t>
    </dgm:pt>
    <dgm:pt modelId="{294CCE95-3F27-4EBC-A06A-08A36972D59D}" type="pres">
      <dgm:prSet presAssocID="{1B9735D7-F889-4334-A974-B67A2D60BC73}" presName="parTx" presStyleLbl="revTx" presStyleIdx="0" presStyleCnt="12" custLinFactNeighborX="1493" custLinFactNeighborY="-11889"/>
      <dgm:spPr/>
      <dgm:t>
        <a:bodyPr/>
        <a:lstStyle/>
        <a:p>
          <a:endParaRPr lang="es-EC"/>
        </a:p>
      </dgm:t>
    </dgm:pt>
    <dgm:pt modelId="{221340CE-EE71-4B04-86DC-C8832010E47D}" type="pres">
      <dgm:prSet presAssocID="{1B9735D7-F889-4334-A974-B67A2D60BC73}" presName="bSpace" presStyleCnt="0"/>
      <dgm:spPr/>
      <dgm:t>
        <a:bodyPr/>
        <a:lstStyle/>
        <a:p>
          <a:endParaRPr lang="es-EC"/>
        </a:p>
      </dgm:t>
    </dgm:pt>
    <dgm:pt modelId="{104B1CAA-14B9-4A76-A304-47F96E2D0276}" type="pres">
      <dgm:prSet presAssocID="{1B9735D7-F889-4334-A974-B67A2D60BC73}" presName="parBackupNorm" presStyleCnt="0"/>
      <dgm:spPr/>
      <dgm:t>
        <a:bodyPr/>
        <a:lstStyle/>
        <a:p>
          <a:endParaRPr lang="es-EC"/>
        </a:p>
      </dgm:t>
    </dgm:pt>
    <dgm:pt modelId="{DF934CC7-91E8-4B88-93CB-F7ACAC46D221}" type="pres">
      <dgm:prSet presAssocID="{F8460941-33C5-46C9-B7B7-CB13B68E614F}" presName="parSpace" presStyleCnt="0"/>
      <dgm:spPr/>
      <dgm:t>
        <a:bodyPr/>
        <a:lstStyle/>
        <a:p>
          <a:endParaRPr lang="es-EC"/>
        </a:p>
      </dgm:t>
    </dgm:pt>
    <dgm:pt modelId="{F496EB42-C9BF-43B9-995B-12C6044BB33D}" type="pres">
      <dgm:prSet presAssocID="{C8928E89-284E-4BE0-918C-870773EDF010}" presName="desBackupLeftNorm" presStyleCnt="0"/>
      <dgm:spPr/>
      <dgm:t>
        <a:bodyPr/>
        <a:lstStyle/>
        <a:p>
          <a:endParaRPr lang="es-EC"/>
        </a:p>
      </dgm:t>
    </dgm:pt>
    <dgm:pt modelId="{CB4869A4-4F65-426A-96E7-07613EBC67F1}" type="pres">
      <dgm:prSet presAssocID="{C8928E89-284E-4BE0-918C-870773EDF010}" presName="desComposite" presStyleCnt="0"/>
      <dgm:spPr/>
      <dgm:t>
        <a:bodyPr/>
        <a:lstStyle/>
        <a:p>
          <a:endParaRPr lang="es-EC"/>
        </a:p>
      </dgm:t>
    </dgm:pt>
    <dgm:pt modelId="{44EE8B8F-1907-4771-9FFD-CD7E2BBA5778}" type="pres">
      <dgm:prSet presAssocID="{C8928E89-284E-4BE0-918C-870773EDF010}" presName="desCircle" presStyleLbl="node1" presStyleIdx="0" presStyleCnt="5"/>
      <dgm:spPr/>
      <dgm:t>
        <a:bodyPr/>
        <a:lstStyle/>
        <a:p>
          <a:endParaRPr lang="es-EC"/>
        </a:p>
      </dgm:t>
    </dgm:pt>
    <dgm:pt modelId="{DC04FFE6-A055-4C93-9C3E-5BA15D3750C1}" type="pres">
      <dgm:prSet presAssocID="{C8928E89-284E-4BE0-918C-870773EDF010}" presName="chTx" presStyleLbl="revTx" presStyleIdx="1" presStyleCnt="12"/>
      <dgm:spPr/>
      <dgm:t>
        <a:bodyPr/>
        <a:lstStyle/>
        <a:p>
          <a:endParaRPr lang="es-EC"/>
        </a:p>
      </dgm:t>
    </dgm:pt>
    <dgm:pt modelId="{D15B64B0-684C-4175-A2A7-D522A33AD3FC}" type="pres">
      <dgm:prSet presAssocID="{C8928E89-284E-4BE0-918C-870773EDF010}" presName="desTx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042EC-1084-48E9-AEAA-EC05CF99E6B6}" type="pres">
      <dgm:prSet presAssocID="{C8928E89-284E-4BE0-918C-870773EDF010}" presName="desBackupRightNorm" presStyleCnt="0"/>
      <dgm:spPr/>
      <dgm:t>
        <a:bodyPr/>
        <a:lstStyle/>
        <a:p>
          <a:endParaRPr lang="es-EC"/>
        </a:p>
      </dgm:t>
    </dgm:pt>
    <dgm:pt modelId="{38259453-D809-467E-A6E5-393B0260CB9A}" type="pres">
      <dgm:prSet presAssocID="{F224D730-D065-476C-8767-E3A87EAAB1AC}" presName="desSpace" presStyleCnt="0"/>
      <dgm:spPr/>
      <dgm:t>
        <a:bodyPr/>
        <a:lstStyle/>
        <a:p>
          <a:endParaRPr lang="es-EC"/>
        </a:p>
      </dgm:t>
    </dgm:pt>
    <dgm:pt modelId="{E7DBE036-B5AB-465E-9CD7-E8C726EF2311}" type="pres">
      <dgm:prSet presAssocID="{13DC3344-41EB-4314-A226-5C10A9ECDAE0}" presName="desBackupLeftNorm" presStyleCnt="0"/>
      <dgm:spPr/>
      <dgm:t>
        <a:bodyPr/>
        <a:lstStyle/>
        <a:p>
          <a:endParaRPr lang="es-EC"/>
        </a:p>
      </dgm:t>
    </dgm:pt>
    <dgm:pt modelId="{2758C52F-B387-43B6-961B-445291496EB1}" type="pres">
      <dgm:prSet presAssocID="{13DC3344-41EB-4314-A226-5C10A9ECDAE0}" presName="desComposite" presStyleCnt="0"/>
      <dgm:spPr/>
      <dgm:t>
        <a:bodyPr/>
        <a:lstStyle/>
        <a:p>
          <a:endParaRPr lang="es-EC"/>
        </a:p>
      </dgm:t>
    </dgm:pt>
    <dgm:pt modelId="{0C99B454-C5C3-49F9-9D56-9ED3F53E3472}" type="pres">
      <dgm:prSet presAssocID="{13DC3344-41EB-4314-A226-5C10A9ECDAE0}" presName="desCircle" presStyleLbl="node1" presStyleIdx="1" presStyleCnt="5"/>
      <dgm:spPr/>
      <dgm:t>
        <a:bodyPr/>
        <a:lstStyle/>
        <a:p>
          <a:endParaRPr lang="es-EC"/>
        </a:p>
      </dgm:t>
    </dgm:pt>
    <dgm:pt modelId="{A6DD0753-E746-4A97-9AA3-F550C25F98D3}" type="pres">
      <dgm:prSet presAssocID="{13DC3344-41EB-4314-A226-5C10A9ECDAE0}" presName="chTx" presStyleLbl="revTx" presStyleIdx="3" presStyleCnt="12" custLinFactNeighborX="21342" custLinFactNeighborY="5937"/>
      <dgm:spPr/>
      <dgm:t>
        <a:bodyPr/>
        <a:lstStyle/>
        <a:p>
          <a:endParaRPr lang="es-EC"/>
        </a:p>
      </dgm:t>
    </dgm:pt>
    <dgm:pt modelId="{EC1B6590-0055-42AF-BC1C-AE2906FF27E4}" type="pres">
      <dgm:prSet presAssocID="{13DC3344-41EB-4314-A226-5C10A9ECDAE0}" presName="desTx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69AA2B8-939E-4A72-B3D6-44FA1D238F85}" type="pres">
      <dgm:prSet presAssocID="{13DC3344-41EB-4314-A226-5C10A9ECDAE0}" presName="desBackupRightNorm" presStyleCnt="0"/>
      <dgm:spPr/>
      <dgm:t>
        <a:bodyPr/>
        <a:lstStyle/>
        <a:p>
          <a:endParaRPr lang="es-EC"/>
        </a:p>
      </dgm:t>
    </dgm:pt>
    <dgm:pt modelId="{319AA29B-CFAE-4BA2-839E-C42B67E57FC0}" type="pres">
      <dgm:prSet presAssocID="{5119F48C-0CDC-4EE5-B0B5-B82D3DD4CBA1}" presName="desSpace" presStyleCnt="0"/>
      <dgm:spPr/>
      <dgm:t>
        <a:bodyPr/>
        <a:lstStyle/>
        <a:p>
          <a:endParaRPr lang="es-EC"/>
        </a:p>
      </dgm:t>
    </dgm:pt>
    <dgm:pt modelId="{5C256990-4EC0-4DC7-9780-D71CD2955143}" type="pres">
      <dgm:prSet presAssocID="{7D232616-F131-4CC8-AB40-ECDC43F420D1}" presName="parComposite" presStyleCnt="0"/>
      <dgm:spPr/>
      <dgm:t>
        <a:bodyPr/>
        <a:lstStyle/>
        <a:p>
          <a:endParaRPr lang="es-EC"/>
        </a:p>
      </dgm:t>
    </dgm:pt>
    <dgm:pt modelId="{CC27A6C9-804D-4A26-8485-335AC14EDDA9}" type="pres">
      <dgm:prSet presAssocID="{7D232616-F131-4CC8-AB40-ECDC43F420D1}" presName="parBigCircle" presStyleLbl="node0" presStyleIdx="1" presStyleCnt="2"/>
      <dgm:spPr/>
      <dgm:t>
        <a:bodyPr/>
        <a:lstStyle/>
        <a:p>
          <a:endParaRPr lang="es-EC"/>
        </a:p>
      </dgm:t>
    </dgm:pt>
    <dgm:pt modelId="{29DF36ED-FAD4-4376-A17E-7183E6507D08}" type="pres">
      <dgm:prSet presAssocID="{7D232616-F131-4CC8-AB40-ECDC43F420D1}" presName="parTx" presStyleLbl="revTx" presStyleIdx="5" presStyleCnt="12"/>
      <dgm:spPr/>
      <dgm:t>
        <a:bodyPr/>
        <a:lstStyle/>
        <a:p>
          <a:endParaRPr lang="es-EC"/>
        </a:p>
      </dgm:t>
    </dgm:pt>
    <dgm:pt modelId="{D14B069B-CFA2-45CA-A532-9FDEBD98C912}" type="pres">
      <dgm:prSet presAssocID="{7D232616-F131-4CC8-AB40-ECDC43F420D1}" presName="bSpace" presStyleCnt="0"/>
      <dgm:spPr/>
      <dgm:t>
        <a:bodyPr/>
        <a:lstStyle/>
        <a:p>
          <a:endParaRPr lang="es-EC"/>
        </a:p>
      </dgm:t>
    </dgm:pt>
    <dgm:pt modelId="{CB299919-2022-4933-B6E3-B3FBD3CDA369}" type="pres">
      <dgm:prSet presAssocID="{7D232616-F131-4CC8-AB40-ECDC43F420D1}" presName="parBackupNorm" presStyleCnt="0"/>
      <dgm:spPr/>
      <dgm:t>
        <a:bodyPr/>
        <a:lstStyle/>
        <a:p>
          <a:endParaRPr lang="es-EC"/>
        </a:p>
      </dgm:t>
    </dgm:pt>
    <dgm:pt modelId="{2DAF711B-35FD-4110-9141-4F15414F0009}" type="pres">
      <dgm:prSet presAssocID="{3AE489FE-8D6D-40A2-B674-0C0A5CC8D4DA}" presName="parSpace" presStyleCnt="0"/>
      <dgm:spPr/>
      <dgm:t>
        <a:bodyPr/>
        <a:lstStyle/>
        <a:p>
          <a:endParaRPr lang="es-EC"/>
        </a:p>
      </dgm:t>
    </dgm:pt>
    <dgm:pt modelId="{D75E51A4-52D5-4CD5-9487-F9D026F95937}" type="pres">
      <dgm:prSet presAssocID="{47BEAFE6-3398-416C-B197-0950958B6752}" presName="desBackupLeftNorm" presStyleCnt="0"/>
      <dgm:spPr/>
      <dgm:t>
        <a:bodyPr/>
        <a:lstStyle/>
        <a:p>
          <a:endParaRPr lang="es-EC"/>
        </a:p>
      </dgm:t>
    </dgm:pt>
    <dgm:pt modelId="{C708E224-156B-446D-8D6A-9CA886FD3726}" type="pres">
      <dgm:prSet presAssocID="{47BEAFE6-3398-416C-B197-0950958B6752}" presName="desComposite" presStyleCnt="0"/>
      <dgm:spPr/>
      <dgm:t>
        <a:bodyPr/>
        <a:lstStyle/>
        <a:p>
          <a:endParaRPr lang="es-EC"/>
        </a:p>
      </dgm:t>
    </dgm:pt>
    <dgm:pt modelId="{1A82DC70-BE07-4A05-88F0-38DA4D18A916}" type="pres">
      <dgm:prSet presAssocID="{47BEAFE6-3398-416C-B197-0950958B6752}" presName="desCircle" presStyleLbl="node1" presStyleIdx="2" presStyleCnt="5"/>
      <dgm:spPr/>
      <dgm:t>
        <a:bodyPr/>
        <a:lstStyle/>
        <a:p>
          <a:endParaRPr lang="es-EC"/>
        </a:p>
      </dgm:t>
    </dgm:pt>
    <dgm:pt modelId="{71D50AD3-8AF7-476D-A3B6-C012ED76B600}" type="pres">
      <dgm:prSet presAssocID="{47BEAFE6-3398-416C-B197-0950958B6752}" presName="chTx" presStyleLbl="revTx" presStyleIdx="6" presStyleCnt="12" custLinFactNeighborX="9324" custLinFactNeighborY="2562"/>
      <dgm:spPr/>
      <dgm:t>
        <a:bodyPr/>
        <a:lstStyle/>
        <a:p>
          <a:endParaRPr lang="es-EC"/>
        </a:p>
      </dgm:t>
    </dgm:pt>
    <dgm:pt modelId="{B617996F-E303-4EC0-BE38-84BBDB420825}" type="pres">
      <dgm:prSet presAssocID="{47BEAFE6-3398-416C-B197-0950958B6752}" presName="desTx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C010BE-2A6B-4816-B578-19B9E94E892C}" type="pres">
      <dgm:prSet presAssocID="{47BEAFE6-3398-416C-B197-0950958B6752}" presName="desBackupRightNorm" presStyleCnt="0"/>
      <dgm:spPr/>
      <dgm:t>
        <a:bodyPr/>
        <a:lstStyle/>
        <a:p>
          <a:endParaRPr lang="es-EC"/>
        </a:p>
      </dgm:t>
    </dgm:pt>
    <dgm:pt modelId="{222289B9-4F4B-4AAD-A775-0EE36088EF34}" type="pres">
      <dgm:prSet presAssocID="{B083E854-C95D-4A3C-B484-2A56999EFC81}" presName="desSpace" presStyleCnt="0"/>
      <dgm:spPr/>
      <dgm:t>
        <a:bodyPr/>
        <a:lstStyle/>
        <a:p>
          <a:endParaRPr lang="es-EC"/>
        </a:p>
      </dgm:t>
    </dgm:pt>
    <dgm:pt modelId="{7DFB7DEE-5930-405F-9391-17103D330C07}" type="pres">
      <dgm:prSet presAssocID="{10DECFD4-815C-4682-A7E2-51FD66B70410}" presName="desBackupLeftNorm" presStyleCnt="0"/>
      <dgm:spPr/>
      <dgm:t>
        <a:bodyPr/>
        <a:lstStyle/>
        <a:p>
          <a:endParaRPr lang="es-EC"/>
        </a:p>
      </dgm:t>
    </dgm:pt>
    <dgm:pt modelId="{4A5A482B-45E3-4780-B8C6-FD58BC46312E}" type="pres">
      <dgm:prSet presAssocID="{10DECFD4-815C-4682-A7E2-51FD66B70410}" presName="desComposite" presStyleCnt="0"/>
      <dgm:spPr/>
      <dgm:t>
        <a:bodyPr/>
        <a:lstStyle/>
        <a:p>
          <a:endParaRPr lang="es-EC"/>
        </a:p>
      </dgm:t>
    </dgm:pt>
    <dgm:pt modelId="{EF581E86-B309-445C-9B03-0640699747BD}" type="pres">
      <dgm:prSet presAssocID="{10DECFD4-815C-4682-A7E2-51FD66B70410}" presName="desCircle" presStyleLbl="node1" presStyleIdx="3" presStyleCnt="5"/>
      <dgm:spPr/>
      <dgm:t>
        <a:bodyPr/>
        <a:lstStyle/>
        <a:p>
          <a:endParaRPr lang="es-EC"/>
        </a:p>
      </dgm:t>
    </dgm:pt>
    <dgm:pt modelId="{35E9E390-EFA2-4DE0-AB31-161D81F74B13}" type="pres">
      <dgm:prSet presAssocID="{10DECFD4-815C-4682-A7E2-51FD66B70410}" presName="chTx" presStyleLbl="revTx" presStyleIdx="8" presStyleCnt="12"/>
      <dgm:spPr/>
      <dgm:t>
        <a:bodyPr/>
        <a:lstStyle/>
        <a:p>
          <a:endParaRPr lang="es-EC"/>
        </a:p>
      </dgm:t>
    </dgm:pt>
    <dgm:pt modelId="{91CC16CC-4ABE-4776-A4ED-5351B0B74711}" type="pres">
      <dgm:prSet presAssocID="{10DECFD4-815C-4682-A7E2-51FD66B70410}" presName="desTx" presStyleLbl="revTx" presStyleIdx="9" presStyleCnt="12" custLinFactNeighborX="-6928" custLinFactNeighborY="-12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6ECAE38-486E-4C77-9B98-9CF1C73055DD}" type="pres">
      <dgm:prSet presAssocID="{10DECFD4-815C-4682-A7E2-51FD66B70410}" presName="desBackupRightNorm" presStyleCnt="0"/>
      <dgm:spPr/>
      <dgm:t>
        <a:bodyPr/>
        <a:lstStyle/>
        <a:p>
          <a:endParaRPr lang="es-EC"/>
        </a:p>
      </dgm:t>
    </dgm:pt>
    <dgm:pt modelId="{530C42AD-C093-4FA7-B114-7A4AAEE14C3D}" type="pres">
      <dgm:prSet presAssocID="{59C914CF-BFCA-407C-8F6F-5E6611CF432F}" presName="desSpace" presStyleCnt="0"/>
      <dgm:spPr/>
      <dgm:t>
        <a:bodyPr/>
        <a:lstStyle/>
        <a:p>
          <a:endParaRPr lang="es-EC"/>
        </a:p>
      </dgm:t>
    </dgm:pt>
    <dgm:pt modelId="{7BBEE7F1-CB00-4188-8919-452BA6C5C203}" type="pres">
      <dgm:prSet presAssocID="{E76B4F7C-58A7-421D-8AC1-4D3F2F0DE94D}" presName="desBackupLeftNorm" presStyleCnt="0"/>
      <dgm:spPr/>
      <dgm:t>
        <a:bodyPr/>
        <a:lstStyle/>
        <a:p>
          <a:endParaRPr lang="es-EC"/>
        </a:p>
      </dgm:t>
    </dgm:pt>
    <dgm:pt modelId="{48FDC200-1313-4D52-BF90-99624116A151}" type="pres">
      <dgm:prSet presAssocID="{E76B4F7C-58A7-421D-8AC1-4D3F2F0DE94D}" presName="desComposite" presStyleCnt="0"/>
      <dgm:spPr/>
      <dgm:t>
        <a:bodyPr/>
        <a:lstStyle/>
        <a:p>
          <a:endParaRPr lang="es-EC"/>
        </a:p>
      </dgm:t>
    </dgm:pt>
    <dgm:pt modelId="{1E0A2B1E-B4B1-4A95-855D-1D2EDC16673A}" type="pres">
      <dgm:prSet presAssocID="{E76B4F7C-58A7-421D-8AC1-4D3F2F0DE94D}" presName="desCircle" presStyleLbl="node1" presStyleIdx="4" presStyleCnt="5"/>
      <dgm:spPr/>
      <dgm:t>
        <a:bodyPr/>
        <a:lstStyle/>
        <a:p>
          <a:endParaRPr lang="es-EC"/>
        </a:p>
      </dgm:t>
    </dgm:pt>
    <dgm:pt modelId="{F4C17911-98B4-46B3-ADE8-6DC5A3F586C7}" type="pres">
      <dgm:prSet presAssocID="{E76B4F7C-58A7-421D-8AC1-4D3F2F0DE94D}" presName="chTx" presStyleLbl="revTx" presStyleIdx="10" presStyleCnt="12" custScaleX="109419" custLinFactNeighborX="26792" custLinFactNeighborY="6462"/>
      <dgm:spPr/>
      <dgm:t>
        <a:bodyPr/>
        <a:lstStyle/>
        <a:p>
          <a:endParaRPr lang="es-EC"/>
        </a:p>
      </dgm:t>
    </dgm:pt>
    <dgm:pt modelId="{A86FF1C2-3245-4170-897E-46745FBF601C}" type="pres">
      <dgm:prSet presAssocID="{E76B4F7C-58A7-421D-8AC1-4D3F2F0DE94D}" presName="desTx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50DA274-A516-4578-9550-1AF599313BAC}" type="pres">
      <dgm:prSet presAssocID="{E76B4F7C-58A7-421D-8AC1-4D3F2F0DE94D}" presName="desBackupRightNorm" presStyleCnt="0"/>
      <dgm:spPr/>
      <dgm:t>
        <a:bodyPr/>
        <a:lstStyle/>
        <a:p>
          <a:endParaRPr lang="es-EC"/>
        </a:p>
      </dgm:t>
    </dgm:pt>
    <dgm:pt modelId="{A50BFB27-00D3-4AD0-8BAD-CD9DDD23FAF7}" type="pres">
      <dgm:prSet presAssocID="{88147B7A-EB71-4323-A4F8-B72BA457C0AF}" presName="desSpace" presStyleCnt="0"/>
      <dgm:spPr/>
      <dgm:t>
        <a:bodyPr/>
        <a:lstStyle/>
        <a:p>
          <a:endParaRPr lang="es-EC"/>
        </a:p>
      </dgm:t>
    </dgm:pt>
  </dgm:ptLst>
  <dgm:cxnLst>
    <dgm:cxn modelId="{1C561C6F-7AC9-4D3D-94BD-D954E674E9F6}" srcId="{7D232616-F131-4CC8-AB40-ECDC43F420D1}" destId="{10DECFD4-815C-4682-A7E2-51FD66B70410}" srcOrd="1" destOrd="0" parTransId="{079444CD-FE65-4153-9D19-946971B3502D}" sibTransId="{59C914CF-BFCA-407C-8F6F-5E6611CF432F}"/>
    <dgm:cxn modelId="{0D97E942-83E5-4362-BA3D-2410E60254E2}" srcId="{9B34459B-39BE-4851-80AF-06BAF6D761C7}" destId="{1B9735D7-F889-4334-A974-B67A2D60BC73}" srcOrd="0" destOrd="0" parTransId="{F8D2B2DB-4A97-4C6F-A8BF-99E926A2C77A}" sibTransId="{F8460941-33C5-46C9-B7B7-CB13B68E614F}"/>
    <dgm:cxn modelId="{55A6E045-F70D-4E54-B321-0EF2A36D8CD5}" type="presOf" srcId="{1B9735D7-F889-4334-A974-B67A2D60BC73}" destId="{294CCE95-3F27-4EBC-A06A-08A36972D59D}" srcOrd="0" destOrd="0" presId="urn:microsoft.com/office/officeart/2008/layout/CircleAccentTimeline"/>
    <dgm:cxn modelId="{9D461862-C448-43DC-A9C6-8CB53A0335F5}" type="presOf" srcId="{10DECFD4-815C-4682-A7E2-51FD66B70410}" destId="{35E9E390-EFA2-4DE0-AB31-161D81F74B13}" srcOrd="0" destOrd="0" presId="urn:microsoft.com/office/officeart/2008/layout/CircleAccentTimeline"/>
    <dgm:cxn modelId="{C70C64C4-E309-4D97-AEC5-D7B0FF425B8E}" type="presOf" srcId="{7D232616-F131-4CC8-AB40-ECDC43F420D1}" destId="{29DF36ED-FAD4-4376-A17E-7183E6507D08}" srcOrd="0" destOrd="0" presId="urn:microsoft.com/office/officeart/2008/layout/CircleAccentTimeline"/>
    <dgm:cxn modelId="{9E38FC1A-B433-44FC-BFE2-6B075D9A60C3}" srcId="{7D232616-F131-4CC8-AB40-ECDC43F420D1}" destId="{47BEAFE6-3398-416C-B197-0950958B6752}" srcOrd="0" destOrd="0" parTransId="{2AE5E3B8-BA98-4818-998E-D5AE5EF058F7}" sibTransId="{B083E854-C95D-4A3C-B484-2A56999EFC81}"/>
    <dgm:cxn modelId="{496BDDF6-F180-4BBE-9F50-DF9B5852B7B7}" srcId="{1B9735D7-F889-4334-A974-B67A2D60BC73}" destId="{C8928E89-284E-4BE0-918C-870773EDF010}" srcOrd="0" destOrd="0" parTransId="{77AE7FBF-DE2A-4771-9402-F9E6E23F2FB3}" sibTransId="{F224D730-D065-476C-8767-E3A87EAAB1AC}"/>
    <dgm:cxn modelId="{C387CADF-1D4C-4FB6-AC85-78BB6ABAE334}" type="presOf" srcId="{9B34459B-39BE-4851-80AF-06BAF6D761C7}" destId="{C59C6C8C-14E1-418E-AE94-77FF7CBD419B}" srcOrd="0" destOrd="0" presId="urn:microsoft.com/office/officeart/2008/layout/CircleAccentTimeline"/>
    <dgm:cxn modelId="{8796CE51-08D9-4882-AD5C-F7C8378AC39B}" type="presOf" srcId="{3E79B978-52B8-4F3F-8975-E111391EBBAE}" destId="{91CC16CC-4ABE-4776-A4ED-5351B0B74711}" srcOrd="0" destOrd="0" presId="urn:microsoft.com/office/officeart/2008/layout/CircleAccentTimeline"/>
    <dgm:cxn modelId="{1F0C40D0-580C-461B-A115-AA6F30DC046E}" srcId="{10DECFD4-815C-4682-A7E2-51FD66B70410}" destId="{3E79B978-52B8-4F3F-8975-E111391EBBAE}" srcOrd="0" destOrd="0" parTransId="{BA30F6FE-B189-4984-8C84-882B2DB8F727}" sibTransId="{B83CBD66-E70E-4A80-B9EE-CFE986B97238}"/>
    <dgm:cxn modelId="{8F57537E-EA87-434B-BDDB-F17CCD12E23D}" type="presOf" srcId="{13DC3344-41EB-4314-A226-5C10A9ECDAE0}" destId="{A6DD0753-E746-4A97-9AA3-F550C25F98D3}" srcOrd="0" destOrd="0" presId="urn:microsoft.com/office/officeart/2008/layout/CircleAccentTimeline"/>
    <dgm:cxn modelId="{27610BD4-7AD8-4ED4-AE5C-F4892AD3B85B}" srcId="{9B34459B-39BE-4851-80AF-06BAF6D761C7}" destId="{7D232616-F131-4CC8-AB40-ECDC43F420D1}" srcOrd="1" destOrd="0" parTransId="{25390B36-6CF4-46B7-A34A-19672B1AE6C0}" sibTransId="{3AE489FE-8D6D-40A2-B674-0C0A5CC8D4DA}"/>
    <dgm:cxn modelId="{8564F562-A440-4C35-A49B-55D9A1EBF18B}" srcId="{1B9735D7-F889-4334-A974-B67A2D60BC73}" destId="{13DC3344-41EB-4314-A226-5C10A9ECDAE0}" srcOrd="1" destOrd="0" parTransId="{737FDA3C-6F31-4F60-AAE4-0A15FE654E5F}" sibTransId="{5119F48C-0CDC-4EE5-B0B5-B82D3DD4CBA1}"/>
    <dgm:cxn modelId="{FF851476-DAF7-46B1-A5F5-C636E1169673}" type="presOf" srcId="{E76B4F7C-58A7-421D-8AC1-4D3F2F0DE94D}" destId="{F4C17911-98B4-46B3-ADE8-6DC5A3F586C7}" srcOrd="0" destOrd="0" presId="urn:microsoft.com/office/officeart/2008/layout/CircleAccentTimeline"/>
    <dgm:cxn modelId="{5E483893-4C68-4477-8F9B-C6F133D6549B}" type="presOf" srcId="{C8928E89-284E-4BE0-918C-870773EDF010}" destId="{DC04FFE6-A055-4C93-9C3E-5BA15D3750C1}" srcOrd="0" destOrd="0" presId="urn:microsoft.com/office/officeart/2008/layout/CircleAccentTimeline"/>
    <dgm:cxn modelId="{24886190-B33E-476E-ABF4-EA474713BD67}" srcId="{7D232616-F131-4CC8-AB40-ECDC43F420D1}" destId="{E76B4F7C-58A7-421D-8AC1-4D3F2F0DE94D}" srcOrd="2" destOrd="0" parTransId="{9CEF1A80-2D8D-4A0E-9D7A-78F6DF1A2D1A}" sibTransId="{88147B7A-EB71-4323-A4F8-B72BA457C0AF}"/>
    <dgm:cxn modelId="{EF1D301D-9B71-41F6-99BA-AFDC393FD793}" type="presOf" srcId="{47BEAFE6-3398-416C-B197-0950958B6752}" destId="{71D50AD3-8AF7-476D-A3B6-C012ED76B600}" srcOrd="0" destOrd="0" presId="urn:microsoft.com/office/officeart/2008/layout/CircleAccentTimeline"/>
    <dgm:cxn modelId="{746C46CB-150E-48EE-A01B-ABC310272C5B}" type="presParOf" srcId="{C59C6C8C-14E1-418E-AE94-77FF7CBD419B}" destId="{80340145-E1F1-470F-8E76-AB2A5C2083E9}" srcOrd="0" destOrd="0" presId="urn:microsoft.com/office/officeart/2008/layout/CircleAccentTimeline"/>
    <dgm:cxn modelId="{F764722B-B092-4A04-840D-AACEF515EBBB}" type="presParOf" srcId="{80340145-E1F1-470F-8E76-AB2A5C2083E9}" destId="{72419378-83FD-4CA3-A6AB-FCEFA7DAF94A}" srcOrd="0" destOrd="0" presId="urn:microsoft.com/office/officeart/2008/layout/CircleAccentTimeline"/>
    <dgm:cxn modelId="{B23D0638-9D74-462E-9210-D2972A9F252C}" type="presParOf" srcId="{80340145-E1F1-470F-8E76-AB2A5C2083E9}" destId="{294CCE95-3F27-4EBC-A06A-08A36972D59D}" srcOrd="1" destOrd="0" presId="urn:microsoft.com/office/officeart/2008/layout/CircleAccentTimeline"/>
    <dgm:cxn modelId="{95CCDB35-C598-4B48-B7E9-F0127AA9F1C1}" type="presParOf" srcId="{80340145-E1F1-470F-8E76-AB2A5C2083E9}" destId="{221340CE-EE71-4B04-86DC-C8832010E47D}" srcOrd="2" destOrd="0" presId="urn:microsoft.com/office/officeart/2008/layout/CircleAccentTimeline"/>
    <dgm:cxn modelId="{C30FE3B0-F1FF-4853-8940-976A240065F6}" type="presParOf" srcId="{C59C6C8C-14E1-418E-AE94-77FF7CBD419B}" destId="{104B1CAA-14B9-4A76-A304-47F96E2D0276}" srcOrd="1" destOrd="0" presId="urn:microsoft.com/office/officeart/2008/layout/CircleAccentTimeline"/>
    <dgm:cxn modelId="{80DD15AE-6809-44AD-9E35-38DFE309D449}" type="presParOf" srcId="{C59C6C8C-14E1-418E-AE94-77FF7CBD419B}" destId="{DF934CC7-91E8-4B88-93CB-F7ACAC46D221}" srcOrd="2" destOrd="0" presId="urn:microsoft.com/office/officeart/2008/layout/CircleAccentTimeline"/>
    <dgm:cxn modelId="{1535B85A-F04B-439E-993B-C440BC3F7655}" type="presParOf" srcId="{C59C6C8C-14E1-418E-AE94-77FF7CBD419B}" destId="{F496EB42-C9BF-43B9-995B-12C6044BB33D}" srcOrd="3" destOrd="0" presId="urn:microsoft.com/office/officeart/2008/layout/CircleAccentTimeline"/>
    <dgm:cxn modelId="{8B1D3E39-0231-4AC6-B15C-D70BB3B60921}" type="presParOf" srcId="{C59C6C8C-14E1-418E-AE94-77FF7CBD419B}" destId="{CB4869A4-4F65-426A-96E7-07613EBC67F1}" srcOrd="4" destOrd="0" presId="urn:microsoft.com/office/officeart/2008/layout/CircleAccentTimeline"/>
    <dgm:cxn modelId="{CBFB9291-1927-4FBD-9BC7-08BEBE3F8C67}" type="presParOf" srcId="{CB4869A4-4F65-426A-96E7-07613EBC67F1}" destId="{44EE8B8F-1907-4771-9FFD-CD7E2BBA5778}" srcOrd="0" destOrd="0" presId="urn:microsoft.com/office/officeart/2008/layout/CircleAccentTimeline"/>
    <dgm:cxn modelId="{4E300EB6-9048-410F-ACA9-1E5571C18A14}" type="presParOf" srcId="{CB4869A4-4F65-426A-96E7-07613EBC67F1}" destId="{DC04FFE6-A055-4C93-9C3E-5BA15D3750C1}" srcOrd="1" destOrd="0" presId="urn:microsoft.com/office/officeart/2008/layout/CircleAccentTimeline"/>
    <dgm:cxn modelId="{1DAF2D9F-C9B8-4590-953F-8AEE1D15B574}" type="presParOf" srcId="{CB4869A4-4F65-426A-96E7-07613EBC67F1}" destId="{D15B64B0-684C-4175-A2A7-D522A33AD3FC}" srcOrd="2" destOrd="0" presId="urn:microsoft.com/office/officeart/2008/layout/CircleAccentTimeline"/>
    <dgm:cxn modelId="{0D8B14D5-7524-41A2-8471-3930BAF2B2B6}" type="presParOf" srcId="{C59C6C8C-14E1-418E-AE94-77FF7CBD419B}" destId="{53F042EC-1084-48E9-AEAA-EC05CF99E6B6}" srcOrd="5" destOrd="0" presId="urn:microsoft.com/office/officeart/2008/layout/CircleAccentTimeline"/>
    <dgm:cxn modelId="{7220E7A0-CC9B-41FA-8972-D286372C0EEC}" type="presParOf" srcId="{C59C6C8C-14E1-418E-AE94-77FF7CBD419B}" destId="{38259453-D809-467E-A6E5-393B0260CB9A}" srcOrd="6" destOrd="0" presId="urn:microsoft.com/office/officeart/2008/layout/CircleAccentTimeline"/>
    <dgm:cxn modelId="{9519FAAD-7AE3-4E13-97AD-BE89FD58FF55}" type="presParOf" srcId="{C59C6C8C-14E1-418E-AE94-77FF7CBD419B}" destId="{E7DBE036-B5AB-465E-9CD7-E8C726EF2311}" srcOrd="7" destOrd="0" presId="urn:microsoft.com/office/officeart/2008/layout/CircleAccentTimeline"/>
    <dgm:cxn modelId="{17C854F5-1596-4A9B-BA6D-90F01652F95A}" type="presParOf" srcId="{C59C6C8C-14E1-418E-AE94-77FF7CBD419B}" destId="{2758C52F-B387-43B6-961B-445291496EB1}" srcOrd="8" destOrd="0" presId="urn:microsoft.com/office/officeart/2008/layout/CircleAccentTimeline"/>
    <dgm:cxn modelId="{0E5A0013-24CF-4466-A002-94FEC37B5A31}" type="presParOf" srcId="{2758C52F-B387-43B6-961B-445291496EB1}" destId="{0C99B454-C5C3-49F9-9D56-9ED3F53E3472}" srcOrd="0" destOrd="0" presId="urn:microsoft.com/office/officeart/2008/layout/CircleAccentTimeline"/>
    <dgm:cxn modelId="{6A9A5131-310A-482F-A8D2-4570B1DB867F}" type="presParOf" srcId="{2758C52F-B387-43B6-961B-445291496EB1}" destId="{A6DD0753-E746-4A97-9AA3-F550C25F98D3}" srcOrd="1" destOrd="0" presId="urn:microsoft.com/office/officeart/2008/layout/CircleAccentTimeline"/>
    <dgm:cxn modelId="{7F821FED-1F9E-40F9-B5D2-C79F6EBEBB8A}" type="presParOf" srcId="{2758C52F-B387-43B6-961B-445291496EB1}" destId="{EC1B6590-0055-42AF-BC1C-AE2906FF27E4}" srcOrd="2" destOrd="0" presId="urn:microsoft.com/office/officeart/2008/layout/CircleAccentTimeline"/>
    <dgm:cxn modelId="{F7C4E72C-2043-4AE2-9914-55887595511B}" type="presParOf" srcId="{C59C6C8C-14E1-418E-AE94-77FF7CBD419B}" destId="{B69AA2B8-939E-4A72-B3D6-44FA1D238F85}" srcOrd="9" destOrd="0" presId="urn:microsoft.com/office/officeart/2008/layout/CircleAccentTimeline"/>
    <dgm:cxn modelId="{F82725DC-9516-4DE9-B4DD-A06D819AD839}" type="presParOf" srcId="{C59C6C8C-14E1-418E-AE94-77FF7CBD419B}" destId="{319AA29B-CFAE-4BA2-839E-C42B67E57FC0}" srcOrd="10" destOrd="0" presId="urn:microsoft.com/office/officeart/2008/layout/CircleAccentTimeline"/>
    <dgm:cxn modelId="{CD7670FE-53C4-4ECE-8C57-F0180128E375}" type="presParOf" srcId="{C59C6C8C-14E1-418E-AE94-77FF7CBD419B}" destId="{5C256990-4EC0-4DC7-9780-D71CD2955143}" srcOrd="11" destOrd="0" presId="urn:microsoft.com/office/officeart/2008/layout/CircleAccentTimeline"/>
    <dgm:cxn modelId="{5168E8B8-948D-45CB-B043-69EBB25C4F13}" type="presParOf" srcId="{5C256990-4EC0-4DC7-9780-D71CD2955143}" destId="{CC27A6C9-804D-4A26-8485-335AC14EDDA9}" srcOrd="0" destOrd="0" presId="urn:microsoft.com/office/officeart/2008/layout/CircleAccentTimeline"/>
    <dgm:cxn modelId="{97C5694B-25B0-458D-A78C-CCA616689C99}" type="presParOf" srcId="{5C256990-4EC0-4DC7-9780-D71CD2955143}" destId="{29DF36ED-FAD4-4376-A17E-7183E6507D08}" srcOrd="1" destOrd="0" presId="urn:microsoft.com/office/officeart/2008/layout/CircleAccentTimeline"/>
    <dgm:cxn modelId="{9D01706B-2DFB-4865-A274-8760A6BD111B}" type="presParOf" srcId="{5C256990-4EC0-4DC7-9780-D71CD2955143}" destId="{D14B069B-CFA2-45CA-A532-9FDEBD98C912}" srcOrd="2" destOrd="0" presId="urn:microsoft.com/office/officeart/2008/layout/CircleAccentTimeline"/>
    <dgm:cxn modelId="{544752BC-CCC1-4ADA-B5D4-51B758664377}" type="presParOf" srcId="{C59C6C8C-14E1-418E-AE94-77FF7CBD419B}" destId="{CB299919-2022-4933-B6E3-B3FBD3CDA369}" srcOrd="12" destOrd="0" presId="urn:microsoft.com/office/officeart/2008/layout/CircleAccentTimeline"/>
    <dgm:cxn modelId="{063DF49C-661B-4504-BAFE-C2D5E5B294C0}" type="presParOf" srcId="{C59C6C8C-14E1-418E-AE94-77FF7CBD419B}" destId="{2DAF711B-35FD-4110-9141-4F15414F0009}" srcOrd="13" destOrd="0" presId="urn:microsoft.com/office/officeart/2008/layout/CircleAccentTimeline"/>
    <dgm:cxn modelId="{D69104F0-3968-4715-90B2-1C7A79F1CE8D}" type="presParOf" srcId="{C59C6C8C-14E1-418E-AE94-77FF7CBD419B}" destId="{D75E51A4-52D5-4CD5-9487-F9D026F95937}" srcOrd="14" destOrd="0" presId="urn:microsoft.com/office/officeart/2008/layout/CircleAccentTimeline"/>
    <dgm:cxn modelId="{1AAFC5C7-B1A3-496A-837B-E20F4C9DFF1D}" type="presParOf" srcId="{C59C6C8C-14E1-418E-AE94-77FF7CBD419B}" destId="{C708E224-156B-446D-8D6A-9CA886FD3726}" srcOrd="15" destOrd="0" presId="urn:microsoft.com/office/officeart/2008/layout/CircleAccentTimeline"/>
    <dgm:cxn modelId="{8094D3EB-BA2E-44FD-BE9A-1C3A138A91F6}" type="presParOf" srcId="{C708E224-156B-446D-8D6A-9CA886FD3726}" destId="{1A82DC70-BE07-4A05-88F0-38DA4D18A916}" srcOrd="0" destOrd="0" presId="urn:microsoft.com/office/officeart/2008/layout/CircleAccentTimeline"/>
    <dgm:cxn modelId="{E1B37F35-818E-4FF3-9365-EB429D24657B}" type="presParOf" srcId="{C708E224-156B-446D-8D6A-9CA886FD3726}" destId="{71D50AD3-8AF7-476D-A3B6-C012ED76B600}" srcOrd="1" destOrd="0" presId="urn:microsoft.com/office/officeart/2008/layout/CircleAccentTimeline"/>
    <dgm:cxn modelId="{2F7F3DFE-8064-4B79-96B2-8298431CFFC9}" type="presParOf" srcId="{C708E224-156B-446D-8D6A-9CA886FD3726}" destId="{B617996F-E303-4EC0-BE38-84BBDB420825}" srcOrd="2" destOrd="0" presId="urn:microsoft.com/office/officeart/2008/layout/CircleAccentTimeline"/>
    <dgm:cxn modelId="{1E81B78B-C96F-46BF-A937-A970DC74F264}" type="presParOf" srcId="{C59C6C8C-14E1-418E-AE94-77FF7CBD419B}" destId="{5EC010BE-2A6B-4816-B578-19B9E94E892C}" srcOrd="16" destOrd="0" presId="urn:microsoft.com/office/officeart/2008/layout/CircleAccentTimeline"/>
    <dgm:cxn modelId="{213E649C-7FF5-4ACD-B9A2-F8A87BB5EC85}" type="presParOf" srcId="{C59C6C8C-14E1-418E-AE94-77FF7CBD419B}" destId="{222289B9-4F4B-4AAD-A775-0EE36088EF34}" srcOrd="17" destOrd="0" presId="urn:microsoft.com/office/officeart/2008/layout/CircleAccentTimeline"/>
    <dgm:cxn modelId="{2466B210-92D0-4AD9-97F1-FDE9F5EDBC07}" type="presParOf" srcId="{C59C6C8C-14E1-418E-AE94-77FF7CBD419B}" destId="{7DFB7DEE-5930-405F-9391-17103D330C07}" srcOrd="18" destOrd="0" presId="urn:microsoft.com/office/officeart/2008/layout/CircleAccentTimeline"/>
    <dgm:cxn modelId="{082C7073-055A-4AAC-9215-EA4F0EC79649}" type="presParOf" srcId="{C59C6C8C-14E1-418E-AE94-77FF7CBD419B}" destId="{4A5A482B-45E3-4780-B8C6-FD58BC46312E}" srcOrd="19" destOrd="0" presId="urn:microsoft.com/office/officeart/2008/layout/CircleAccentTimeline"/>
    <dgm:cxn modelId="{D33E1B40-D38C-4BE2-B92F-00412CCE3DB8}" type="presParOf" srcId="{4A5A482B-45E3-4780-B8C6-FD58BC46312E}" destId="{EF581E86-B309-445C-9B03-0640699747BD}" srcOrd="0" destOrd="0" presId="urn:microsoft.com/office/officeart/2008/layout/CircleAccentTimeline"/>
    <dgm:cxn modelId="{9C6B0F40-653B-4F1D-9C65-03C704372E03}" type="presParOf" srcId="{4A5A482B-45E3-4780-B8C6-FD58BC46312E}" destId="{35E9E390-EFA2-4DE0-AB31-161D81F74B13}" srcOrd="1" destOrd="0" presId="urn:microsoft.com/office/officeart/2008/layout/CircleAccentTimeline"/>
    <dgm:cxn modelId="{6EDFC0F1-ED06-4130-B80D-580C86883DD3}" type="presParOf" srcId="{4A5A482B-45E3-4780-B8C6-FD58BC46312E}" destId="{91CC16CC-4ABE-4776-A4ED-5351B0B74711}" srcOrd="2" destOrd="0" presId="urn:microsoft.com/office/officeart/2008/layout/CircleAccentTimeline"/>
    <dgm:cxn modelId="{A21B3DE7-6B1E-4547-B5E1-F9D80750462D}" type="presParOf" srcId="{C59C6C8C-14E1-418E-AE94-77FF7CBD419B}" destId="{76ECAE38-486E-4C77-9B98-9CF1C73055DD}" srcOrd="20" destOrd="0" presId="urn:microsoft.com/office/officeart/2008/layout/CircleAccentTimeline"/>
    <dgm:cxn modelId="{5B637FCF-9AEC-4608-B19D-A1DF0A8FE941}" type="presParOf" srcId="{C59C6C8C-14E1-418E-AE94-77FF7CBD419B}" destId="{530C42AD-C093-4FA7-B114-7A4AAEE14C3D}" srcOrd="21" destOrd="0" presId="urn:microsoft.com/office/officeart/2008/layout/CircleAccentTimeline"/>
    <dgm:cxn modelId="{73F74A28-0215-4A78-85CF-F5C6E2585913}" type="presParOf" srcId="{C59C6C8C-14E1-418E-AE94-77FF7CBD419B}" destId="{7BBEE7F1-CB00-4188-8919-452BA6C5C203}" srcOrd="22" destOrd="0" presId="urn:microsoft.com/office/officeart/2008/layout/CircleAccentTimeline"/>
    <dgm:cxn modelId="{BA953B4D-231D-46E2-BA21-8691674F8C38}" type="presParOf" srcId="{C59C6C8C-14E1-418E-AE94-77FF7CBD419B}" destId="{48FDC200-1313-4D52-BF90-99624116A151}" srcOrd="23" destOrd="0" presId="urn:microsoft.com/office/officeart/2008/layout/CircleAccentTimeline"/>
    <dgm:cxn modelId="{4842B695-DBF5-47B9-B808-6191283E4CAF}" type="presParOf" srcId="{48FDC200-1313-4D52-BF90-99624116A151}" destId="{1E0A2B1E-B4B1-4A95-855D-1D2EDC16673A}" srcOrd="0" destOrd="0" presId="urn:microsoft.com/office/officeart/2008/layout/CircleAccentTimeline"/>
    <dgm:cxn modelId="{3AC274E0-5E09-49C5-8BEA-B2B48B20FD2A}" type="presParOf" srcId="{48FDC200-1313-4D52-BF90-99624116A151}" destId="{F4C17911-98B4-46B3-ADE8-6DC5A3F586C7}" srcOrd="1" destOrd="0" presId="urn:microsoft.com/office/officeart/2008/layout/CircleAccentTimeline"/>
    <dgm:cxn modelId="{1C6B7680-EE15-4DDE-9869-9B4256E907E0}" type="presParOf" srcId="{48FDC200-1313-4D52-BF90-99624116A151}" destId="{A86FF1C2-3245-4170-897E-46745FBF601C}" srcOrd="2" destOrd="0" presId="urn:microsoft.com/office/officeart/2008/layout/CircleAccentTimeline"/>
    <dgm:cxn modelId="{006C2EB0-4B32-455B-9A75-D10856B41030}" type="presParOf" srcId="{C59C6C8C-14E1-418E-AE94-77FF7CBD419B}" destId="{250DA274-A516-4578-9550-1AF599313BAC}" srcOrd="24" destOrd="0" presId="urn:microsoft.com/office/officeart/2008/layout/CircleAccentTimeline"/>
    <dgm:cxn modelId="{FC9C6D77-B142-40FF-8168-C96E10D10D54}" type="presParOf" srcId="{C59C6C8C-14E1-418E-AE94-77FF7CBD419B}" destId="{A50BFB27-00D3-4AD0-8BAD-CD9DDD23FAF7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2A648B-CED7-425C-AC08-935B608E904F}" type="doc">
      <dgm:prSet loTypeId="urn:microsoft.com/office/officeart/2005/8/layout/vList2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9B866E6-E02A-4EE1-AE05-14ACE19E91D2}">
      <dgm:prSet phldrT="[Texto]"/>
      <dgm:spPr/>
      <dgm:t>
        <a:bodyPr/>
        <a:lstStyle/>
        <a:p>
          <a:r>
            <a:rPr lang="es-EC" b="1" dirty="0" smtClean="0"/>
            <a:t>LOCALIZACIÓN</a:t>
          </a:r>
          <a:endParaRPr lang="es-EC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6AC166-30AC-4567-8533-EA4AB7527359}" type="parTrans" cxnId="{CC6BB8F1-8662-4423-9F8C-D88E44BB59F0}">
      <dgm:prSet/>
      <dgm:spPr/>
      <dgm:t>
        <a:bodyPr/>
        <a:lstStyle/>
        <a:p>
          <a:endParaRPr lang="es-EC" b="1"/>
        </a:p>
      </dgm:t>
    </dgm:pt>
    <dgm:pt modelId="{9B4F479D-46AF-4D2C-A413-D10185E60285}" type="sibTrans" cxnId="{CC6BB8F1-8662-4423-9F8C-D88E44BB59F0}">
      <dgm:prSet/>
      <dgm:spPr/>
      <dgm:t>
        <a:bodyPr/>
        <a:lstStyle/>
        <a:p>
          <a:endParaRPr lang="es-EC" b="1"/>
        </a:p>
      </dgm:t>
    </dgm:pt>
    <dgm:pt modelId="{E546386F-8A54-4422-9398-9F77EBFDF62E}">
      <dgm:prSet phldrT="[Texto]"/>
      <dgm:spPr/>
      <dgm:t>
        <a:bodyPr/>
        <a:lstStyle/>
        <a:p>
          <a:r>
            <a:rPr lang="es-EC" b="1" dirty="0" smtClean="0"/>
            <a:t>POBLACIÓN OBJETIVO</a:t>
          </a:r>
          <a:endParaRPr lang="es-EC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CA7DE7D2-873A-4541-829A-9FC02D03429F}" type="parTrans" cxnId="{CEFA02CA-E117-4BAF-94BC-3B5E167DD68E}">
      <dgm:prSet/>
      <dgm:spPr/>
      <dgm:t>
        <a:bodyPr/>
        <a:lstStyle/>
        <a:p>
          <a:endParaRPr lang="es-EC" b="1"/>
        </a:p>
      </dgm:t>
    </dgm:pt>
    <dgm:pt modelId="{EDCA98E7-48BE-40CE-8BC2-1CA5997FDB88}" type="sibTrans" cxnId="{CEFA02CA-E117-4BAF-94BC-3B5E167DD68E}">
      <dgm:prSet/>
      <dgm:spPr/>
      <dgm:t>
        <a:bodyPr/>
        <a:lstStyle/>
        <a:p>
          <a:endParaRPr lang="es-EC" b="1"/>
        </a:p>
      </dgm:t>
    </dgm:pt>
    <dgm:pt modelId="{95E2D75A-47CD-4707-BCA1-EE3D8255A871}">
      <dgm:prSet/>
      <dgm:spPr/>
      <dgm:t>
        <a:bodyPr/>
        <a:lstStyle/>
        <a:p>
          <a:r>
            <a:rPr lang="es-EC" b="1" dirty="0" smtClean="0"/>
            <a:t>OFERTAY DEMANDA </a:t>
          </a:r>
          <a:endParaRPr lang="es-EC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4B8FAAF1-EF99-48E2-B219-2900AF19D9DC}" type="parTrans" cxnId="{F2A40D8C-F24A-4431-AA0E-9A2B147259BC}">
      <dgm:prSet/>
      <dgm:spPr/>
      <dgm:t>
        <a:bodyPr/>
        <a:lstStyle/>
        <a:p>
          <a:endParaRPr lang="es-EC" b="1"/>
        </a:p>
      </dgm:t>
    </dgm:pt>
    <dgm:pt modelId="{A1332E43-27C0-49A9-8296-BB21611F0A0D}" type="sibTrans" cxnId="{F2A40D8C-F24A-4431-AA0E-9A2B147259BC}">
      <dgm:prSet/>
      <dgm:spPr/>
      <dgm:t>
        <a:bodyPr/>
        <a:lstStyle/>
        <a:p>
          <a:endParaRPr lang="es-EC" b="1"/>
        </a:p>
      </dgm:t>
    </dgm:pt>
    <dgm:pt modelId="{94618290-A8D8-45E9-8CEA-991C79595DF9}">
      <dgm:prSet/>
      <dgm:spPr/>
      <dgm:t>
        <a:bodyPr/>
        <a:lstStyle/>
        <a:p>
          <a:r>
            <a:rPr lang="es-EC" b="1" dirty="0" smtClean="0"/>
            <a:t>LÍNEA BASE</a:t>
          </a:r>
          <a:endParaRPr lang="es-EC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2F31A0C-CCDE-474A-9D6D-CDC2C17E4A17}" type="parTrans" cxnId="{2AB08680-7D69-43BB-AE04-B04E354BD076}">
      <dgm:prSet/>
      <dgm:spPr/>
      <dgm:t>
        <a:bodyPr/>
        <a:lstStyle/>
        <a:p>
          <a:endParaRPr lang="es-EC" b="1"/>
        </a:p>
      </dgm:t>
    </dgm:pt>
    <dgm:pt modelId="{737DAE7F-3FAD-4A87-9C66-3D2C2BD678A9}" type="sibTrans" cxnId="{2AB08680-7D69-43BB-AE04-B04E354BD076}">
      <dgm:prSet/>
      <dgm:spPr/>
      <dgm:t>
        <a:bodyPr/>
        <a:lstStyle/>
        <a:p>
          <a:endParaRPr lang="es-EC" b="1"/>
        </a:p>
      </dgm:t>
    </dgm:pt>
    <dgm:pt modelId="{14D3DCBC-E8AE-49BB-8C42-66BB0DEE370D}">
      <dgm:prSet/>
      <dgm:spPr/>
      <dgm:t>
        <a:bodyPr/>
        <a:lstStyle/>
        <a:p>
          <a:r>
            <a:rPr lang="es-EC" b="1" dirty="0" smtClean="0"/>
            <a:t>CAUSAS </a:t>
          </a:r>
          <a:r>
            <a:rPr lang="es-EC" b="1" dirty="0" smtClean="0">
              <a:hlinkClick xmlns:r="http://schemas.openxmlformats.org/officeDocument/2006/relationships" r:id="rId5" action="ppaction://hlinksldjump"/>
            </a:rPr>
            <a:t>EFECTOS</a:t>
          </a:r>
          <a:r>
            <a:rPr lang="es-EC" b="1" dirty="0" smtClean="0"/>
            <a:t> (EJES SAN)</a:t>
          </a:r>
          <a:endParaRPr lang="es-EC" b="1" dirty="0"/>
        </a:p>
      </dgm:t>
    </dgm:pt>
    <dgm:pt modelId="{DC7E714A-9E5D-489F-96AB-B070180A4D71}" type="parTrans" cxnId="{426633BC-6E6B-4D80-8DB8-1B3DCAFDF3D0}">
      <dgm:prSet/>
      <dgm:spPr/>
      <dgm:t>
        <a:bodyPr/>
        <a:lstStyle/>
        <a:p>
          <a:endParaRPr lang="es-EC" b="1"/>
        </a:p>
      </dgm:t>
    </dgm:pt>
    <dgm:pt modelId="{A0DA4D5D-8758-4E53-8E0C-8ADB719780F0}" type="sibTrans" cxnId="{426633BC-6E6B-4D80-8DB8-1B3DCAFDF3D0}">
      <dgm:prSet/>
      <dgm:spPr/>
      <dgm:t>
        <a:bodyPr/>
        <a:lstStyle/>
        <a:p>
          <a:endParaRPr lang="es-EC" b="1"/>
        </a:p>
      </dgm:t>
    </dgm:pt>
    <dgm:pt modelId="{D1EDB23E-4E22-42F9-A78F-8E1A0FE455A3}">
      <dgm:prSet/>
      <dgm:spPr/>
      <dgm:t>
        <a:bodyPr/>
        <a:lstStyle/>
        <a:p>
          <a:r>
            <a:rPr lang="es-EC" b="1" smtClean="0"/>
            <a:t>SITUACIÓN ACTUAL</a:t>
          </a:r>
          <a:endParaRPr lang="es-EC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E2F16671-DB02-42CB-91F6-42143C0AEC00}" type="parTrans" cxnId="{54048250-6665-4ADC-AC53-6D28654AF1ED}">
      <dgm:prSet/>
      <dgm:spPr/>
      <dgm:t>
        <a:bodyPr/>
        <a:lstStyle/>
        <a:p>
          <a:endParaRPr lang="es-EC" b="1"/>
        </a:p>
      </dgm:t>
    </dgm:pt>
    <dgm:pt modelId="{46CEEFC9-10FE-4FFB-BF52-E638DB71B1E0}" type="sibTrans" cxnId="{54048250-6665-4ADC-AC53-6D28654AF1ED}">
      <dgm:prSet/>
      <dgm:spPr/>
      <dgm:t>
        <a:bodyPr/>
        <a:lstStyle/>
        <a:p>
          <a:endParaRPr lang="es-EC" b="1"/>
        </a:p>
      </dgm:t>
    </dgm:pt>
    <dgm:pt modelId="{4364EB66-5C11-4245-91DA-402D9F79C4E5}" type="pres">
      <dgm:prSet presAssocID="{792A648B-CED7-425C-AC08-935B608E90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5246180-D0A1-43E5-82A3-9C871AF82318}" type="pres">
      <dgm:prSet presAssocID="{59B866E6-E02A-4EE1-AE05-14ACE19E91D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729B67-B9BD-4473-B379-F7340B246F8D}" type="pres">
      <dgm:prSet presAssocID="{9B4F479D-46AF-4D2C-A413-D10185E60285}" presName="spacer" presStyleCnt="0"/>
      <dgm:spPr/>
      <dgm:t>
        <a:bodyPr/>
        <a:lstStyle/>
        <a:p>
          <a:endParaRPr lang="es-EC"/>
        </a:p>
      </dgm:t>
    </dgm:pt>
    <dgm:pt modelId="{0963C528-B509-4E34-904B-B21E6C389EF3}" type="pres">
      <dgm:prSet presAssocID="{D1EDB23E-4E22-42F9-A78F-8E1A0FE455A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1762410-6F0C-4B60-A27F-D70C44D624FA}" type="pres">
      <dgm:prSet presAssocID="{46CEEFC9-10FE-4FFB-BF52-E638DB71B1E0}" presName="spacer" presStyleCnt="0"/>
      <dgm:spPr/>
      <dgm:t>
        <a:bodyPr/>
        <a:lstStyle/>
        <a:p>
          <a:endParaRPr lang="es-EC"/>
        </a:p>
      </dgm:t>
    </dgm:pt>
    <dgm:pt modelId="{BC32A705-46DD-4786-ADEF-C41DDABFF9BE}" type="pres">
      <dgm:prSet presAssocID="{14D3DCBC-E8AE-49BB-8C42-66BB0DEE370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3DD16-1956-46C5-84FA-6D4C5EAD8146}" type="pres">
      <dgm:prSet presAssocID="{A0DA4D5D-8758-4E53-8E0C-8ADB719780F0}" presName="spacer" presStyleCnt="0"/>
      <dgm:spPr/>
      <dgm:t>
        <a:bodyPr/>
        <a:lstStyle/>
        <a:p>
          <a:endParaRPr lang="es-EC"/>
        </a:p>
      </dgm:t>
    </dgm:pt>
    <dgm:pt modelId="{31382215-4903-455F-A521-652F1D4FC16B}" type="pres">
      <dgm:prSet presAssocID="{94618290-A8D8-45E9-8CEA-991C79595DF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563EA87-585C-45E0-9CF4-60B68692702F}" type="pres">
      <dgm:prSet presAssocID="{737DAE7F-3FAD-4A87-9C66-3D2C2BD678A9}" presName="spacer" presStyleCnt="0"/>
      <dgm:spPr/>
      <dgm:t>
        <a:bodyPr/>
        <a:lstStyle/>
        <a:p>
          <a:endParaRPr lang="es-EC"/>
        </a:p>
      </dgm:t>
    </dgm:pt>
    <dgm:pt modelId="{CD0A1DD3-870D-40D0-9C06-2A7329CCD07E}" type="pres">
      <dgm:prSet presAssocID="{95E2D75A-47CD-4707-BCA1-EE3D8255A87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E3C78A-3C9C-4605-B62F-87AC6B211FB5}" type="pres">
      <dgm:prSet presAssocID="{A1332E43-27C0-49A9-8296-BB21611F0A0D}" presName="spacer" presStyleCnt="0"/>
      <dgm:spPr/>
      <dgm:t>
        <a:bodyPr/>
        <a:lstStyle/>
        <a:p>
          <a:endParaRPr lang="es-EC"/>
        </a:p>
      </dgm:t>
    </dgm:pt>
    <dgm:pt modelId="{D768DD7A-459C-40CD-8960-B44F0CAE523F}" type="pres">
      <dgm:prSet presAssocID="{E546386F-8A54-4422-9398-9F77EBFDF62E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C6BB8F1-8662-4423-9F8C-D88E44BB59F0}" srcId="{792A648B-CED7-425C-AC08-935B608E904F}" destId="{59B866E6-E02A-4EE1-AE05-14ACE19E91D2}" srcOrd="0" destOrd="0" parTransId="{8E6AC166-30AC-4567-8533-EA4AB7527359}" sibTransId="{9B4F479D-46AF-4D2C-A413-D10185E60285}"/>
    <dgm:cxn modelId="{2E354325-25AA-46FD-BD94-676122F783D1}" type="presOf" srcId="{95E2D75A-47CD-4707-BCA1-EE3D8255A871}" destId="{CD0A1DD3-870D-40D0-9C06-2A7329CCD07E}" srcOrd="0" destOrd="0" presId="urn:microsoft.com/office/officeart/2005/8/layout/vList2"/>
    <dgm:cxn modelId="{3785947C-C577-42C7-8B86-9509FA23442C}" type="presOf" srcId="{59B866E6-E02A-4EE1-AE05-14ACE19E91D2}" destId="{D5246180-D0A1-43E5-82A3-9C871AF82318}" srcOrd="0" destOrd="0" presId="urn:microsoft.com/office/officeart/2005/8/layout/vList2"/>
    <dgm:cxn modelId="{20481CCB-4047-4551-ADDF-858A4F565BE8}" type="presOf" srcId="{792A648B-CED7-425C-AC08-935B608E904F}" destId="{4364EB66-5C11-4245-91DA-402D9F79C4E5}" srcOrd="0" destOrd="0" presId="urn:microsoft.com/office/officeart/2005/8/layout/vList2"/>
    <dgm:cxn modelId="{426633BC-6E6B-4D80-8DB8-1B3DCAFDF3D0}" srcId="{792A648B-CED7-425C-AC08-935B608E904F}" destId="{14D3DCBC-E8AE-49BB-8C42-66BB0DEE370D}" srcOrd="2" destOrd="0" parTransId="{DC7E714A-9E5D-489F-96AB-B070180A4D71}" sibTransId="{A0DA4D5D-8758-4E53-8E0C-8ADB719780F0}"/>
    <dgm:cxn modelId="{26876410-1A46-473B-8040-4D0FE0C9FF46}" type="presOf" srcId="{14D3DCBC-E8AE-49BB-8C42-66BB0DEE370D}" destId="{BC32A705-46DD-4786-ADEF-C41DDABFF9BE}" srcOrd="0" destOrd="0" presId="urn:microsoft.com/office/officeart/2005/8/layout/vList2"/>
    <dgm:cxn modelId="{2AB08680-7D69-43BB-AE04-B04E354BD076}" srcId="{792A648B-CED7-425C-AC08-935B608E904F}" destId="{94618290-A8D8-45E9-8CEA-991C79595DF9}" srcOrd="3" destOrd="0" parTransId="{62F31A0C-CCDE-474A-9D6D-CDC2C17E4A17}" sibTransId="{737DAE7F-3FAD-4A87-9C66-3D2C2BD678A9}"/>
    <dgm:cxn modelId="{CEFA02CA-E117-4BAF-94BC-3B5E167DD68E}" srcId="{792A648B-CED7-425C-AC08-935B608E904F}" destId="{E546386F-8A54-4422-9398-9F77EBFDF62E}" srcOrd="5" destOrd="0" parTransId="{CA7DE7D2-873A-4541-829A-9FC02D03429F}" sibTransId="{EDCA98E7-48BE-40CE-8BC2-1CA5997FDB88}"/>
    <dgm:cxn modelId="{C2B5C7AF-58C7-455D-8FF1-4F763617808D}" type="presOf" srcId="{D1EDB23E-4E22-42F9-A78F-8E1A0FE455A3}" destId="{0963C528-B509-4E34-904B-B21E6C389EF3}" srcOrd="0" destOrd="0" presId="urn:microsoft.com/office/officeart/2005/8/layout/vList2"/>
    <dgm:cxn modelId="{54048250-6665-4ADC-AC53-6D28654AF1ED}" srcId="{792A648B-CED7-425C-AC08-935B608E904F}" destId="{D1EDB23E-4E22-42F9-A78F-8E1A0FE455A3}" srcOrd="1" destOrd="0" parTransId="{E2F16671-DB02-42CB-91F6-42143C0AEC00}" sibTransId="{46CEEFC9-10FE-4FFB-BF52-E638DB71B1E0}"/>
    <dgm:cxn modelId="{5B1CA2F3-5757-4DDE-B441-6A0F16C48496}" type="presOf" srcId="{E546386F-8A54-4422-9398-9F77EBFDF62E}" destId="{D768DD7A-459C-40CD-8960-B44F0CAE523F}" srcOrd="0" destOrd="0" presId="urn:microsoft.com/office/officeart/2005/8/layout/vList2"/>
    <dgm:cxn modelId="{F2A40D8C-F24A-4431-AA0E-9A2B147259BC}" srcId="{792A648B-CED7-425C-AC08-935B608E904F}" destId="{95E2D75A-47CD-4707-BCA1-EE3D8255A871}" srcOrd="4" destOrd="0" parTransId="{4B8FAAF1-EF99-48E2-B219-2900AF19D9DC}" sibTransId="{A1332E43-27C0-49A9-8296-BB21611F0A0D}"/>
    <dgm:cxn modelId="{957CB747-E3B9-4EA9-B82B-8DFCAF0FEA8F}" type="presOf" srcId="{94618290-A8D8-45E9-8CEA-991C79595DF9}" destId="{31382215-4903-455F-A521-652F1D4FC16B}" srcOrd="0" destOrd="0" presId="urn:microsoft.com/office/officeart/2005/8/layout/vList2"/>
    <dgm:cxn modelId="{3A5FF852-117F-41FE-8BDA-E0E34745AB1E}" type="presParOf" srcId="{4364EB66-5C11-4245-91DA-402D9F79C4E5}" destId="{D5246180-D0A1-43E5-82A3-9C871AF82318}" srcOrd="0" destOrd="0" presId="urn:microsoft.com/office/officeart/2005/8/layout/vList2"/>
    <dgm:cxn modelId="{E2133D65-FE17-42AE-90F7-210D917C1C2D}" type="presParOf" srcId="{4364EB66-5C11-4245-91DA-402D9F79C4E5}" destId="{44729B67-B9BD-4473-B379-F7340B246F8D}" srcOrd="1" destOrd="0" presId="urn:microsoft.com/office/officeart/2005/8/layout/vList2"/>
    <dgm:cxn modelId="{40CE2979-611F-49C1-BAD6-8FBCECC110E0}" type="presParOf" srcId="{4364EB66-5C11-4245-91DA-402D9F79C4E5}" destId="{0963C528-B509-4E34-904B-B21E6C389EF3}" srcOrd="2" destOrd="0" presId="urn:microsoft.com/office/officeart/2005/8/layout/vList2"/>
    <dgm:cxn modelId="{2CDA7B17-0365-4E66-8B1E-6C63AC98D563}" type="presParOf" srcId="{4364EB66-5C11-4245-91DA-402D9F79C4E5}" destId="{C1762410-6F0C-4B60-A27F-D70C44D624FA}" srcOrd="3" destOrd="0" presId="urn:microsoft.com/office/officeart/2005/8/layout/vList2"/>
    <dgm:cxn modelId="{1257D71E-CB9A-4E88-93F8-DC9A2CCB5F20}" type="presParOf" srcId="{4364EB66-5C11-4245-91DA-402D9F79C4E5}" destId="{BC32A705-46DD-4786-ADEF-C41DDABFF9BE}" srcOrd="4" destOrd="0" presId="urn:microsoft.com/office/officeart/2005/8/layout/vList2"/>
    <dgm:cxn modelId="{9058A4F2-0807-4700-B702-0DFD9AC1B794}" type="presParOf" srcId="{4364EB66-5C11-4245-91DA-402D9F79C4E5}" destId="{47E3DD16-1956-46C5-84FA-6D4C5EAD8146}" srcOrd="5" destOrd="0" presId="urn:microsoft.com/office/officeart/2005/8/layout/vList2"/>
    <dgm:cxn modelId="{EFBC9762-F10B-4F66-B7E9-B0539F27B9FC}" type="presParOf" srcId="{4364EB66-5C11-4245-91DA-402D9F79C4E5}" destId="{31382215-4903-455F-A521-652F1D4FC16B}" srcOrd="6" destOrd="0" presId="urn:microsoft.com/office/officeart/2005/8/layout/vList2"/>
    <dgm:cxn modelId="{C2887206-127C-45E2-870E-6813DFFDA065}" type="presParOf" srcId="{4364EB66-5C11-4245-91DA-402D9F79C4E5}" destId="{4563EA87-585C-45E0-9CF4-60B68692702F}" srcOrd="7" destOrd="0" presId="urn:microsoft.com/office/officeart/2005/8/layout/vList2"/>
    <dgm:cxn modelId="{B4CCDF57-0980-49D2-A1D7-7AE4B3C2859D}" type="presParOf" srcId="{4364EB66-5C11-4245-91DA-402D9F79C4E5}" destId="{CD0A1DD3-870D-40D0-9C06-2A7329CCD07E}" srcOrd="8" destOrd="0" presId="urn:microsoft.com/office/officeart/2005/8/layout/vList2"/>
    <dgm:cxn modelId="{4D6685DA-96CC-4098-A62F-46E35A0CE56A}" type="presParOf" srcId="{4364EB66-5C11-4245-91DA-402D9F79C4E5}" destId="{8FE3C78A-3C9C-4605-B62F-87AC6B211FB5}" srcOrd="9" destOrd="0" presId="urn:microsoft.com/office/officeart/2005/8/layout/vList2"/>
    <dgm:cxn modelId="{4ABFFC7E-10F1-410D-B251-316235C6814B}" type="presParOf" srcId="{4364EB66-5C11-4245-91DA-402D9F79C4E5}" destId="{D768DD7A-459C-40CD-8960-B44F0CAE52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CC8F579-629E-4E90-B34A-CA0810E7F2FF}" type="doc">
      <dgm:prSet loTypeId="urn:microsoft.com/office/officeart/2005/8/layout/hProcess6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EAD4AB8-081F-428E-8C5B-7D346EC9E3F3}">
      <dgm:prSet phldrT="[Texto]" custT="1"/>
      <dgm:spPr/>
      <dgm:t>
        <a:bodyPr/>
        <a:lstStyle/>
        <a:p>
          <a:r>
            <a:rPr lang="es-EC" sz="900" b="1" dirty="0" smtClean="0"/>
            <a:t>PROPÓSITO</a:t>
          </a:r>
          <a:endParaRPr lang="es-EC" sz="900" b="1" dirty="0"/>
        </a:p>
      </dgm:t>
    </dgm:pt>
    <dgm:pt modelId="{706CF622-624D-44EA-A216-8E655F48CAAE}" type="parTrans" cxnId="{91AF6D33-DAA6-4585-BD8B-32C2D0954132}">
      <dgm:prSet/>
      <dgm:spPr/>
      <dgm:t>
        <a:bodyPr/>
        <a:lstStyle/>
        <a:p>
          <a:endParaRPr lang="es-EC"/>
        </a:p>
      </dgm:t>
    </dgm:pt>
    <dgm:pt modelId="{BA4E6B6C-73C7-4034-83F0-CD6A31FBACAD}" type="sibTrans" cxnId="{91AF6D33-DAA6-4585-BD8B-32C2D0954132}">
      <dgm:prSet/>
      <dgm:spPr/>
      <dgm:t>
        <a:bodyPr/>
        <a:lstStyle/>
        <a:p>
          <a:endParaRPr lang="es-EC"/>
        </a:p>
      </dgm:t>
    </dgm:pt>
    <dgm:pt modelId="{BF3ECBC5-CBCD-4721-86DE-AF6F2674B094}">
      <dgm:prSet phldrT="[Texto]" custT="1"/>
      <dgm:spPr/>
      <dgm:t>
        <a:bodyPr/>
        <a:lstStyle/>
        <a:p>
          <a:pPr algn="r"/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Población </a:t>
          </a:r>
          <a:r>
            <a:rPr lang="es-EC" sz="1400" dirty="0" smtClean="0">
              <a:solidFill>
                <a:schemeClr val="accent3">
                  <a:lumMod val="50000"/>
                </a:schemeClr>
              </a:solidFill>
            </a:rPr>
            <a:t>beneficiaria</a:t>
          </a:r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 aplica prácticas saludables</a:t>
          </a:r>
          <a:endParaRPr lang="es-EC" sz="1200" dirty="0">
            <a:solidFill>
              <a:schemeClr val="accent3">
                <a:lumMod val="50000"/>
              </a:schemeClr>
            </a:solidFill>
          </a:endParaRPr>
        </a:p>
      </dgm:t>
    </dgm:pt>
    <dgm:pt modelId="{79D9CBBF-EC34-47F3-95BA-32641F808B53}" type="parTrans" cxnId="{845FC201-09C8-4087-B69F-86D699C2A250}">
      <dgm:prSet/>
      <dgm:spPr/>
      <dgm:t>
        <a:bodyPr/>
        <a:lstStyle/>
        <a:p>
          <a:endParaRPr lang="es-EC"/>
        </a:p>
      </dgm:t>
    </dgm:pt>
    <dgm:pt modelId="{48CDD3EB-ECD5-4E28-ABD4-C44A47651F52}" type="sibTrans" cxnId="{845FC201-09C8-4087-B69F-86D699C2A250}">
      <dgm:prSet/>
      <dgm:spPr/>
      <dgm:t>
        <a:bodyPr/>
        <a:lstStyle/>
        <a:p>
          <a:endParaRPr lang="es-EC"/>
        </a:p>
      </dgm:t>
    </dgm:pt>
    <dgm:pt modelId="{59AFA24E-8143-4757-B944-99E39775EAA5}">
      <dgm:prSet phldrT="[Texto]" custT="1"/>
      <dgm:spPr/>
      <dgm:t>
        <a:bodyPr/>
        <a:lstStyle/>
        <a:p>
          <a:r>
            <a:rPr lang="es-EC" sz="900" b="1" smtClean="0"/>
            <a:t>IMPACTO</a:t>
          </a:r>
          <a:endParaRPr lang="es-EC" sz="900" b="1" dirty="0"/>
        </a:p>
      </dgm:t>
    </dgm:pt>
    <dgm:pt modelId="{FADC1A3F-658D-4467-B5EB-A24BF9C6C6D8}" type="parTrans" cxnId="{D7EF8D62-ADEB-433B-A729-4F1C31595357}">
      <dgm:prSet/>
      <dgm:spPr/>
      <dgm:t>
        <a:bodyPr/>
        <a:lstStyle/>
        <a:p>
          <a:endParaRPr lang="es-EC"/>
        </a:p>
      </dgm:t>
    </dgm:pt>
    <dgm:pt modelId="{E0CE5420-B526-44C5-A047-91767574DF1E}" type="sibTrans" cxnId="{D7EF8D62-ADEB-433B-A729-4F1C31595357}">
      <dgm:prSet/>
      <dgm:spPr/>
      <dgm:t>
        <a:bodyPr/>
        <a:lstStyle/>
        <a:p>
          <a:endParaRPr lang="es-EC"/>
        </a:p>
      </dgm:t>
    </dgm:pt>
    <dgm:pt modelId="{34D67FD1-0B9F-42B2-96F4-8A519C43CE9E}">
      <dgm:prSet phldrT="[Texto]" custT="1"/>
      <dgm:spPr/>
      <dgm:t>
        <a:bodyPr/>
        <a:lstStyle/>
        <a:p>
          <a:pPr algn="r"/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= Puntaje participante (i) </a:t>
          </a:r>
          <a:r>
            <a:rPr lang="es-EC" sz="1200" b="0" dirty="0" smtClean="0">
              <a:solidFill>
                <a:schemeClr val="accent3">
                  <a:lumMod val="50000"/>
                </a:schemeClr>
              </a:solidFill>
            </a:rPr>
            <a:t>–</a:t>
          </a:r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 puntaje no participante(i)</a:t>
          </a:r>
          <a:endParaRPr lang="es-EC" sz="1200" dirty="0">
            <a:solidFill>
              <a:schemeClr val="accent3">
                <a:lumMod val="50000"/>
              </a:schemeClr>
            </a:solidFill>
          </a:endParaRPr>
        </a:p>
      </dgm:t>
    </dgm:pt>
    <dgm:pt modelId="{907D1FD3-FB21-427F-9ED1-4A7397374235}" type="parTrans" cxnId="{615D9E0B-D8BB-4713-B338-42612D161A30}">
      <dgm:prSet/>
      <dgm:spPr/>
      <dgm:t>
        <a:bodyPr/>
        <a:lstStyle/>
        <a:p>
          <a:endParaRPr lang="es-EC"/>
        </a:p>
      </dgm:t>
    </dgm:pt>
    <dgm:pt modelId="{6E3CE5D4-F1FA-4007-BF58-F0FA70179B8E}" type="sibTrans" cxnId="{615D9E0B-D8BB-4713-B338-42612D161A30}">
      <dgm:prSet/>
      <dgm:spPr/>
      <dgm:t>
        <a:bodyPr/>
        <a:lstStyle/>
        <a:p>
          <a:endParaRPr lang="es-EC"/>
        </a:p>
      </dgm:t>
    </dgm:pt>
    <dgm:pt modelId="{F32F37E9-44A8-46B3-BC2B-1149051F6252}">
      <dgm:prSet phldrT="[Texto]"/>
      <dgm:spPr/>
      <dgm:t>
        <a:bodyPr/>
        <a:lstStyle/>
        <a:p>
          <a:r>
            <a:rPr lang="es-EC" b="1" smtClean="0"/>
            <a:t>RESULTADOS</a:t>
          </a:r>
          <a:endParaRPr lang="es-EC" b="1" dirty="0"/>
        </a:p>
      </dgm:t>
    </dgm:pt>
    <dgm:pt modelId="{BD28CC64-D59D-4A13-9C13-B779C95CF349}" type="parTrans" cxnId="{FAEB0391-AE63-42EA-97EE-78A9DAA0A930}">
      <dgm:prSet/>
      <dgm:spPr/>
      <dgm:t>
        <a:bodyPr/>
        <a:lstStyle/>
        <a:p>
          <a:endParaRPr lang="es-EC"/>
        </a:p>
      </dgm:t>
    </dgm:pt>
    <dgm:pt modelId="{2BD4D14E-0CC4-48BB-86DC-89465ACC26B9}" type="sibTrans" cxnId="{FAEB0391-AE63-42EA-97EE-78A9DAA0A930}">
      <dgm:prSet/>
      <dgm:spPr/>
      <dgm:t>
        <a:bodyPr/>
        <a:lstStyle/>
        <a:p>
          <a:endParaRPr lang="es-EC"/>
        </a:p>
      </dgm:t>
    </dgm:pt>
    <dgm:pt modelId="{B093D043-E1AD-4889-90D0-D9AAFE34EA9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95-100% (5) = Cumple</a:t>
          </a:r>
          <a:endParaRPr lang="es-EC" sz="1200" dirty="0">
            <a:solidFill>
              <a:schemeClr val="accent3">
                <a:lumMod val="50000"/>
              </a:schemeClr>
            </a:solidFill>
          </a:endParaRPr>
        </a:p>
      </dgm:t>
    </dgm:pt>
    <dgm:pt modelId="{5E024981-FE14-432E-952C-06FE722DDF05}" type="parTrans" cxnId="{7080D966-0B0E-4A9D-B4C1-846FE1C52293}">
      <dgm:prSet/>
      <dgm:spPr/>
      <dgm:t>
        <a:bodyPr/>
        <a:lstStyle/>
        <a:p>
          <a:endParaRPr lang="es-EC"/>
        </a:p>
      </dgm:t>
    </dgm:pt>
    <dgm:pt modelId="{E8A6DD70-A221-4B1A-A6D6-8E1D1D5051D3}" type="sibTrans" cxnId="{7080D966-0B0E-4A9D-B4C1-846FE1C52293}">
      <dgm:prSet/>
      <dgm:spPr/>
      <dgm:t>
        <a:bodyPr/>
        <a:lstStyle/>
        <a:p>
          <a:endParaRPr lang="es-EC"/>
        </a:p>
      </dgm:t>
    </dgm:pt>
    <dgm:pt modelId="{32CA10B9-B212-4DD4-8228-3518A31B8467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70 &lt; 95% (3) = Parcial</a:t>
          </a:r>
          <a:endParaRPr lang="es-EC" sz="1200" dirty="0">
            <a:solidFill>
              <a:schemeClr val="accent3">
                <a:lumMod val="50000"/>
              </a:schemeClr>
            </a:solidFill>
          </a:endParaRPr>
        </a:p>
      </dgm:t>
    </dgm:pt>
    <dgm:pt modelId="{28B43B36-775B-4D72-8D1D-046B0D43A44D}" type="parTrans" cxnId="{420DC4C6-92A7-48E7-A7DE-FD6BBCA9E94C}">
      <dgm:prSet/>
      <dgm:spPr/>
      <dgm:t>
        <a:bodyPr/>
        <a:lstStyle/>
        <a:p>
          <a:endParaRPr lang="es-EC"/>
        </a:p>
      </dgm:t>
    </dgm:pt>
    <dgm:pt modelId="{A93CBC98-F09C-434E-B25F-7368BA0F2FE2}" type="sibTrans" cxnId="{420DC4C6-92A7-48E7-A7DE-FD6BBCA9E94C}">
      <dgm:prSet/>
      <dgm:spPr/>
      <dgm:t>
        <a:bodyPr/>
        <a:lstStyle/>
        <a:p>
          <a:endParaRPr lang="es-EC"/>
        </a:p>
      </dgm:t>
    </dgm:pt>
    <dgm:pt modelId="{66B7D16D-A754-436C-9F73-BAF33212DBF2}">
      <dgm:prSet phldrT="[Texto]" custT="1"/>
      <dgm:spPr/>
      <dgm:t>
        <a:bodyPr/>
        <a:lstStyle/>
        <a:p>
          <a:r>
            <a:rPr lang="es-EC" sz="1200" dirty="0" smtClean="0">
              <a:solidFill>
                <a:schemeClr val="accent3">
                  <a:lumMod val="50000"/>
                </a:schemeClr>
              </a:solidFill>
            </a:rPr>
            <a:t>&lt; 70% = Incumple el fin último</a:t>
          </a:r>
          <a:endParaRPr lang="es-EC" sz="1200" dirty="0">
            <a:solidFill>
              <a:schemeClr val="accent3">
                <a:lumMod val="50000"/>
              </a:schemeClr>
            </a:solidFill>
          </a:endParaRPr>
        </a:p>
      </dgm:t>
    </dgm:pt>
    <dgm:pt modelId="{BD834AD8-1423-4EAB-9F6C-2CAC37C4D04C}" type="parTrans" cxnId="{C08051F4-BBFC-4CA8-839B-0E51C67A4B57}">
      <dgm:prSet/>
      <dgm:spPr/>
      <dgm:t>
        <a:bodyPr/>
        <a:lstStyle/>
        <a:p>
          <a:endParaRPr lang="es-EC"/>
        </a:p>
      </dgm:t>
    </dgm:pt>
    <dgm:pt modelId="{1255DB37-CBF1-4576-9DA2-9826F80B74F0}" type="sibTrans" cxnId="{C08051F4-BBFC-4CA8-839B-0E51C67A4B57}">
      <dgm:prSet/>
      <dgm:spPr/>
      <dgm:t>
        <a:bodyPr/>
        <a:lstStyle/>
        <a:p>
          <a:endParaRPr lang="es-EC"/>
        </a:p>
      </dgm:t>
    </dgm:pt>
    <dgm:pt modelId="{0AA62B0F-D870-4C54-847D-AA6AE428FBF7}" type="pres">
      <dgm:prSet presAssocID="{8CC8F579-629E-4E90-B34A-CA0810E7F2F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F0F5F4B-159E-4B98-852E-0C5CA6360517}" type="pres">
      <dgm:prSet presAssocID="{0EAD4AB8-081F-428E-8C5B-7D346EC9E3F3}" presName="compNode" presStyleCnt="0"/>
      <dgm:spPr/>
    </dgm:pt>
    <dgm:pt modelId="{502895EF-58A1-47C6-8E75-4C8903B001CB}" type="pres">
      <dgm:prSet presAssocID="{0EAD4AB8-081F-428E-8C5B-7D346EC9E3F3}" presName="noGeometry" presStyleCnt="0"/>
      <dgm:spPr/>
    </dgm:pt>
    <dgm:pt modelId="{4355C106-129E-4A08-8A18-A5D988BA0D64}" type="pres">
      <dgm:prSet presAssocID="{0EAD4AB8-081F-428E-8C5B-7D346EC9E3F3}" presName="childTextVisible" presStyleLbl="bgAccFollowNode1" presStyleIdx="0" presStyleCnt="3" custScaleX="106640" custScaleY="1569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192E96-2E96-400B-BE00-4B6B24FB40E9}" type="pres">
      <dgm:prSet presAssocID="{0EAD4AB8-081F-428E-8C5B-7D346EC9E3F3}" presName="childTextHidden" presStyleLbl="bgAccFollowNode1" presStyleIdx="0" presStyleCnt="3"/>
      <dgm:spPr/>
      <dgm:t>
        <a:bodyPr/>
        <a:lstStyle/>
        <a:p>
          <a:endParaRPr lang="es-EC"/>
        </a:p>
      </dgm:t>
    </dgm:pt>
    <dgm:pt modelId="{5504539D-1662-49FA-B02F-62E9F23E63C2}" type="pres">
      <dgm:prSet presAssocID="{0EAD4AB8-081F-428E-8C5B-7D346EC9E3F3}" presName="parentText" presStyleLbl="node1" presStyleIdx="0" presStyleCnt="3" custScaleX="117237" custScaleY="15134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28ECB5-60C1-4648-8633-8BFBA8288E99}" type="pres">
      <dgm:prSet presAssocID="{0EAD4AB8-081F-428E-8C5B-7D346EC9E3F3}" presName="aSpace" presStyleCnt="0"/>
      <dgm:spPr/>
    </dgm:pt>
    <dgm:pt modelId="{C341AEEE-E071-49CA-B916-63933EC500D0}" type="pres">
      <dgm:prSet presAssocID="{59AFA24E-8143-4757-B944-99E39775EAA5}" presName="compNode" presStyleCnt="0"/>
      <dgm:spPr/>
    </dgm:pt>
    <dgm:pt modelId="{0AA947EC-6049-4FEE-9317-929BE5915836}" type="pres">
      <dgm:prSet presAssocID="{59AFA24E-8143-4757-B944-99E39775EAA5}" presName="noGeometry" presStyleCnt="0"/>
      <dgm:spPr/>
    </dgm:pt>
    <dgm:pt modelId="{F22D71B1-55B7-4F29-A726-D8CBE797711E}" type="pres">
      <dgm:prSet presAssocID="{59AFA24E-8143-4757-B944-99E39775EAA5}" presName="childTextVisible" presStyleLbl="bgAccFollowNode1" presStyleIdx="1" presStyleCnt="3" custScaleX="123417" custScaleY="171333" custLinFactNeighborX="-1365" custLinFactNeighborY="-12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EA3DF52-9D9E-4F43-BB68-276B8B8856DC}" type="pres">
      <dgm:prSet presAssocID="{59AFA24E-8143-4757-B944-99E39775EAA5}" presName="childTextHidden" presStyleLbl="bgAccFollowNode1" presStyleIdx="1" presStyleCnt="3"/>
      <dgm:spPr/>
      <dgm:t>
        <a:bodyPr/>
        <a:lstStyle/>
        <a:p>
          <a:endParaRPr lang="es-EC"/>
        </a:p>
      </dgm:t>
    </dgm:pt>
    <dgm:pt modelId="{F67AFB69-CBCF-4179-A530-EC3FA0A042BE}" type="pres">
      <dgm:prSet presAssocID="{59AFA24E-8143-4757-B944-99E39775EAA5}" presName="parentText" presStyleLbl="node1" presStyleIdx="1" presStyleCnt="3" custScaleX="111353" custScaleY="169257" custLinFactNeighborX="-14191" custLinFactNeighborY="272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902505-E2CC-4980-8321-A99DB81758F4}" type="pres">
      <dgm:prSet presAssocID="{59AFA24E-8143-4757-B944-99E39775EAA5}" presName="aSpace" presStyleCnt="0"/>
      <dgm:spPr/>
    </dgm:pt>
    <dgm:pt modelId="{D363D662-9430-47E6-BA99-C3AD0EA7CE97}" type="pres">
      <dgm:prSet presAssocID="{F32F37E9-44A8-46B3-BC2B-1149051F6252}" presName="compNode" presStyleCnt="0"/>
      <dgm:spPr/>
    </dgm:pt>
    <dgm:pt modelId="{AD18DE3C-766D-433F-9691-F2465869E433}" type="pres">
      <dgm:prSet presAssocID="{F32F37E9-44A8-46B3-BC2B-1149051F6252}" presName="noGeometry" presStyleCnt="0"/>
      <dgm:spPr/>
    </dgm:pt>
    <dgm:pt modelId="{5D0BB346-DC37-458B-90E4-AF723869AF67}" type="pres">
      <dgm:prSet presAssocID="{F32F37E9-44A8-46B3-BC2B-1149051F6252}" presName="childTextVisible" presStyleLbl="bgAccFollowNode1" presStyleIdx="2" presStyleCnt="3" custScaleY="155725" custLinFactNeighborX="-1051" custLinFactNeighborY="-6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FBBDDA8-5630-40C4-A3C3-1AA1F8328405}" type="pres">
      <dgm:prSet presAssocID="{F32F37E9-44A8-46B3-BC2B-1149051F6252}" presName="childTextHidden" presStyleLbl="bgAccFollowNode1" presStyleIdx="2" presStyleCnt="3"/>
      <dgm:spPr/>
      <dgm:t>
        <a:bodyPr/>
        <a:lstStyle/>
        <a:p>
          <a:endParaRPr lang="es-EC"/>
        </a:p>
      </dgm:t>
    </dgm:pt>
    <dgm:pt modelId="{E042565A-1FA5-479D-A18B-B5F2CB4E7C6E}" type="pres">
      <dgm:prSet presAssocID="{F32F37E9-44A8-46B3-BC2B-1149051F6252}" presName="parentText" presStyleLbl="node1" presStyleIdx="2" presStyleCnt="3" custScaleX="117219" custScaleY="169257" custLinFactNeighborX="-19590" custLinFactNeighborY="201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EF880E9-AB22-40FC-94F9-B94488D67AD0}" type="presOf" srcId="{32CA10B9-B212-4DD4-8228-3518A31B8467}" destId="{5D0BB346-DC37-458B-90E4-AF723869AF67}" srcOrd="0" destOrd="1" presId="urn:microsoft.com/office/officeart/2005/8/layout/hProcess6"/>
    <dgm:cxn modelId="{C08051F4-BBFC-4CA8-839B-0E51C67A4B57}" srcId="{F32F37E9-44A8-46B3-BC2B-1149051F6252}" destId="{66B7D16D-A754-436C-9F73-BAF33212DBF2}" srcOrd="2" destOrd="0" parTransId="{BD834AD8-1423-4EAB-9F6C-2CAC37C4D04C}" sibTransId="{1255DB37-CBF1-4576-9DA2-9826F80B74F0}"/>
    <dgm:cxn modelId="{88DE6D52-B20B-4E12-A7A4-7803D31698EC}" type="presOf" srcId="{34D67FD1-0B9F-42B2-96F4-8A519C43CE9E}" destId="{F22D71B1-55B7-4F29-A726-D8CBE797711E}" srcOrd="0" destOrd="0" presId="urn:microsoft.com/office/officeart/2005/8/layout/hProcess6"/>
    <dgm:cxn modelId="{845FC201-09C8-4087-B69F-86D699C2A250}" srcId="{0EAD4AB8-081F-428E-8C5B-7D346EC9E3F3}" destId="{BF3ECBC5-CBCD-4721-86DE-AF6F2674B094}" srcOrd="0" destOrd="0" parTransId="{79D9CBBF-EC34-47F3-95BA-32641F808B53}" sibTransId="{48CDD3EB-ECD5-4E28-ABD4-C44A47651F52}"/>
    <dgm:cxn modelId="{0FF4FEB5-3DA4-4DB4-B448-0C55940F0722}" type="presOf" srcId="{66B7D16D-A754-436C-9F73-BAF33212DBF2}" destId="{5D0BB346-DC37-458B-90E4-AF723869AF67}" srcOrd="0" destOrd="2" presId="urn:microsoft.com/office/officeart/2005/8/layout/hProcess6"/>
    <dgm:cxn modelId="{AF01EC4C-78F4-49C6-9A96-EB917ABA1A7B}" type="presOf" srcId="{8CC8F579-629E-4E90-B34A-CA0810E7F2FF}" destId="{0AA62B0F-D870-4C54-847D-AA6AE428FBF7}" srcOrd="0" destOrd="0" presId="urn:microsoft.com/office/officeart/2005/8/layout/hProcess6"/>
    <dgm:cxn modelId="{7080D966-0B0E-4A9D-B4C1-846FE1C52293}" srcId="{F32F37E9-44A8-46B3-BC2B-1149051F6252}" destId="{B093D043-E1AD-4889-90D0-D9AAFE34EA97}" srcOrd="0" destOrd="0" parTransId="{5E024981-FE14-432E-952C-06FE722DDF05}" sibTransId="{E8A6DD70-A221-4B1A-A6D6-8E1D1D5051D3}"/>
    <dgm:cxn modelId="{8AFD54EA-8B63-43B2-8EFD-216451B33FE9}" type="presOf" srcId="{B093D043-E1AD-4889-90D0-D9AAFE34EA97}" destId="{5D0BB346-DC37-458B-90E4-AF723869AF67}" srcOrd="0" destOrd="0" presId="urn:microsoft.com/office/officeart/2005/8/layout/hProcess6"/>
    <dgm:cxn modelId="{086EF707-0604-417D-B774-7FF21541986E}" type="presOf" srcId="{F32F37E9-44A8-46B3-BC2B-1149051F6252}" destId="{E042565A-1FA5-479D-A18B-B5F2CB4E7C6E}" srcOrd="0" destOrd="0" presId="urn:microsoft.com/office/officeart/2005/8/layout/hProcess6"/>
    <dgm:cxn modelId="{91AF6D33-DAA6-4585-BD8B-32C2D0954132}" srcId="{8CC8F579-629E-4E90-B34A-CA0810E7F2FF}" destId="{0EAD4AB8-081F-428E-8C5B-7D346EC9E3F3}" srcOrd="0" destOrd="0" parTransId="{706CF622-624D-44EA-A216-8E655F48CAAE}" sibTransId="{BA4E6B6C-73C7-4034-83F0-CD6A31FBACAD}"/>
    <dgm:cxn modelId="{420DC4C6-92A7-48E7-A7DE-FD6BBCA9E94C}" srcId="{F32F37E9-44A8-46B3-BC2B-1149051F6252}" destId="{32CA10B9-B212-4DD4-8228-3518A31B8467}" srcOrd="1" destOrd="0" parTransId="{28B43B36-775B-4D72-8D1D-046B0D43A44D}" sibTransId="{A93CBC98-F09C-434E-B25F-7368BA0F2FE2}"/>
    <dgm:cxn modelId="{BE35027E-79A1-45CD-B855-524593191779}" type="presOf" srcId="{0EAD4AB8-081F-428E-8C5B-7D346EC9E3F3}" destId="{5504539D-1662-49FA-B02F-62E9F23E63C2}" srcOrd="0" destOrd="0" presId="urn:microsoft.com/office/officeart/2005/8/layout/hProcess6"/>
    <dgm:cxn modelId="{CECF6B42-9EA5-4CDB-B564-228066885E21}" type="presOf" srcId="{BF3ECBC5-CBCD-4721-86DE-AF6F2674B094}" destId="{F8192E96-2E96-400B-BE00-4B6B24FB40E9}" srcOrd="1" destOrd="0" presId="urn:microsoft.com/office/officeart/2005/8/layout/hProcess6"/>
    <dgm:cxn modelId="{615D9E0B-D8BB-4713-B338-42612D161A30}" srcId="{59AFA24E-8143-4757-B944-99E39775EAA5}" destId="{34D67FD1-0B9F-42B2-96F4-8A519C43CE9E}" srcOrd="0" destOrd="0" parTransId="{907D1FD3-FB21-427F-9ED1-4A7397374235}" sibTransId="{6E3CE5D4-F1FA-4007-BF58-F0FA70179B8E}"/>
    <dgm:cxn modelId="{FF7ADF2B-579A-496D-A285-4AFA80B0274D}" type="presOf" srcId="{BF3ECBC5-CBCD-4721-86DE-AF6F2674B094}" destId="{4355C106-129E-4A08-8A18-A5D988BA0D64}" srcOrd="0" destOrd="0" presId="urn:microsoft.com/office/officeart/2005/8/layout/hProcess6"/>
    <dgm:cxn modelId="{FAEB0391-AE63-42EA-97EE-78A9DAA0A930}" srcId="{8CC8F579-629E-4E90-B34A-CA0810E7F2FF}" destId="{F32F37E9-44A8-46B3-BC2B-1149051F6252}" srcOrd="2" destOrd="0" parTransId="{BD28CC64-D59D-4A13-9C13-B779C95CF349}" sibTransId="{2BD4D14E-0CC4-48BB-86DC-89465ACC26B9}"/>
    <dgm:cxn modelId="{4F1B519C-4CA3-4621-BD07-42D6C2BEE1AA}" type="presOf" srcId="{34D67FD1-0B9F-42B2-96F4-8A519C43CE9E}" destId="{4EA3DF52-9D9E-4F43-BB68-276B8B8856DC}" srcOrd="1" destOrd="0" presId="urn:microsoft.com/office/officeart/2005/8/layout/hProcess6"/>
    <dgm:cxn modelId="{4ACB6CC9-AEA3-43C7-808F-7E70A1D116A4}" type="presOf" srcId="{66B7D16D-A754-436C-9F73-BAF33212DBF2}" destId="{FFBBDDA8-5630-40C4-A3C3-1AA1F8328405}" srcOrd="1" destOrd="2" presId="urn:microsoft.com/office/officeart/2005/8/layout/hProcess6"/>
    <dgm:cxn modelId="{86D8159A-B39D-4726-9C4D-6F4BE94218A5}" type="presOf" srcId="{B093D043-E1AD-4889-90D0-D9AAFE34EA97}" destId="{FFBBDDA8-5630-40C4-A3C3-1AA1F8328405}" srcOrd="1" destOrd="0" presId="urn:microsoft.com/office/officeart/2005/8/layout/hProcess6"/>
    <dgm:cxn modelId="{AA133256-8DE4-42D7-B000-AED4600A6369}" type="presOf" srcId="{59AFA24E-8143-4757-B944-99E39775EAA5}" destId="{F67AFB69-CBCF-4179-A530-EC3FA0A042BE}" srcOrd="0" destOrd="0" presId="urn:microsoft.com/office/officeart/2005/8/layout/hProcess6"/>
    <dgm:cxn modelId="{2880D3B3-4C9C-4E61-886C-0E03F01D75AC}" type="presOf" srcId="{32CA10B9-B212-4DD4-8228-3518A31B8467}" destId="{FFBBDDA8-5630-40C4-A3C3-1AA1F8328405}" srcOrd="1" destOrd="1" presId="urn:microsoft.com/office/officeart/2005/8/layout/hProcess6"/>
    <dgm:cxn modelId="{D7EF8D62-ADEB-433B-A729-4F1C31595357}" srcId="{8CC8F579-629E-4E90-B34A-CA0810E7F2FF}" destId="{59AFA24E-8143-4757-B944-99E39775EAA5}" srcOrd="1" destOrd="0" parTransId="{FADC1A3F-658D-4467-B5EB-A24BF9C6C6D8}" sibTransId="{E0CE5420-B526-44C5-A047-91767574DF1E}"/>
    <dgm:cxn modelId="{260D9836-F7CF-40C4-B79A-1F84628082E1}" type="presParOf" srcId="{0AA62B0F-D870-4C54-847D-AA6AE428FBF7}" destId="{FF0F5F4B-159E-4B98-852E-0C5CA6360517}" srcOrd="0" destOrd="0" presId="urn:microsoft.com/office/officeart/2005/8/layout/hProcess6"/>
    <dgm:cxn modelId="{7687F957-6B86-4C2E-8E54-B72B899A32FA}" type="presParOf" srcId="{FF0F5F4B-159E-4B98-852E-0C5CA6360517}" destId="{502895EF-58A1-47C6-8E75-4C8903B001CB}" srcOrd="0" destOrd="0" presId="urn:microsoft.com/office/officeart/2005/8/layout/hProcess6"/>
    <dgm:cxn modelId="{FE56438E-4480-4DCB-BF72-F5F071CE8557}" type="presParOf" srcId="{FF0F5F4B-159E-4B98-852E-0C5CA6360517}" destId="{4355C106-129E-4A08-8A18-A5D988BA0D64}" srcOrd="1" destOrd="0" presId="urn:microsoft.com/office/officeart/2005/8/layout/hProcess6"/>
    <dgm:cxn modelId="{922280F3-6F9E-4534-A4B2-5806D4F09FE9}" type="presParOf" srcId="{FF0F5F4B-159E-4B98-852E-0C5CA6360517}" destId="{F8192E96-2E96-400B-BE00-4B6B24FB40E9}" srcOrd="2" destOrd="0" presId="urn:microsoft.com/office/officeart/2005/8/layout/hProcess6"/>
    <dgm:cxn modelId="{637375CB-E528-44C6-89C9-77DA5207006E}" type="presParOf" srcId="{FF0F5F4B-159E-4B98-852E-0C5CA6360517}" destId="{5504539D-1662-49FA-B02F-62E9F23E63C2}" srcOrd="3" destOrd="0" presId="urn:microsoft.com/office/officeart/2005/8/layout/hProcess6"/>
    <dgm:cxn modelId="{F91081E5-5A06-4BA8-8632-DE41EB5F7190}" type="presParOf" srcId="{0AA62B0F-D870-4C54-847D-AA6AE428FBF7}" destId="{2B28ECB5-60C1-4648-8633-8BFBA8288E99}" srcOrd="1" destOrd="0" presId="urn:microsoft.com/office/officeart/2005/8/layout/hProcess6"/>
    <dgm:cxn modelId="{BEC8AC7B-4B05-45D2-A43D-5F117D68EE75}" type="presParOf" srcId="{0AA62B0F-D870-4C54-847D-AA6AE428FBF7}" destId="{C341AEEE-E071-49CA-B916-63933EC500D0}" srcOrd="2" destOrd="0" presId="urn:microsoft.com/office/officeart/2005/8/layout/hProcess6"/>
    <dgm:cxn modelId="{E14B91DF-4421-4527-A107-898DB9E6BACC}" type="presParOf" srcId="{C341AEEE-E071-49CA-B916-63933EC500D0}" destId="{0AA947EC-6049-4FEE-9317-929BE5915836}" srcOrd="0" destOrd="0" presId="urn:microsoft.com/office/officeart/2005/8/layout/hProcess6"/>
    <dgm:cxn modelId="{F375723F-E40A-4EAF-B63E-38A6FC8D3D13}" type="presParOf" srcId="{C341AEEE-E071-49CA-B916-63933EC500D0}" destId="{F22D71B1-55B7-4F29-A726-D8CBE797711E}" srcOrd="1" destOrd="0" presId="urn:microsoft.com/office/officeart/2005/8/layout/hProcess6"/>
    <dgm:cxn modelId="{1512B6D2-B555-4F93-BFE5-D381FE9E326E}" type="presParOf" srcId="{C341AEEE-E071-49CA-B916-63933EC500D0}" destId="{4EA3DF52-9D9E-4F43-BB68-276B8B8856DC}" srcOrd="2" destOrd="0" presId="urn:microsoft.com/office/officeart/2005/8/layout/hProcess6"/>
    <dgm:cxn modelId="{CD09048C-D06F-47A1-9E15-143C14510D78}" type="presParOf" srcId="{C341AEEE-E071-49CA-B916-63933EC500D0}" destId="{F67AFB69-CBCF-4179-A530-EC3FA0A042BE}" srcOrd="3" destOrd="0" presId="urn:microsoft.com/office/officeart/2005/8/layout/hProcess6"/>
    <dgm:cxn modelId="{F2BE2B85-2282-4CD1-884B-97A08B0E31AF}" type="presParOf" srcId="{0AA62B0F-D870-4C54-847D-AA6AE428FBF7}" destId="{79902505-E2CC-4980-8321-A99DB81758F4}" srcOrd="3" destOrd="0" presId="urn:microsoft.com/office/officeart/2005/8/layout/hProcess6"/>
    <dgm:cxn modelId="{490C570E-3E00-4AF1-B34A-5A79429984CD}" type="presParOf" srcId="{0AA62B0F-D870-4C54-847D-AA6AE428FBF7}" destId="{D363D662-9430-47E6-BA99-C3AD0EA7CE97}" srcOrd="4" destOrd="0" presId="urn:microsoft.com/office/officeart/2005/8/layout/hProcess6"/>
    <dgm:cxn modelId="{BD6626D7-CD62-485B-8513-132FA73837DE}" type="presParOf" srcId="{D363D662-9430-47E6-BA99-C3AD0EA7CE97}" destId="{AD18DE3C-766D-433F-9691-F2465869E433}" srcOrd="0" destOrd="0" presId="urn:microsoft.com/office/officeart/2005/8/layout/hProcess6"/>
    <dgm:cxn modelId="{54952518-5969-4E14-83EE-3BE27AFD5448}" type="presParOf" srcId="{D363D662-9430-47E6-BA99-C3AD0EA7CE97}" destId="{5D0BB346-DC37-458B-90E4-AF723869AF67}" srcOrd="1" destOrd="0" presId="urn:microsoft.com/office/officeart/2005/8/layout/hProcess6"/>
    <dgm:cxn modelId="{26C80CC1-7F2E-48B1-BB9E-E2916CEAE12B}" type="presParOf" srcId="{D363D662-9430-47E6-BA99-C3AD0EA7CE97}" destId="{FFBBDDA8-5630-40C4-A3C3-1AA1F8328405}" srcOrd="2" destOrd="0" presId="urn:microsoft.com/office/officeart/2005/8/layout/hProcess6"/>
    <dgm:cxn modelId="{31DCDFFD-4CFB-4A72-ACEB-415FAA291606}" type="presParOf" srcId="{D363D662-9430-47E6-BA99-C3AD0EA7CE97}" destId="{E042565A-1FA5-479D-A18B-B5F2CB4E7C6E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7050B7-7830-4FE8-8BAA-430AA5C01AD4}" type="doc">
      <dgm:prSet loTypeId="urn:microsoft.com/office/officeart/2009/3/layout/StepUp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CBEC2D5-6DAF-404B-A282-88CE8B5A3B7C}">
      <dgm:prSet phldrT="[Texto]" custT="1"/>
      <dgm:spPr/>
      <dgm:t>
        <a:bodyPr/>
        <a:lstStyle/>
        <a:p>
          <a:pPr algn="ctr"/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CONCLUSIONES </a:t>
          </a:r>
        </a:p>
        <a:p>
          <a:pPr algn="ctr"/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DEL DIAGNÓSTICO</a:t>
          </a:r>
          <a:endParaRPr lang="es-EC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1707928D-C9A2-4F76-BA57-F7637308308D}" type="parTrans" cxnId="{05291148-2E91-4C0F-A7CF-7DBF3F856CFB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F9F6952C-7674-43CF-AE45-E06E0434F062}" type="sibTrans" cxnId="{05291148-2E91-4C0F-A7CF-7DBF3F856CFB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0E1D814C-100C-4F40-9214-45D1EE3B7235}">
      <dgm:prSet phldrT="[Texto]" custT="1"/>
      <dgm:spPr/>
      <dgm:t>
        <a:bodyPr/>
        <a:lstStyle/>
        <a:p>
          <a:pPr algn="ctr"/>
          <a:endParaRPr lang="es-EC" sz="1400" b="1" dirty="0" smtClean="0">
            <a:solidFill>
              <a:schemeClr val="accent1">
                <a:lumMod val="50000"/>
              </a:schemeClr>
            </a:solidFill>
          </a:endParaRPr>
        </a:p>
        <a:p>
          <a:pPr algn="ctr"/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CUANTIFICACIÓN </a:t>
          </a:r>
        </a:p>
        <a:p>
          <a:pPr algn="ctr"/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DE INDICADORES</a:t>
          </a:r>
          <a:endParaRPr lang="es-EC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A3511ED-B0B2-4948-A35C-8BB2286DE059}" type="parTrans" cxnId="{519F73CE-ED5E-4C5B-A05A-89ABE9DBEB37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3AEF8980-A561-4094-87E0-B50EB9205F8C}" type="sibTrans" cxnId="{519F73CE-ED5E-4C5B-A05A-89ABE9DBEB37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2B903785-9C7E-4D88-8A39-D3579E263EFD}">
      <dgm:prSet phldrT="[Texto]" custT="1"/>
      <dgm:spPr/>
      <dgm:t>
        <a:bodyPr/>
        <a:lstStyle/>
        <a:p>
          <a:pPr algn="ctr"/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RESULTADOS OBTENIDOS</a:t>
          </a:r>
          <a:endParaRPr lang="es-EC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B1C609C-511D-48A6-9ECD-434DA8353320}" type="parTrans" cxnId="{B3CA1B89-F623-4845-B902-356CF11DA0EF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89FF93B4-E98B-4F89-8174-4ADCBC41D34B}" type="sibTrans" cxnId="{B3CA1B89-F623-4845-B902-356CF11DA0EF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A6A64E12-BA10-4699-AA10-9B66EE7F0898}">
      <dgm:prSet custT="1"/>
      <dgm:spPr/>
      <dgm:t>
        <a:bodyPr/>
        <a:lstStyle/>
        <a:p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EJECUCIÓN </a:t>
          </a:r>
        </a:p>
        <a:p>
          <a:r>
            <a:rPr lang="es-EC" sz="1400" b="1" dirty="0" smtClean="0">
              <a:solidFill>
                <a:schemeClr val="accent1">
                  <a:lumMod val="50000"/>
                </a:schemeClr>
              </a:solidFill>
            </a:rPr>
            <a:t>DE ACCIONES</a:t>
          </a:r>
          <a:endParaRPr lang="es-EC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CE0FF1B2-1F1B-4B41-93E1-3DD509004749}" type="parTrans" cxnId="{2757EEC0-4208-4F1F-B5B9-6066D86D4D59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C83B2BAB-2047-4B19-805F-30CEBBE7CC1D}" type="sibTrans" cxnId="{2757EEC0-4208-4F1F-B5B9-6066D86D4D59}">
      <dgm:prSet/>
      <dgm:spPr/>
      <dgm:t>
        <a:bodyPr/>
        <a:lstStyle/>
        <a:p>
          <a:endParaRPr lang="es-EC">
            <a:solidFill>
              <a:schemeClr val="accent3">
                <a:lumMod val="50000"/>
              </a:schemeClr>
            </a:solidFill>
          </a:endParaRPr>
        </a:p>
      </dgm:t>
    </dgm:pt>
    <dgm:pt modelId="{59F072EE-512F-48CE-8E6D-D014AF9ED7F6}" type="pres">
      <dgm:prSet presAssocID="{C27050B7-7830-4FE8-8BAA-430AA5C01AD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655642A-6B86-4DD2-A37F-5AD370EC4862}" type="pres">
      <dgm:prSet presAssocID="{9CBEC2D5-6DAF-404B-A282-88CE8B5A3B7C}" presName="composite" presStyleCnt="0"/>
      <dgm:spPr/>
    </dgm:pt>
    <dgm:pt modelId="{90B8D9B4-DF77-4A1B-9AB0-1F6F513EA960}" type="pres">
      <dgm:prSet presAssocID="{9CBEC2D5-6DAF-404B-A282-88CE8B5A3B7C}" presName="LShape" presStyleLbl="alignNode1" presStyleIdx="0" presStyleCnt="7" custLinFactNeighborX="-12557" custLinFactNeighborY="5141"/>
      <dgm:spPr/>
    </dgm:pt>
    <dgm:pt modelId="{E67F6BF8-AB9A-4F6B-90F8-A4CB6E8AB4F9}" type="pres">
      <dgm:prSet presAssocID="{9CBEC2D5-6DAF-404B-A282-88CE8B5A3B7C}" presName="ParentText" presStyleLbl="revTx" presStyleIdx="0" presStyleCnt="4" custScaleX="169911" custLinFactNeighborX="11921" custLinFactNeighborY="34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F3EC07-93A0-4716-8F8E-44335590551A}" type="pres">
      <dgm:prSet presAssocID="{9CBEC2D5-6DAF-404B-A282-88CE8B5A3B7C}" presName="Triangle" presStyleLbl="alignNode1" presStyleIdx="1" presStyleCnt="7" custLinFactNeighborX="-85988" custLinFactNeighborY="9910"/>
      <dgm:spPr/>
    </dgm:pt>
    <dgm:pt modelId="{0C4E2F94-F68E-406E-8DA8-3EC090729FC8}" type="pres">
      <dgm:prSet presAssocID="{F9F6952C-7674-43CF-AE45-E06E0434F062}" presName="sibTrans" presStyleCnt="0"/>
      <dgm:spPr/>
    </dgm:pt>
    <dgm:pt modelId="{E6052F9D-7C00-4C21-AAAD-9ADBC204E863}" type="pres">
      <dgm:prSet presAssocID="{F9F6952C-7674-43CF-AE45-E06E0434F062}" presName="space" presStyleCnt="0"/>
      <dgm:spPr/>
    </dgm:pt>
    <dgm:pt modelId="{5BFAC311-EF6E-4CA3-9C1D-D576485C1C98}" type="pres">
      <dgm:prSet presAssocID="{0E1D814C-100C-4F40-9214-45D1EE3B7235}" presName="composite" presStyleCnt="0"/>
      <dgm:spPr/>
    </dgm:pt>
    <dgm:pt modelId="{BBF9E480-90BC-45E8-B689-4B69A4AB4D95}" type="pres">
      <dgm:prSet presAssocID="{0E1D814C-100C-4F40-9214-45D1EE3B7235}" presName="LShape" presStyleLbl="alignNode1" presStyleIdx="2" presStyleCnt="7" custLinFactNeighborX="-22906" custLinFactNeighborY="4593"/>
      <dgm:spPr/>
    </dgm:pt>
    <dgm:pt modelId="{8BA5ACFC-99B2-468C-948A-38C4D05F20ED}" type="pres">
      <dgm:prSet presAssocID="{0E1D814C-100C-4F40-9214-45D1EE3B7235}" presName="ParentText" presStyleLbl="revTx" presStyleIdx="1" presStyleCnt="4" custScaleX="163188" custLinFactNeighborX="-2242" custLinFactNeighborY="-10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6F6BE4E-0298-48B5-AFA8-69E00F44BB97}" type="pres">
      <dgm:prSet presAssocID="{0E1D814C-100C-4F40-9214-45D1EE3B7235}" presName="Triangle" presStyleLbl="alignNode1" presStyleIdx="3" presStyleCnt="7" custLinFactNeighborX="-70920" custLinFactNeighborY="25602"/>
      <dgm:spPr/>
    </dgm:pt>
    <dgm:pt modelId="{9B4D2CA5-EFCA-4997-8618-FFA2593BB76D}" type="pres">
      <dgm:prSet presAssocID="{3AEF8980-A561-4094-87E0-B50EB9205F8C}" presName="sibTrans" presStyleCnt="0"/>
      <dgm:spPr/>
    </dgm:pt>
    <dgm:pt modelId="{6A422134-ABFF-421C-9CB6-CECF5CE32C86}" type="pres">
      <dgm:prSet presAssocID="{3AEF8980-A561-4094-87E0-B50EB9205F8C}" presName="space" presStyleCnt="0"/>
      <dgm:spPr/>
    </dgm:pt>
    <dgm:pt modelId="{49F5CEAC-B8F4-45E3-857E-BC8CCEC073BC}" type="pres">
      <dgm:prSet presAssocID="{A6A64E12-BA10-4699-AA10-9B66EE7F0898}" presName="composite" presStyleCnt="0"/>
      <dgm:spPr/>
    </dgm:pt>
    <dgm:pt modelId="{7A797563-611D-4AA2-8C82-F1525A606B76}" type="pres">
      <dgm:prSet presAssocID="{A6A64E12-BA10-4699-AA10-9B66EE7F0898}" presName="LShape" presStyleLbl="alignNode1" presStyleIdx="4" presStyleCnt="7" custLinFactNeighborX="-39480" custLinFactNeighborY="5972"/>
      <dgm:spPr/>
    </dgm:pt>
    <dgm:pt modelId="{4C79A958-CF93-42FB-AA9F-0DA1006791FB}" type="pres">
      <dgm:prSet presAssocID="{A6A64E12-BA10-4699-AA10-9B66EE7F0898}" presName="ParentText" presStyleLbl="revTx" presStyleIdx="2" presStyleCnt="4" custScaleX="157191" custLinFactNeighborX="-10434" custLinFactNeighborY="126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3930A0D-C27C-449C-8A18-45DC1585ACE1}" type="pres">
      <dgm:prSet presAssocID="{A6A64E12-BA10-4699-AA10-9B66EE7F0898}" presName="Triangle" presStyleLbl="alignNode1" presStyleIdx="5" presStyleCnt="7"/>
      <dgm:spPr/>
    </dgm:pt>
    <dgm:pt modelId="{8377B33A-EB6F-4EE1-80D5-BAF310F415BA}" type="pres">
      <dgm:prSet presAssocID="{C83B2BAB-2047-4B19-805F-30CEBBE7CC1D}" presName="sibTrans" presStyleCnt="0"/>
      <dgm:spPr/>
    </dgm:pt>
    <dgm:pt modelId="{0C9FB613-41DA-4E13-B603-CBD5AC9B119F}" type="pres">
      <dgm:prSet presAssocID="{C83B2BAB-2047-4B19-805F-30CEBBE7CC1D}" presName="space" presStyleCnt="0"/>
      <dgm:spPr/>
    </dgm:pt>
    <dgm:pt modelId="{53A30B49-01E9-4B64-886F-55BEF91D6800}" type="pres">
      <dgm:prSet presAssocID="{2B903785-9C7E-4D88-8A39-D3579E263EFD}" presName="composite" presStyleCnt="0"/>
      <dgm:spPr/>
    </dgm:pt>
    <dgm:pt modelId="{5B848262-B855-4D94-A34D-40C98ACA89B2}" type="pres">
      <dgm:prSet presAssocID="{2B903785-9C7E-4D88-8A39-D3579E263EFD}" presName="LShape" presStyleLbl="alignNode1" presStyleIdx="6" presStyleCnt="7" custLinFactNeighborX="-33737" custLinFactNeighborY="-4416"/>
      <dgm:spPr/>
    </dgm:pt>
    <dgm:pt modelId="{E8E516E6-68DD-4835-891E-53FEACDD7D96}" type="pres">
      <dgm:prSet presAssocID="{2B903785-9C7E-4D88-8A39-D3579E263EFD}" presName="ParentText" presStyleLbl="revTx" presStyleIdx="3" presStyleCnt="4" custScaleX="154503" custLinFactNeighborX="-16412" custLinFactNeighborY="10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B6B375-26F5-4ACE-9CB6-C0451C177C9E}" type="presOf" srcId="{0E1D814C-100C-4F40-9214-45D1EE3B7235}" destId="{8BA5ACFC-99B2-468C-948A-38C4D05F20ED}" srcOrd="0" destOrd="0" presId="urn:microsoft.com/office/officeart/2009/3/layout/StepUpProcess"/>
    <dgm:cxn modelId="{519F73CE-ED5E-4C5B-A05A-89ABE9DBEB37}" srcId="{C27050B7-7830-4FE8-8BAA-430AA5C01AD4}" destId="{0E1D814C-100C-4F40-9214-45D1EE3B7235}" srcOrd="1" destOrd="0" parTransId="{5A3511ED-B0B2-4948-A35C-8BB2286DE059}" sibTransId="{3AEF8980-A561-4094-87E0-B50EB9205F8C}"/>
    <dgm:cxn modelId="{2F25F2A2-1D52-456D-963A-69C6690610E0}" type="presOf" srcId="{C27050B7-7830-4FE8-8BAA-430AA5C01AD4}" destId="{59F072EE-512F-48CE-8E6D-D014AF9ED7F6}" srcOrd="0" destOrd="0" presId="urn:microsoft.com/office/officeart/2009/3/layout/StepUpProcess"/>
    <dgm:cxn modelId="{2757EEC0-4208-4F1F-B5B9-6066D86D4D59}" srcId="{C27050B7-7830-4FE8-8BAA-430AA5C01AD4}" destId="{A6A64E12-BA10-4699-AA10-9B66EE7F0898}" srcOrd="2" destOrd="0" parTransId="{CE0FF1B2-1F1B-4B41-93E1-3DD509004749}" sibTransId="{C83B2BAB-2047-4B19-805F-30CEBBE7CC1D}"/>
    <dgm:cxn modelId="{B3CA1B89-F623-4845-B902-356CF11DA0EF}" srcId="{C27050B7-7830-4FE8-8BAA-430AA5C01AD4}" destId="{2B903785-9C7E-4D88-8A39-D3579E263EFD}" srcOrd="3" destOrd="0" parTransId="{3B1C609C-511D-48A6-9ECD-434DA8353320}" sibTransId="{89FF93B4-E98B-4F89-8174-4ADCBC41D34B}"/>
    <dgm:cxn modelId="{BD8D6337-0D7C-462A-AA32-FE9AC2FDDE12}" type="presOf" srcId="{9CBEC2D5-6DAF-404B-A282-88CE8B5A3B7C}" destId="{E67F6BF8-AB9A-4F6B-90F8-A4CB6E8AB4F9}" srcOrd="0" destOrd="0" presId="urn:microsoft.com/office/officeart/2009/3/layout/StepUpProcess"/>
    <dgm:cxn modelId="{05291148-2E91-4C0F-A7CF-7DBF3F856CFB}" srcId="{C27050B7-7830-4FE8-8BAA-430AA5C01AD4}" destId="{9CBEC2D5-6DAF-404B-A282-88CE8B5A3B7C}" srcOrd="0" destOrd="0" parTransId="{1707928D-C9A2-4F76-BA57-F7637308308D}" sibTransId="{F9F6952C-7674-43CF-AE45-E06E0434F062}"/>
    <dgm:cxn modelId="{D55C97FF-1053-4754-9144-78CB109D2623}" type="presOf" srcId="{2B903785-9C7E-4D88-8A39-D3579E263EFD}" destId="{E8E516E6-68DD-4835-891E-53FEACDD7D96}" srcOrd="0" destOrd="0" presId="urn:microsoft.com/office/officeart/2009/3/layout/StepUpProcess"/>
    <dgm:cxn modelId="{3C0EB385-F71D-403A-99B2-D3691BBA1C46}" type="presOf" srcId="{A6A64E12-BA10-4699-AA10-9B66EE7F0898}" destId="{4C79A958-CF93-42FB-AA9F-0DA1006791FB}" srcOrd="0" destOrd="0" presId="urn:microsoft.com/office/officeart/2009/3/layout/StepUpProcess"/>
    <dgm:cxn modelId="{54BE6FB1-D5EC-456D-A93D-8791643E10B9}" type="presParOf" srcId="{59F072EE-512F-48CE-8E6D-D014AF9ED7F6}" destId="{C655642A-6B86-4DD2-A37F-5AD370EC4862}" srcOrd="0" destOrd="0" presId="urn:microsoft.com/office/officeart/2009/3/layout/StepUpProcess"/>
    <dgm:cxn modelId="{12D32C62-7649-4974-9CB0-917CBAFF64F5}" type="presParOf" srcId="{C655642A-6B86-4DD2-A37F-5AD370EC4862}" destId="{90B8D9B4-DF77-4A1B-9AB0-1F6F513EA960}" srcOrd="0" destOrd="0" presId="urn:microsoft.com/office/officeart/2009/3/layout/StepUpProcess"/>
    <dgm:cxn modelId="{474980A4-59C9-478E-B027-52BC6C159960}" type="presParOf" srcId="{C655642A-6B86-4DD2-A37F-5AD370EC4862}" destId="{E67F6BF8-AB9A-4F6B-90F8-A4CB6E8AB4F9}" srcOrd="1" destOrd="0" presId="urn:microsoft.com/office/officeart/2009/3/layout/StepUpProcess"/>
    <dgm:cxn modelId="{AE0AA21C-3502-495C-B436-F2007810B98D}" type="presParOf" srcId="{C655642A-6B86-4DD2-A37F-5AD370EC4862}" destId="{86F3EC07-93A0-4716-8F8E-44335590551A}" srcOrd="2" destOrd="0" presId="urn:microsoft.com/office/officeart/2009/3/layout/StepUpProcess"/>
    <dgm:cxn modelId="{DF09BB1E-1203-45A8-8F68-E8E9A5C39EC1}" type="presParOf" srcId="{59F072EE-512F-48CE-8E6D-D014AF9ED7F6}" destId="{0C4E2F94-F68E-406E-8DA8-3EC090729FC8}" srcOrd="1" destOrd="0" presId="urn:microsoft.com/office/officeart/2009/3/layout/StepUpProcess"/>
    <dgm:cxn modelId="{C5B7CFC6-C69A-4738-A8EA-EC00A974EF94}" type="presParOf" srcId="{0C4E2F94-F68E-406E-8DA8-3EC090729FC8}" destId="{E6052F9D-7C00-4C21-AAAD-9ADBC204E863}" srcOrd="0" destOrd="0" presId="urn:microsoft.com/office/officeart/2009/3/layout/StepUpProcess"/>
    <dgm:cxn modelId="{5EDD90F4-98CB-488C-9E0F-1B4D5DDCC160}" type="presParOf" srcId="{59F072EE-512F-48CE-8E6D-D014AF9ED7F6}" destId="{5BFAC311-EF6E-4CA3-9C1D-D576485C1C98}" srcOrd="2" destOrd="0" presId="urn:microsoft.com/office/officeart/2009/3/layout/StepUpProcess"/>
    <dgm:cxn modelId="{EEB0A044-C242-427B-9862-0306E9C42BB7}" type="presParOf" srcId="{5BFAC311-EF6E-4CA3-9C1D-D576485C1C98}" destId="{BBF9E480-90BC-45E8-B689-4B69A4AB4D95}" srcOrd="0" destOrd="0" presId="urn:microsoft.com/office/officeart/2009/3/layout/StepUpProcess"/>
    <dgm:cxn modelId="{9A2BD784-1E42-41F1-B591-FFB86F4C35A8}" type="presParOf" srcId="{5BFAC311-EF6E-4CA3-9C1D-D576485C1C98}" destId="{8BA5ACFC-99B2-468C-948A-38C4D05F20ED}" srcOrd="1" destOrd="0" presId="urn:microsoft.com/office/officeart/2009/3/layout/StepUpProcess"/>
    <dgm:cxn modelId="{936ACC34-B349-41C3-875E-D50D761F1636}" type="presParOf" srcId="{5BFAC311-EF6E-4CA3-9C1D-D576485C1C98}" destId="{36F6BE4E-0298-48B5-AFA8-69E00F44BB97}" srcOrd="2" destOrd="0" presId="urn:microsoft.com/office/officeart/2009/3/layout/StepUpProcess"/>
    <dgm:cxn modelId="{3715A074-806C-4725-84A8-FF2ED643B2D1}" type="presParOf" srcId="{59F072EE-512F-48CE-8E6D-D014AF9ED7F6}" destId="{9B4D2CA5-EFCA-4997-8618-FFA2593BB76D}" srcOrd="3" destOrd="0" presId="urn:microsoft.com/office/officeart/2009/3/layout/StepUpProcess"/>
    <dgm:cxn modelId="{1DBB980E-0B1D-4BE7-A5CC-5AD5AF44D9A3}" type="presParOf" srcId="{9B4D2CA5-EFCA-4997-8618-FFA2593BB76D}" destId="{6A422134-ABFF-421C-9CB6-CECF5CE32C86}" srcOrd="0" destOrd="0" presId="urn:microsoft.com/office/officeart/2009/3/layout/StepUpProcess"/>
    <dgm:cxn modelId="{C390030B-C739-48F8-A8AF-FAF013DFA518}" type="presParOf" srcId="{59F072EE-512F-48CE-8E6D-D014AF9ED7F6}" destId="{49F5CEAC-B8F4-45E3-857E-BC8CCEC073BC}" srcOrd="4" destOrd="0" presId="urn:microsoft.com/office/officeart/2009/3/layout/StepUpProcess"/>
    <dgm:cxn modelId="{1D1BB228-A6F0-48AF-896E-49F141714608}" type="presParOf" srcId="{49F5CEAC-B8F4-45E3-857E-BC8CCEC073BC}" destId="{7A797563-611D-4AA2-8C82-F1525A606B76}" srcOrd="0" destOrd="0" presId="urn:microsoft.com/office/officeart/2009/3/layout/StepUpProcess"/>
    <dgm:cxn modelId="{0A6C6704-565D-4AFB-ABAF-B0A0D88BFD97}" type="presParOf" srcId="{49F5CEAC-B8F4-45E3-857E-BC8CCEC073BC}" destId="{4C79A958-CF93-42FB-AA9F-0DA1006791FB}" srcOrd="1" destOrd="0" presId="urn:microsoft.com/office/officeart/2009/3/layout/StepUpProcess"/>
    <dgm:cxn modelId="{8A170D61-ADE6-46EF-B2C8-A7EB5CCDF926}" type="presParOf" srcId="{49F5CEAC-B8F4-45E3-857E-BC8CCEC073BC}" destId="{A3930A0D-C27C-449C-8A18-45DC1585ACE1}" srcOrd="2" destOrd="0" presId="urn:microsoft.com/office/officeart/2009/3/layout/StepUpProcess"/>
    <dgm:cxn modelId="{5C06C07C-1198-4F7A-9086-32226B2F0726}" type="presParOf" srcId="{59F072EE-512F-48CE-8E6D-D014AF9ED7F6}" destId="{8377B33A-EB6F-4EE1-80D5-BAF310F415BA}" srcOrd="5" destOrd="0" presId="urn:microsoft.com/office/officeart/2009/3/layout/StepUpProcess"/>
    <dgm:cxn modelId="{946BD7C7-DA89-4CAF-9F4B-91D57547081D}" type="presParOf" srcId="{8377B33A-EB6F-4EE1-80D5-BAF310F415BA}" destId="{0C9FB613-41DA-4E13-B603-CBD5AC9B119F}" srcOrd="0" destOrd="0" presId="urn:microsoft.com/office/officeart/2009/3/layout/StepUpProcess"/>
    <dgm:cxn modelId="{501550B2-C366-419F-9B5F-9F1A8A339EC6}" type="presParOf" srcId="{59F072EE-512F-48CE-8E6D-D014AF9ED7F6}" destId="{53A30B49-01E9-4B64-886F-55BEF91D6800}" srcOrd="6" destOrd="0" presId="urn:microsoft.com/office/officeart/2009/3/layout/StepUpProcess"/>
    <dgm:cxn modelId="{45B05B38-8DE1-48E8-A1E2-F9D12BAD7C31}" type="presParOf" srcId="{53A30B49-01E9-4B64-886F-55BEF91D6800}" destId="{5B848262-B855-4D94-A34D-40C98ACA89B2}" srcOrd="0" destOrd="0" presId="urn:microsoft.com/office/officeart/2009/3/layout/StepUpProcess"/>
    <dgm:cxn modelId="{B4944105-3091-4CA9-9D66-50C39CFE0B50}" type="presParOf" srcId="{53A30B49-01E9-4B64-886F-55BEF91D6800}" destId="{E8E516E6-68DD-4835-891E-53FEACDD7D9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2231F2-5F2A-406E-BFDB-75C9FDB4D04B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00B30C0-72AF-40E4-97BC-5F1B5B194930}">
      <dgm:prSet phldrT="[Texto]"/>
      <dgm:spPr/>
      <dgm:t>
        <a:bodyPr/>
        <a:lstStyle/>
        <a:p>
          <a:pPr algn="ctr"/>
          <a:r>
            <a:rPr lang="es-EC" b="1" smtClean="0">
              <a:solidFill>
                <a:schemeClr val="accent3">
                  <a:lumMod val="75000"/>
                </a:schemeClr>
              </a:solidFill>
            </a:rPr>
            <a:t>EFECTOS 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4A57DC60-6348-4164-BBB3-DD050F43053B}" type="parTrans" cxnId="{4A632EF4-1658-4A38-AEC1-9A3A4F5217CB}">
      <dgm:prSet/>
      <dgm:spPr/>
      <dgm:t>
        <a:bodyPr/>
        <a:lstStyle/>
        <a:p>
          <a:endParaRPr lang="es-EC"/>
        </a:p>
      </dgm:t>
    </dgm:pt>
    <dgm:pt modelId="{C83986CA-3171-4505-86E7-B1EBE7E73386}" type="sibTrans" cxnId="{4A632EF4-1658-4A38-AEC1-9A3A4F5217CB}">
      <dgm:prSet/>
      <dgm:spPr/>
      <dgm:t>
        <a:bodyPr/>
        <a:lstStyle/>
        <a:p>
          <a:endParaRPr lang="es-EC"/>
        </a:p>
      </dgm:t>
    </dgm:pt>
    <dgm:pt modelId="{A7E7D2A1-9ADC-4849-8C08-7D21D29D782D}">
      <dgm:prSet phldrT="[Texto]"/>
      <dgm:spPr/>
      <dgm:t>
        <a:bodyPr/>
        <a:lstStyle/>
        <a:p>
          <a:pPr algn="ctr"/>
          <a:r>
            <a:rPr lang="es-EC" b="1" smtClean="0">
              <a:solidFill>
                <a:schemeClr val="accent3">
                  <a:lumMod val="75000"/>
                </a:schemeClr>
              </a:solidFill>
            </a:rPr>
            <a:t>DIRECTOS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35C315F5-E8E1-4FB7-A1E4-7B66886445DE}" type="parTrans" cxnId="{2C395966-4D87-4BA2-82A3-F4C80274C9CF}">
      <dgm:prSet/>
      <dgm:spPr/>
      <dgm:t>
        <a:bodyPr/>
        <a:lstStyle/>
        <a:p>
          <a:endParaRPr lang="es-EC"/>
        </a:p>
      </dgm:t>
    </dgm:pt>
    <dgm:pt modelId="{0B0EDDC0-B06A-47A2-8109-7826A79186DF}" type="sibTrans" cxnId="{2C395966-4D87-4BA2-82A3-F4C80274C9CF}">
      <dgm:prSet/>
      <dgm:spPr/>
      <dgm:t>
        <a:bodyPr/>
        <a:lstStyle/>
        <a:p>
          <a:endParaRPr lang="es-EC"/>
        </a:p>
      </dgm:t>
    </dgm:pt>
    <dgm:pt modelId="{081D35BF-46DF-4B4F-A39A-26D1563D1486}">
      <dgm:prSet phldrT="[Texto]"/>
      <dgm:spPr/>
      <dgm:t>
        <a:bodyPr/>
        <a:lstStyle/>
        <a:p>
          <a:pPr algn="ctr"/>
          <a:r>
            <a:rPr lang="es-EC" b="1" smtClean="0">
              <a:solidFill>
                <a:schemeClr val="accent3">
                  <a:lumMod val="75000"/>
                </a:schemeClr>
              </a:solidFill>
            </a:rPr>
            <a:t>INDIRECTOS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E25D159E-B7FC-45AA-BA53-6C92626F3825}" type="parTrans" cxnId="{CB339ED8-F223-40CF-8615-48D075E9CCCC}">
      <dgm:prSet/>
      <dgm:spPr/>
      <dgm:t>
        <a:bodyPr/>
        <a:lstStyle/>
        <a:p>
          <a:endParaRPr lang="es-EC"/>
        </a:p>
      </dgm:t>
    </dgm:pt>
    <dgm:pt modelId="{E73D1813-951A-45CE-AD16-68629641EA47}" type="sibTrans" cxnId="{CB339ED8-F223-40CF-8615-48D075E9CCCC}">
      <dgm:prSet/>
      <dgm:spPr/>
      <dgm:t>
        <a:bodyPr/>
        <a:lstStyle/>
        <a:p>
          <a:endParaRPr lang="es-EC"/>
        </a:p>
      </dgm:t>
    </dgm:pt>
    <dgm:pt modelId="{294C3F5C-D549-4994-9606-CA23AA3C78FB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FINES DEL PROYECTO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CF7B47C8-450B-467C-AEF0-F5CF566FB17C}" type="parTrans" cxnId="{6068C715-B696-4577-B663-E3A60D3F3DF4}">
      <dgm:prSet/>
      <dgm:spPr/>
      <dgm:t>
        <a:bodyPr/>
        <a:lstStyle/>
        <a:p>
          <a:endParaRPr lang="es-EC"/>
        </a:p>
      </dgm:t>
    </dgm:pt>
    <dgm:pt modelId="{1E31E5D3-FB8A-4F1A-970E-4AEA0FC9F65C}" type="sibTrans" cxnId="{6068C715-B696-4577-B663-E3A60D3F3DF4}">
      <dgm:prSet/>
      <dgm:spPr/>
      <dgm:t>
        <a:bodyPr/>
        <a:lstStyle/>
        <a:p>
          <a:endParaRPr lang="es-EC"/>
        </a:p>
      </dgm:t>
    </dgm:pt>
    <dgm:pt modelId="{8CC3BF80-9043-47B3-B38E-8932859B8FA9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DIRECTOS 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4BBCA8B1-E61E-4075-955A-CD1F77E7712D}" type="parTrans" cxnId="{2754A2FE-8A35-4A8A-AEAF-5C712610FBF1}">
      <dgm:prSet/>
      <dgm:spPr/>
      <dgm:t>
        <a:bodyPr/>
        <a:lstStyle/>
        <a:p>
          <a:endParaRPr lang="es-EC"/>
        </a:p>
      </dgm:t>
    </dgm:pt>
    <dgm:pt modelId="{37C86322-E67F-45A4-96CA-BD0161D500F9}" type="sibTrans" cxnId="{2754A2FE-8A35-4A8A-AEAF-5C712610FBF1}">
      <dgm:prSet/>
      <dgm:spPr/>
      <dgm:t>
        <a:bodyPr/>
        <a:lstStyle/>
        <a:p>
          <a:endParaRPr lang="es-EC"/>
        </a:p>
      </dgm:t>
    </dgm:pt>
    <dgm:pt modelId="{6728FCA0-B646-4BA9-BD2B-F37D7FA13237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INDIRECTOS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1C675365-1BA9-44D4-BC42-4034747EC50B}" type="parTrans" cxnId="{CED5F3EB-DC0C-4002-8442-49C4396F4F2D}">
      <dgm:prSet/>
      <dgm:spPr/>
      <dgm:t>
        <a:bodyPr/>
        <a:lstStyle/>
        <a:p>
          <a:endParaRPr lang="es-EC"/>
        </a:p>
      </dgm:t>
    </dgm:pt>
    <dgm:pt modelId="{0C91ADCD-5277-4BDA-AF03-4C1730F421CB}" type="sibTrans" cxnId="{CED5F3EB-DC0C-4002-8442-49C4396F4F2D}">
      <dgm:prSet/>
      <dgm:spPr/>
      <dgm:t>
        <a:bodyPr/>
        <a:lstStyle/>
        <a:p>
          <a:endParaRPr lang="es-EC"/>
        </a:p>
      </dgm:t>
    </dgm:pt>
    <dgm:pt modelId="{13E06D34-DA95-44C1-9B64-A84C1B13B351}" type="pres">
      <dgm:prSet presAssocID="{F02231F2-5F2A-406E-BFDB-75C9FDB4D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177F52-D064-4F7B-861E-3DA796C619B2}" type="pres">
      <dgm:prSet presAssocID="{100B30C0-72AF-40E4-97BC-5F1B5B194930}" presName="node" presStyleLbl="node1" presStyleIdx="0" presStyleCnt="2" custScaleX="35793" custLinFactNeighborX="-56103" custLinFactNeighborY="57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A91146-52CD-4F46-94F5-667246BE896D}" type="pres">
      <dgm:prSet presAssocID="{C83986CA-3171-4505-86E7-B1EBE7E73386}" presName="sibTrans" presStyleCnt="0"/>
      <dgm:spPr/>
    </dgm:pt>
    <dgm:pt modelId="{35B9431D-33CE-4098-A865-E2A5E12EB6A2}" type="pres">
      <dgm:prSet presAssocID="{294C3F5C-D549-4994-9606-CA23AA3C78FB}" presName="node" presStyleLbl="node1" presStyleIdx="1" presStyleCnt="2" custScaleX="39689" custLinFactNeighborX="900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754A2FE-8A35-4A8A-AEAF-5C712610FBF1}" srcId="{294C3F5C-D549-4994-9606-CA23AA3C78FB}" destId="{8CC3BF80-9043-47B3-B38E-8932859B8FA9}" srcOrd="0" destOrd="0" parTransId="{4BBCA8B1-E61E-4075-955A-CD1F77E7712D}" sibTransId="{37C86322-E67F-45A4-96CA-BD0161D500F9}"/>
    <dgm:cxn modelId="{CB339ED8-F223-40CF-8615-48D075E9CCCC}" srcId="{100B30C0-72AF-40E4-97BC-5F1B5B194930}" destId="{081D35BF-46DF-4B4F-A39A-26D1563D1486}" srcOrd="1" destOrd="0" parTransId="{E25D159E-B7FC-45AA-BA53-6C92626F3825}" sibTransId="{E73D1813-951A-45CE-AD16-68629641EA47}"/>
    <dgm:cxn modelId="{3E62B8DF-1252-449C-BAF0-BE027A5D7C5B}" type="presOf" srcId="{294C3F5C-D549-4994-9606-CA23AA3C78FB}" destId="{35B9431D-33CE-4098-A865-E2A5E12EB6A2}" srcOrd="0" destOrd="0" presId="urn:microsoft.com/office/officeart/2005/8/layout/hList6"/>
    <dgm:cxn modelId="{6068C715-B696-4577-B663-E3A60D3F3DF4}" srcId="{F02231F2-5F2A-406E-BFDB-75C9FDB4D04B}" destId="{294C3F5C-D549-4994-9606-CA23AA3C78FB}" srcOrd="1" destOrd="0" parTransId="{CF7B47C8-450B-467C-AEF0-F5CF566FB17C}" sibTransId="{1E31E5D3-FB8A-4F1A-970E-4AEA0FC9F65C}"/>
    <dgm:cxn modelId="{E87EB4E2-1D61-479C-8478-CF86D5DD01F9}" type="presOf" srcId="{6728FCA0-B646-4BA9-BD2B-F37D7FA13237}" destId="{35B9431D-33CE-4098-A865-E2A5E12EB6A2}" srcOrd="0" destOrd="2" presId="urn:microsoft.com/office/officeart/2005/8/layout/hList6"/>
    <dgm:cxn modelId="{2168853D-1866-4A1A-9092-A007D94D7E62}" type="presOf" srcId="{100B30C0-72AF-40E4-97BC-5F1B5B194930}" destId="{20177F52-D064-4F7B-861E-3DA796C619B2}" srcOrd="0" destOrd="0" presId="urn:microsoft.com/office/officeart/2005/8/layout/hList6"/>
    <dgm:cxn modelId="{2C395966-4D87-4BA2-82A3-F4C80274C9CF}" srcId="{100B30C0-72AF-40E4-97BC-5F1B5B194930}" destId="{A7E7D2A1-9ADC-4849-8C08-7D21D29D782D}" srcOrd="0" destOrd="0" parTransId="{35C315F5-E8E1-4FB7-A1E4-7B66886445DE}" sibTransId="{0B0EDDC0-B06A-47A2-8109-7826A79186DF}"/>
    <dgm:cxn modelId="{45A1B47E-B58A-4D87-8A27-97D522623906}" type="presOf" srcId="{A7E7D2A1-9ADC-4849-8C08-7D21D29D782D}" destId="{20177F52-D064-4F7B-861E-3DA796C619B2}" srcOrd="0" destOrd="1" presId="urn:microsoft.com/office/officeart/2005/8/layout/hList6"/>
    <dgm:cxn modelId="{B0506EB8-E19C-410D-A59C-FB7B610CAD79}" type="presOf" srcId="{081D35BF-46DF-4B4F-A39A-26D1563D1486}" destId="{20177F52-D064-4F7B-861E-3DA796C619B2}" srcOrd="0" destOrd="2" presId="urn:microsoft.com/office/officeart/2005/8/layout/hList6"/>
    <dgm:cxn modelId="{E5C25C9F-5E42-4E52-9626-FBD6DCD97575}" type="presOf" srcId="{F02231F2-5F2A-406E-BFDB-75C9FDB4D04B}" destId="{13E06D34-DA95-44C1-9B64-A84C1B13B351}" srcOrd="0" destOrd="0" presId="urn:microsoft.com/office/officeart/2005/8/layout/hList6"/>
    <dgm:cxn modelId="{4A632EF4-1658-4A38-AEC1-9A3A4F5217CB}" srcId="{F02231F2-5F2A-406E-BFDB-75C9FDB4D04B}" destId="{100B30C0-72AF-40E4-97BC-5F1B5B194930}" srcOrd="0" destOrd="0" parTransId="{4A57DC60-6348-4164-BBB3-DD050F43053B}" sibTransId="{C83986CA-3171-4505-86E7-B1EBE7E73386}"/>
    <dgm:cxn modelId="{025851A2-3438-49AC-B9D9-91D0CAC9D777}" type="presOf" srcId="{8CC3BF80-9043-47B3-B38E-8932859B8FA9}" destId="{35B9431D-33CE-4098-A865-E2A5E12EB6A2}" srcOrd="0" destOrd="1" presId="urn:microsoft.com/office/officeart/2005/8/layout/hList6"/>
    <dgm:cxn modelId="{CED5F3EB-DC0C-4002-8442-49C4396F4F2D}" srcId="{294C3F5C-D549-4994-9606-CA23AA3C78FB}" destId="{6728FCA0-B646-4BA9-BD2B-F37D7FA13237}" srcOrd="1" destOrd="0" parTransId="{1C675365-1BA9-44D4-BC42-4034747EC50B}" sibTransId="{0C91ADCD-5277-4BDA-AF03-4C1730F421CB}"/>
    <dgm:cxn modelId="{C60F6562-6022-47F7-A74A-F1474A068F2F}" type="presParOf" srcId="{13E06D34-DA95-44C1-9B64-A84C1B13B351}" destId="{20177F52-D064-4F7B-861E-3DA796C619B2}" srcOrd="0" destOrd="0" presId="urn:microsoft.com/office/officeart/2005/8/layout/hList6"/>
    <dgm:cxn modelId="{E11575E1-4BD2-4BA8-B035-2EED3A32F8B6}" type="presParOf" srcId="{13E06D34-DA95-44C1-9B64-A84C1B13B351}" destId="{FBA91146-52CD-4F46-94F5-667246BE896D}" srcOrd="1" destOrd="0" presId="urn:microsoft.com/office/officeart/2005/8/layout/hList6"/>
    <dgm:cxn modelId="{66FB450C-49E0-4FAB-86BF-0DAC41D35AD8}" type="presParOf" srcId="{13E06D34-DA95-44C1-9B64-A84C1B13B351}" destId="{35B9431D-33CE-4098-A865-E2A5E12EB6A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02231F2-5F2A-406E-BFDB-75C9FDB4D04B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100B30C0-72AF-40E4-97BC-5F1B5B194930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CAUSAS 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4A57DC60-6348-4164-BBB3-DD050F43053B}" type="parTrans" cxnId="{4A632EF4-1658-4A38-AEC1-9A3A4F5217CB}">
      <dgm:prSet/>
      <dgm:spPr/>
      <dgm:t>
        <a:bodyPr/>
        <a:lstStyle/>
        <a:p>
          <a:endParaRPr lang="es-EC"/>
        </a:p>
      </dgm:t>
    </dgm:pt>
    <dgm:pt modelId="{C83986CA-3171-4505-86E7-B1EBE7E73386}" type="sibTrans" cxnId="{4A632EF4-1658-4A38-AEC1-9A3A4F5217CB}">
      <dgm:prSet/>
      <dgm:spPr/>
      <dgm:t>
        <a:bodyPr/>
        <a:lstStyle/>
        <a:p>
          <a:endParaRPr lang="es-EC"/>
        </a:p>
      </dgm:t>
    </dgm:pt>
    <dgm:pt modelId="{A7E7D2A1-9ADC-4849-8C08-7D21D29D782D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DIRECTAS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35C315F5-E8E1-4FB7-A1E4-7B66886445DE}" type="parTrans" cxnId="{2C395966-4D87-4BA2-82A3-F4C80274C9CF}">
      <dgm:prSet/>
      <dgm:spPr/>
      <dgm:t>
        <a:bodyPr/>
        <a:lstStyle/>
        <a:p>
          <a:endParaRPr lang="es-EC"/>
        </a:p>
      </dgm:t>
    </dgm:pt>
    <dgm:pt modelId="{0B0EDDC0-B06A-47A2-8109-7826A79186DF}" type="sibTrans" cxnId="{2C395966-4D87-4BA2-82A3-F4C80274C9CF}">
      <dgm:prSet/>
      <dgm:spPr/>
      <dgm:t>
        <a:bodyPr/>
        <a:lstStyle/>
        <a:p>
          <a:endParaRPr lang="es-EC"/>
        </a:p>
      </dgm:t>
    </dgm:pt>
    <dgm:pt modelId="{081D35BF-46DF-4B4F-A39A-26D1563D1486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INDIRECTAS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E25D159E-B7FC-45AA-BA53-6C92626F3825}" type="parTrans" cxnId="{CB339ED8-F223-40CF-8615-48D075E9CCCC}">
      <dgm:prSet/>
      <dgm:spPr/>
      <dgm:t>
        <a:bodyPr/>
        <a:lstStyle/>
        <a:p>
          <a:endParaRPr lang="es-EC"/>
        </a:p>
      </dgm:t>
    </dgm:pt>
    <dgm:pt modelId="{E73D1813-951A-45CE-AD16-68629641EA47}" type="sibTrans" cxnId="{CB339ED8-F223-40CF-8615-48D075E9CCCC}">
      <dgm:prSet/>
      <dgm:spPr/>
      <dgm:t>
        <a:bodyPr/>
        <a:lstStyle/>
        <a:p>
          <a:endParaRPr lang="es-EC"/>
        </a:p>
      </dgm:t>
    </dgm:pt>
    <dgm:pt modelId="{294C3F5C-D549-4994-9606-CA23AA3C78FB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MEDIOS DEL PROYECTO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CF7B47C8-450B-467C-AEF0-F5CF566FB17C}" type="parTrans" cxnId="{6068C715-B696-4577-B663-E3A60D3F3DF4}">
      <dgm:prSet/>
      <dgm:spPr/>
      <dgm:t>
        <a:bodyPr/>
        <a:lstStyle/>
        <a:p>
          <a:endParaRPr lang="es-EC"/>
        </a:p>
      </dgm:t>
    </dgm:pt>
    <dgm:pt modelId="{1E31E5D3-FB8A-4F1A-970E-4AEA0FC9F65C}" type="sibTrans" cxnId="{6068C715-B696-4577-B663-E3A60D3F3DF4}">
      <dgm:prSet/>
      <dgm:spPr/>
      <dgm:t>
        <a:bodyPr/>
        <a:lstStyle/>
        <a:p>
          <a:endParaRPr lang="es-EC"/>
        </a:p>
      </dgm:t>
    </dgm:pt>
    <dgm:pt modelId="{8CC3BF80-9043-47B3-B38E-8932859B8FA9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PRIMER NIVEL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4BBCA8B1-E61E-4075-955A-CD1F77E7712D}" type="parTrans" cxnId="{2754A2FE-8A35-4A8A-AEAF-5C712610FBF1}">
      <dgm:prSet/>
      <dgm:spPr/>
      <dgm:t>
        <a:bodyPr/>
        <a:lstStyle/>
        <a:p>
          <a:endParaRPr lang="es-EC"/>
        </a:p>
      </dgm:t>
    </dgm:pt>
    <dgm:pt modelId="{37C86322-E67F-45A4-96CA-BD0161D500F9}" type="sibTrans" cxnId="{2754A2FE-8A35-4A8A-AEAF-5C712610FBF1}">
      <dgm:prSet/>
      <dgm:spPr/>
      <dgm:t>
        <a:bodyPr/>
        <a:lstStyle/>
        <a:p>
          <a:endParaRPr lang="es-EC"/>
        </a:p>
      </dgm:t>
    </dgm:pt>
    <dgm:pt modelId="{6728FCA0-B646-4BA9-BD2B-F37D7FA13237}">
      <dgm:prSet phldrT="[Texto]"/>
      <dgm:spPr/>
      <dgm:t>
        <a:bodyPr/>
        <a:lstStyle/>
        <a:p>
          <a:pPr algn="ctr"/>
          <a:r>
            <a:rPr lang="es-EC" b="1" dirty="0" smtClean="0">
              <a:solidFill>
                <a:schemeClr val="accent3">
                  <a:lumMod val="75000"/>
                </a:schemeClr>
              </a:solidFill>
            </a:rPr>
            <a:t>FUNDAMENTALES</a:t>
          </a:r>
          <a:endParaRPr lang="es-EC" b="1" dirty="0">
            <a:solidFill>
              <a:schemeClr val="accent3">
                <a:lumMod val="75000"/>
              </a:schemeClr>
            </a:solidFill>
          </a:endParaRPr>
        </a:p>
      </dgm:t>
    </dgm:pt>
    <dgm:pt modelId="{1C675365-1BA9-44D4-BC42-4034747EC50B}" type="parTrans" cxnId="{CED5F3EB-DC0C-4002-8442-49C4396F4F2D}">
      <dgm:prSet/>
      <dgm:spPr/>
      <dgm:t>
        <a:bodyPr/>
        <a:lstStyle/>
        <a:p>
          <a:endParaRPr lang="es-EC"/>
        </a:p>
      </dgm:t>
    </dgm:pt>
    <dgm:pt modelId="{0C91ADCD-5277-4BDA-AF03-4C1730F421CB}" type="sibTrans" cxnId="{CED5F3EB-DC0C-4002-8442-49C4396F4F2D}">
      <dgm:prSet/>
      <dgm:spPr/>
      <dgm:t>
        <a:bodyPr/>
        <a:lstStyle/>
        <a:p>
          <a:endParaRPr lang="es-EC"/>
        </a:p>
      </dgm:t>
    </dgm:pt>
    <dgm:pt modelId="{13E06D34-DA95-44C1-9B64-A84C1B13B351}" type="pres">
      <dgm:prSet presAssocID="{F02231F2-5F2A-406E-BFDB-75C9FDB4D0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0177F52-D064-4F7B-861E-3DA796C619B2}" type="pres">
      <dgm:prSet presAssocID="{100B30C0-72AF-40E4-97BC-5F1B5B194930}" presName="node" presStyleLbl="node1" presStyleIdx="0" presStyleCnt="2" custScaleX="35793" custLinFactNeighborX="-28696" custLinFactNeighborY="4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A91146-52CD-4F46-94F5-667246BE896D}" type="pres">
      <dgm:prSet presAssocID="{C83986CA-3171-4505-86E7-B1EBE7E73386}" presName="sibTrans" presStyleCnt="0"/>
      <dgm:spPr/>
    </dgm:pt>
    <dgm:pt modelId="{35B9431D-33CE-4098-A865-E2A5E12EB6A2}" type="pres">
      <dgm:prSet presAssocID="{294C3F5C-D549-4994-9606-CA23AA3C78FB}" presName="node" presStyleLbl="node1" presStyleIdx="1" presStyleCnt="2" custScaleX="39689" custLinFactX="1009" custLinFactNeighborX="100000" custLinFactNeighborY="-23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A45F553-F5F3-41E8-A383-A9B94A01294A}" type="presOf" srcId="{F02231F2-5F2A-406E-BFDB-75C9FDB4D04B}" destId="{13E06D34-DA95-44C1-9B64-A84C1B13B351}" srcOrd="0" destOrd="0" presId="urn:microsoft.com/office/officeart/2005/8/layout/hList6"/>
    <dgm:cxn modelId="{E96DA63A-98F8-4C3A-A03F-3A8992CC5E64}" type="presOf" srcId="{8CC3BF80-9043-47B3-B38E-8932859B8FA9}" destId="{35B9431D-33CE-4098-A865-E2A5E12EB6A2}" srcOrd="0" destOrd="1" presId="urn:microsoft.com/office/officeart/2005/8/layout/hList6"/>
    <dgm:cxn modelId="{2754A2FE-8A35-4A8A-AEAF-5C712610FBF1}" srcId="{294C3F5C-D549-4994-9606-CA23AA3C78FB}" destId="{8CC3BF80-9043-47B3-B38E-8932859B8FA9}" srcOrd="0" destOrd="0" parTransId="{4BBCA8B1-E61E-4075-955A-CD1F77E7712D}" sibTransId="{37C86322-E67F-45A4-96CA-BD0161D500F9}"/>
    <dgm:cxn modelId="{CB339ED8-F223-40CF-8615-48D075E9CCCC}" srcId="{100B30C0-72AF-40E4-97BC-5F1B5B194930}" destId="{081D35BF-46DF-4B4F-A39A-26D1563D1486}" srcOrd="1" destOrd="0" parTransId="{E25D159E-B7FC-45AA-BA53-6C92626F3825}" sibTransId="{E73D1813-951A-45CE-AD16-68629641EA47}"/>
    <dgm:cxn modelId="{5670EF2D-5D69-4C37-A596-104704E23A87}" type="presOf" srcId="{A7E7D2A1-9ADC-4849-8C08-7D21D29D782D}" destId="{20177F52-D064-4F7B-861E-3DA796C619B2}" srcOrd="0" destOrd="1" presId="urn:microsoft.com/office/officeart/2005/8/layout/hList6"/>
    <dgm:cxn modelId="{6068C715-B696-4577-B663-E3A60D3F3DF4}" srcId="{F02231F2-5F2A-406E-BFDB-75C9FDB4D04B}" destId="{294C3F5C-D549-4994-9606-CA23AA3C78FB}" srcOrd="1" destOrd="0" parTransId="{CF7B47C8-450B-467C-AEF0-F5CF566FB17C}" sibTransId="{1E31E5D3-FB8A-4F1A-970E-4AEA0FC9F65C}"/>
    <dgm:cxn modelId="{4130B47E-461B-4C7B-97BD-7B2D5835CDF1}" type="presOf" srcId="{6728FCA0-B646-4BA9-BD2B-F37D7FA13237}" destId="{35B9431D-33CE-4098-A865-E2A5E12EB6A2}" srcOrd="0" destOrd="2" presId="urn:microsoft.com/office/officeart/2005/8/layout/hList6"/>
    <dgm:cxn modelId="{0E7005EE-6431-4446-B4C2-1C6325C3FACB}" type="presOf" srcId="{100B30C0-72AF-40E4-97BC-5F1B5B194930}" destId="{20177F52-D064-4F7B-861E-3DA796C619B2}" srcOrd="0" destOrd="0" presId="urn:microsoft.com/office/officeart/2005/8/layout/hList6"/>
    <dgm:cxn modelId="{2C395966-4D87-4BA2-82A3-F4C80274C9CF}" srcId="{100B30C0-72AF-40E4-97BC-5F1B5B194930}" destId="{A7E7D2A1-9ADC-4849-8C08-7D21D29D782D}" srcOrd="0" destOrd="0" parTransId="{35C315F5-E8E1-4FB7-A1E4-7B66886445DE}" sibTransId="{0B0EDDC0-B06A-47A2-8109-7826A79186DF}"/>
    <dgm:cxn modelId="{911ED3B3-1A7D-4FC2-954B-475A628641CC}" type="presOf" srcId="{081D35BF-46DF-4B4F-A39A-26D1563D1486}" destId="{20177F52-D064-4F7B-861E-3DA796C619B2}" srcOrd="0" destOrd="2" presId="urn:microsoft.com/office/officeart/2005/8/layout/hList6"/>
    <dgm:cxn modelId="{C0473526-74CC-4076-B101-61B38BE739CF}" type="presOf" srcId="{294C3F5C-D549-4994-9606-CA23AA3C78FB}" destId="{35B9431D-33CE-4098-A865-E2A5E12EB6A2}" srcOrd="0" destOrd="0" presId="urn:microsoft.com/office/officeart/2005/8/layout/hList6"/>
    <dgm:cxn modelId="{4A632EF4-1658-4A38-AEC1-9A3A4F5217CB}" srcId="{F02231F2-5F2A-406E-BFDB-75C9FDB4D04B}" destId="{100B30C0-72AF-40E4-97BC-5F1B5B194930}" srcOrd="0" destOrd="0" parTransId="{4A57DC60-6348-4164-BBB3-DD050F43053B}" sibTransId="{C83986CA-3171-4505-86E7-B1EBE7E73386}"/>
    <dgm:cxn modelId="{CED5F3EB-DC0C-4002-8442-49C4396F4F2D}" srcId="{294C3F5C-D549-4994-9606-CA23AA3C78FB}" destId="{6728FCA0-B646-4BA9-BD2B-F37D7FA13237}" srcOrd="1" destOrd="0" parTransId="{1C675365-1BA9-44D4-BC42-4034747EC50B}" sibTransId="{0C91ADCD-5277-4BDA-AF03-4C1730F421CB}"/>
    <dgm:cxn modelId="{8D02323A-F613-4FAF-B711-AE7CF4F115C2}" type="presParOf" srcId="{13E06D34-DA95-44C1-9B64-A84C1B13B351}" destId="{20177F52-D064-4F7B-861E-3DA796C619B2}" srcOrd="0" destOrd="0" presId="urn:microsoft.com/office/officeart/2005/8/layout/hList6"/>
    <dgm:cxn modelId="{2F6E3160-E357-4240-9EBC-9ED90ACEE22D}" type="presParOf" srcId="{13E06D34-DA95-44C1-9B64-A84C1B13B351}" destId="{FBA91146-52CD-4F46-94F5-667246BE896D}" srcOrd="1" destOrd="0" presId="urn:microsoft.com/office/officeart/2005/8/layout/hList6"/>
    <dgm:cxn modelId="{4197C52F-D072-454C-9B2F-D609A6890D6A}" type="presParOf" srcId="{13E06D34-DA95-44C1-9B64-A84C1B13B351}" destId="{35B9431D-33CE-4098-A865-E2A5E12EB6A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75A63B-15C6-4D0C-B1B1-2B1252865FD3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7E35C3E9-26BC-4D34-8AE7-547BCB9A3FAC}">
      <dgm:prSet phldrT="[Texto]"/>
      <dgm:spPr/>
      <dgm:t>
        <a:bodyPr/>
        <a:lstStyle/>
        <a:p>
          <a:r>
            <a:rPr lang="es-EC" b="1" dirty="0" smtClean="0"/>
            <a:t>INFORMACIÓN DE IDENTIFICACIÓN </a:t>
          </a:r>
          <a:endParaRPr lang="es-EC" b="1" dirty="0"/>
        </a:p>
      </dgm:t>
    </dgm:pt>
    <dgm:pt modelId="{F4FB41F4-DA17-4962-847C-0ADF296329D0}" type="parTrans" cxnId="{14A53F0F-F7EF-4518-9856-4D4F231BEA5C}">
      <dgm:prSet/>
      <dgm:spPr/>
      <dgm:t>
        <a:bodyPr/>
        <a:lstStyle/>
        <a:p>
          <a:endParaRPr lang="es-EC"/>
        </a:p>
      </dgm:t>
    </dgm:pt>
    <dgm:pt modelId="{249A0941-E571-420C-97C4-A4053211F5FD}" type="sibTrans" cxnId="{14A53F0F-F7EF-4518-9856-4D4F231BEA5C}">
      <dgm:prSet/>
      <dgm:spPr/>
      <dgm:t>
        <a:bodyPr/>
        <a:lstStyle/>
        <a:p>
          <a:endParaRPr lang="es-EC"/>
        </a:p>
      </dgm:t>
    </dgm:pt>
    <dgm:pt modelId="{6BE9446B-C2E9-4438-B4EA-2A1701242FB9}">
      <dgm:prSet phldrT="[Texto]"/>
      <dgm:spPr/>
      <dgm:t>
        <a:bodyPr/>
        <a:lstStyle/>
        <a:p>
          <a:pPr algn="ctr"/>
          <a:r>
            <a:rPr lang="es-EC" b="1" dirty="0" smtClean="0"/>
            <a:t>EVALUACIÓN</a:t>
          </a:r>
          <a:endParaRPr lang="es-EC" b="1" dirty="0"/>
        </a:p>
      </dgm:t>
    </dgm:pt>
    <dgm:pt modelId="{08B88470-541B-4FE1-94DE-AEC13F6BCC32}" type="parTrans" cxnId="{197C624A-AD1D-4674-8792-E771CE54EBDB}">
      <dgm:prSet/>
      <dgm:spPr/>
      <dgm:t>
        <a:bodyPr/>
        <a:lstStyle/>
        <a:p>
          <a:endParaRPr lang="es-EC"/>
        </a:p>
      </dgm:t>
    </dgm:pt>
    <dgm:pt modelId="{82A887F2-8EC3-439A-B728-D6FEE001DD7A}" type="sibTrans" cxnId="{197C624A-AD1D-4674-8792-E771CE54EBDB}">
      <dgm:prSet/>
      <dgm:spPr/>
      <dgm:t>
        <a:bodyPr/>
        <a:lstStyle/>
        <a:p>
          <a:endParaRPr lang="es-EC"/>
        </a:p>
      </dgm:t>
    </dgm:pt>
    <dgm:pt modelId="{CA438C02-2E47-496B-95F1-97CF1D982B17}">
      <dgm:prSet phldrT="[Texto]"/>
      <dgm:spPr/>
      <dgm:t>
        <a:bodyPr/>
        <a:lstStyle/>
        <a:p>
          <a:pPr algn="ctr"/>
          <a:r>
            <a:rPr lang="es-EC" b="1" smtClean="0"/>
            <a:t>ESTRATEGIAS:  APOYO O DISUASIÓN  </a:t>
          </a:r>
          <a:endParaRPr lang="es-EC" b="1" dirty="0"/>
        </a:p>
      </dgm:t>
    </dgm:pt>
    <dgm:pt modelId="{A5E60329-6879-4598-BE61-7A938AEE359B}" type="parTrans" cxnId="{C45294AF-C05F-4459-8304-878B63E1FB13}">
      <dgm:prSet/>
      <dgm:spPr/>
      <dgm:t>
        <a:bodyPr/>
        <a:lstStyle/>
        <a:p>
          <a:endParaRPr lang="es-EC"/>
        </a:p>
      </dgm:t>
    </dgm:pt>
    <dgm:pt modelId="{590F44D4-CC02-46E3-846B-606FBBAFC2D6}" type="sibTrans" cxnId="{C45294AF-C05F-4459-8304-878B63E1FB13}">
      <dgm:prSet/>
      <dgm:spPr/>
      <dgm:t>
        <a:bodyPr/>
        <a:lstStyle/>
        <a:p>
          <a:endParaRPr lang="es-EC"/>
        </a:p>
      </dgm:t>
    </dgm:pt>
    <dgm:pt modelId="{77426586-34C0-4288-B68D-4B9F95E0519F}">
      <dgm:prSet/>
      <dgm:spPr/>
      <dgm:t>
        <a:bodyPr/>
        <a:lstStyle/>
        <a:p>
          <a:r>
            <a:rPr lang="es-EC" dirty="0" smtClean="0"/>
            <a:t>Actores involucrados</a:t>
          </a:r>
          <a:endParaRPr lang="es-EC" dirty="0"/>
        </a:p>
      </dgm:t>
    </dgm:pt>
    <dgm:pt modelId="{170B3498-6BDD-4311-9DF8-D560F8B7FEF5}" type="parTrans" cxnId="{C18983B6-6AFE-4E5F-A802-D8DA1D37D28D}">
      <dgm:prSet/>
      <dgm:spPr/>
      <dgm:t>
        <a:bodyPr/>
        <a:lstStyle/>
        <a:p>
          <a:endParaRPr lang="es-EC"/>
        </a:p>
      </dgm:t>
    </dgm:pt>
    <dgm:pt modelId="{CA30354C-EF3B-4344-B9FB-1306210F83F1}" type="sibTrans" cxnId="{C18983B6-6AFE-4E5F-A802-D8DA1D37D28D}">
      <dgm:prSet/>
      <dgm:spPr/>
      <dgm:t>
        <a:bodyPr/>
        <a:lstStyle/>
        <a:p>
          <a:endParaRPr lang="es-EC"/>
        </a:p>
      </dgm:t>
    </dgm:pt>
    <dgm:pt modelId="{5A2D271A-36D7-4318-87DC-FE865CBBB347}">
      <dgm:prSet/>
      <dgm:spPr/>
      <dgm:t>
        <a:bodyPr/>
        <a:lstStyle/>
        <a:p>
          <a:r>
            <a:rPr lang="es-EC" dirty="0" smtClean="0"/>
            <a:t>Requerimientos</a:t>
          </a:r>
          <a:endParaRPr lang="es-EC" dirty="0"/>
        </a:p>
      </dgm:t>
    </dgm:pt>
    <dgm:pt modelId="{B8DA80B5-6B0B-4B3E-AB58-792B7B4BED40}" type="parTrans" cxnId="{6BA12534-0995-4D89-ACE6-3297C6CD915E}">
      <dgm:prSet/>
      <dgm:spPr/>
      <dgm:t>
        <a:bodyPr/>
        <a:lstStyle/>
        <a:p>
          <a:endParaRPr lang="es-EC"/>
        </a:p>
      </dgm:t>
    </dgm:pt>
    <dgm:pt modelId="{99E8498A-AD90-4F19-B4BC-3B61A6330C01}" type="sibTrans" cxnId="{6BA12534-0995-4D89-ACE6-3297C6CD915E}">
      <dgm:prSet/>
      <dgm:spPr/>
      <dgm:t>
        <a:bodyPr/>
        <a:lstStyle/>
        <a:p>
          <a:endParaRPr lang="es-EC"/>
        </a:p>
      </dgm:t>
    </dgm:pt>
    <dgm:pt modelId="{B1152C02-EBFF-4B9B-80A1-9C033404B53E}">
      <dgm:prSet/>
      <dgm:spPr/>
      <dgm:t>
        <a:bodyPr/>
        <a:lstStyle/>
        <a:p>
          <a:r>
            <a:rPr lang="es-EC" dirty="0" smtClean="0"/>
            <a:t>Expectativas</a:t>
          </a:r>
          <a:endParaRPr lang="es-EC" dirty="0"/>
        </a:p>
      </dgm:t>
    </dgm:pt>
    <dgm:pt modelId="{D928BD1F-6BF3-4DA6-A679-61D49A03ACC4}" type="parTrans" cxnId="{659306A2-21B8-4DCA-87AE-DEB407DBCE88}">
      <dgm:prSet/>
      <dgm:spPr/>
      <dgm:t>
        <a:bodyPr/>
        <a:lstStyle/>
        <a:p>
          <a:endParaRPr lang="es-EC"/>
        </a:p>
      </dgm:t>
    </dgm:pt>
    <dgm:pt modelId="{8C27E0B6-448B-43E4-8757-D22A2B314FD6}" type="sibTrans" cxnId="{659306A2-21B8-4DCA-87AE-DEB407DBCE88}">
      <dgm:prSet/>
      <dgm:spPr/>
      <dgm:t>
        <a:bodyPr/>
        <a:lstStyle/>
        <a:p>
          <a:endParaRPr lang="es-EC"/>
        </a:p>
      </dgm:t>
    </dgm:pt>
    <dgm:pt modelId="{11330BF3-27BE-496A-9653-A3829B13D622}">
      <dgm:prSet/>
      <dgm:spPr/>
      <dgm:t>
        <a:bodyPr/>
        <a:lstStyle/>
        <a:p>
          <a:r>
            <a:rPr lang="es-EC" dirty="0" smtClean="0"/>
            <a:t>Influencia</a:t>
          </a:r>
          <a:endParaRPr lang="es-EC" dirty="0"/>
        </a:p>
      </dgm:t>
    </dgm:pt>
    <dgm:pt modelId="{98F88641-2DA1-46F8-8B94-305B0DC78FA5}" type="parTrans" cxnId="{AF9CF60A-849C-4D5C-B18B-DF764E63783F}">
      <dgm:prSet/>
      <dgm:spPr/>
      <dgm:t>
        <a:bodyPr/>
        <a:lstStyle/>
        <a:p>
          <a:endParaRPr lang="es-EC"/>
        </a:p>
      </dgm:t>
    </dgm:pt>
    <dgm:pt modelId="{5B67912B-F190-45A7-9261-13E29095E109}" type="sibTrans" cxnId="{AF9CF60A-849C-4D5C-B18B-DF764E63783F}">
      <dgm:prSet/>
      <dgm:spPr/>
      <dgm:t>
        <a:bodyPr/>
        <a:lstStyle/>
        <a:p>
          <a:endParaRPr lang="es-EC"/>
        </a:p>
      </dgm:t>
    </dgm:pt>
    <dgm:pt modelId="{EC5A7C42-73F8-481B-A974-9107C8492800}">
      <dgm:prSet/>
      <dgm:spPr/>
      <dgm:t>
        <a:bodyPr/>
        <a:lstStyle/>
        <a:p>
          <a:r>
            <a:rPr lang="es-EC" dirty="0" smtClean="0"/>
            <a:t>Nivel de poder</a:t>
          </a:r>
          <a:endParaRPr lang="es-EC" dirty="0"/>
        </a:p>
      </dgm:t>
    </dgm:pt>
    <dgm:pt modelId="{E7E835B1-6CA9-442D-B6E0-E6695C6FD296}" type="parTrans" cxnId="{27E8ED4B-5174-4622-8664-6B480D21B5A5}">
      <dgm:prSet/>
      <dgm:spPr/>
      <dgm:t>
        <a:bodyPr/>
        <a:lstStyle/>
        <a:p>
          <a:endParaRPr lang="es-EC"/>
        </a:p>
      </dgm:t>
    </dgm:pt>
    <dgm:pt modelId="{8B1E2A78-699E-46AE-86F9-7E58A72A8AAA}" type="sibTrans" cxnId="{27E8ED4B-5174-4622-8664-6B480D21B5A5}">
      <dgm:prSet/>
      <dgm:spPr/>
      <dgm:t>
        <a:bodyPr/>
        <a:lstStyle/>
        <a:p>
          <a:endParaRPr lang="es-EC"/>
        </a:p>
      </dgm:t>
    </dgm:pt>
    <dgm:pt modelId="{D1E786C7-A476-4B46-94E5-22D4BD63F491}">
      <dgm:prSet/>
      <dgm:spPr/>
      <dgm:t>
        <a:bodyPr/>
        <a:lstStyle/>
        <a:p>
          <a:r>
            <a:rPr lang="es-EC" dirty="0" smtClean="0"/>
            <a:t>Nivel de interés</a:t>
          </a:r>
          <a:endParaRPr lang="es-EC" dirty="0"/>
        </a:p>
      </dgm:t>
    </dgm:pt>
    <dgm:pt modelId="{95781FEE-5F0A-4B7B-B63D-D7C8D9551F4F}" type="parTrans" cxnId="{34822FF1-EED8-48DF-84DB-42B6E3668DED}">
      <dgm:prSet/>
      <dgm:spPr/>
      <dgm:t>
        <a:bodyPr/>
        <a:lstStyle/>
        <a:p>
          <a:endParaRPr lang="es-EC"/>
        </a:p>
      </dgm:t>
    </dgm:pt>
    <dgm:pt modelId="{69614DAB-013D-4E4D-9CB0-7E4EC2CDB12E}" type="sibTrans" cxnId="{34822FF1-EED8-48DF-84DB-42B6E3668DED}">
      <dgm:prSet/>
      <dgm:spPr/>
      <dgm:t>
        <a:bodyPr/>
        <a:lstStyle/>
        <a:p>
          <a:endParaRPr lang="es-EC"/>
        </a:p>
      </dgm:t>
    </dgm:pt>
    <dgm:pt modelId="{A518029F-FF8B-4DA8-92DF-74F3A9B4C583}">
      <dgm:prSet/>
      <dgm:spPr/>
      <dgm:t>
        <a:bodyPr/>
        <a:lstStyle/>
        <a:p>
          <a:r>
            <a:rPr lang="es-EC" dirty="0" smtClean="0"/>
            <a:t>Fases de mayor interés</a:t>
          </a:r>
          <a:endParaRPr lang="es-EC" dirty="0"/>
        </a:p>
      </dgm:t>
    </dgm:pt>
    <dgm:pt modelId="{BA419F0D-E9BF-4439-A00B-BD6A8C1B269A}" type="parTrans" cxnId="{012962E6-E759-48DA-B8F7-06F380CB7948}">
      <dgm:prSet/>
      <dgm:spPr/>
      <dgm:t>
        <a:bodyPr/>
        <a:lstStyle/>
        <a:p>
          <a:endParaRPr lang="es-EC"/>
        </a:p>
      </dgm:t>
    </dgm:pt>
    <dgm:pt modelId="{87C21614-22FC-472B-9F77-4D692C2F6911}" type="sibTrans" cxnId="{012962E6-E759-48DA-B8F7-06F380CB7948}">
      <dgm:prSet/>
      <dgm:spPr/>
      <dgm:t>
        <a:bodyPr/>
        <a:lstStyle/>
        <a:p>
          <a:endParaRPr lang="es-EC"/>
        </a:p>
      </dgm:t>
    </dgm:pt>
    <dgm:pt modelId="{DB30CEFB-8EB1-4DA1-8552-8463B932AAB8}">
      <dgm:prSet/>
      <dgm:spPr/>
      <dgm:t>
        <a:bodyPr/>
        <a:lstStyle/>
        <a:p>
          <a:r>
            <a:rPr lang="es-EC" dirty="0" smtClean="0"/>
            <a:t>Roles</a:t>
          </a:r>
          <a:endParaRPr lang="es-EC" dirty="0"/>
        </a:p>
      </dgm:t>
    </dgm:pt>
    <dgm:pt modelId="{66F15EC2-2280-4784-AF8C-E7F2CE3528F9}" type="parTrans" cxnId="{557B3F24-218C-49E4-9213-2733BF5D8D7A}">
      <dgm:prSet/>
      <dgm:spPr/>
      <dgm:t>
        <a:bodyPr/>
        <a:lstStyle/>
        <a:p>
          <a:endParaRPr lang="es-EC"/>
        </a:p>
      </dgm:t>
    </dgm:pt>
    <dgm:pt modelId="{7A8FDE07-B521-4B15-B874-4DEB23A510F4}" type="sibTrans" cxnId="{557B3F24-218C-49E4-9213-2733BF5D8D7A}">
      <dgm:prSet/>
      <dgm:spPr/>
      <dgm:t>
        <a:bodyPr/>
        <a:lstStyle/>
        <a:p>
          <a:endParaRPr lang="es-EC"/>
        </a:p>
      </dgm:t>
    </dgm:pt>
    <dgm:pt modelId="{58CDDFE2-EB82-4CA5-8CF7-4446F0E4B99E}" type="pres">
      <dgm:prSet presAssocID="{1D75A63B-15C6-4D0C-B1B1-2B1252865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D094251-4FD6-41AB-9C8F-F86BFADA39B3}" type="pres">
      <dgm:prSet presAssocID="{7E35C3E9-26BC-4D34-8AE7-547BCB9A3FAC}" presName="parentLin" presStyleCnt="0"/>
      <dgm:spPr/>
      <dgm:t>
        <a:bodyPr/>
        <a:lstStyle/>
        <a:p>
          <a:endParaRPr lang="es-EC"/>
        </a:p>
      </dgm:t>
    </dgm:pt>
    <dgm:pt modelId="{03751BB3-5CD4-4109-863D-707617440003}" type="pres">
      <dgm:prSet presAssocID="{7E35C3E9-26BC-4D34-8AE7-547BCB9A3FAC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08E636B9-9B3E-4C9F-8625-02F87959944F}" type="pres">
      <dgm:prSet presAssocID="{7E35C3E9-26BC-4D34-8AE7-547BCB9A3FA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0E823B-BC25-461E-937A-28820735F0D4}" type="pres">
      <dgm:prSet presAssocID="{7E35C3E9-26BC-4D34-8AE7-547BCB9A3FAC}" presName="negativeSpace" presStyleCnt="0"/>
      <dgm:spPr/>
      <dgm:t>
        <a:bodyPr/>
        <a:lstStyle/>
        <a:p>
          <a:endParaRPr lang="es-EC"/>
        </a:p>
      </dgm:t>
    </dgm:pt>
    <dgm:pt modelId="{FC817F6A-91E1-4EA8-9EA1-5820EDDB6C33}" type="pres">
      <dgm:prSet presAssocID="{7E35C3E9-26BC-4D34-8AE7-547BCB9A3FA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5EA1480-C306-4006-B8CA-40E8AA1A753E}" type="pres">
      <dgm:prSet presAssocID="{249A0941-E571-420C-97C4-A4053211F5FD}" presName="spaceBetweenRectangles" presStyleCnt="0"/>
      <dgm:spPr/>
      <dgm:t>
        <a:bodyPr/>
        <a:lstStyle/>
        <a:p>
          <a:endParaRPr lang="es-EC"/>
        </a:p>
      </dgm:t>
    </dgm:pt>
    <dgm:pt modelId="{47D52EF6-AF47-43BB-8C12-CFE808CAB197}" type="pres">
      <dgm:prSet presAssocID="{6BE9446B-C2E9-4438-B4EA-2A1701242FB9}" presName="parentLin" presStyleCnt="0"/>
      <dgm:spPr/>
      <dgm:t>
        <a:bodyPr/>
        <a:lstStyle/>
        <a:p>
          <a:endParaRPr lang="es-EC"/>
        </a:p>
      </dgm:t>
    </dgm:pt>
    <dgm:pt modelId="{A0B0C3EF-08EC-48A7-AB4D-D8B07AD0F895}" type="pres">
      <dgm:prSet presAssocID="{6BE9446B-C2E9-4438-B4EA-2A1701242FB9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CE96DED9-0044-4D39-8DA8-BFB73ACA296B}" type="pres">
      <dgm:prSet presAssocID="{6BE9446B-C2E9-4438-B4EA-2A1701242FB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3C91CF9-D4C8-4A66-8538-F52F60CAB44C}" type="pres">
      <dgm:prSet presAssocID="{6BE9446B-C2E9-4438-B4EA-2A1701242FB9}" presName="negativeSpace" presStyleCnt="0"/>
      <dgm:spPr/>
      <dgm:t>
        <a:bodyPr/>
        <a:lstStyle/>
        <a:p>
          <a:endParaRPr lang="es-EC"/>
        </a:p>
      </dgm:t>
    </dgm:pt>
    <dgm:pt modelId="{6D0D064B-84F9-487C-AF12-4EBAE3BB12FE}" type="pres">
      <dgm:prSet presAssocID="{6BE9446B-C2E9-4438-B4EA-2A1701242FB9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E24FB5-B5C1-4297-8211-C850F49CBF71}" type="pres">
      <dgm:prSet presAssocID="{82A887F2-8EC3-439A-B728-D6FEE001DD7A}" presName="spaceBetweenRectangles" presStyleCnt="0"/>
      <dgm:spPr/>
      <dgm:t>
        <a:bodyPr/>
        <a:lstStyle/>
        <a:p>
          <a:endParaRPr lang="es-EC"/>
        </a:p>
      </dgm:t>
    </dgm:pt>
    <dgm:pt modelId="{96947576-4FC9-4719-B692-845F2E3B17D7}" type="pres">
      <dgm:prSet presAssocID="{CA438C02-2E47-496B-95F1-97CF1D982B17}" presName="parentLin" presStyleCnt="0"/>
      <dgm:spPr/>
      <dgm:t>
        <a:bodyPr/>
        <a:lstStyle/>
        <a:p>
          <a:endParaRPr lang="es-EC"/>
        </a:p>
      </dgm:t>
    </dgm:pt>
    <dgm:pt modelId="{9F9B5A40-7C5E-4365-80EF-37C089C769CC}" type="pres">
      <dgm:prSet presAssocID="{CA438C02-2E47-496B-95F1-97CF1D982B17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46B9DC3F-7947-4D7A-A42D-42EE9976EDF1}" type="pres">
      <dgm:prSet presAssocID="{CA438C02-2E47-496B-95F1-97CF1D982B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4B1478-896C-450E-9AE9-9EB157566673}" type="pres">
      <dgm:prSet presAssocID="{CA438C02-2E47-496B-95F1-97CF1D982B17}" presName="negativeSpace" presStyleCnt="0"/>
      <dgm:spPr/>
      <dgm:t>
        <a:bodyPr/>
        <a:lstStyle/>
        <a:p>
          <a:endParaRPr lang="es-EC"/>
        </a:p>
      </dgm:t>
    </dgm:pt>
    <dgm:pt modelId="{AED167A0-8FDE-47E0-A5DF-44D811CB224E}" type="pres">
      <dgm:prSet presAssocID="{CA438C02-2E47-496B-95F1-97CF1D982B1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461FCD-5FD6-4751-A952-2CAF03C8E775}" type="presOf" srcId="{CA438C02-2E47-496B-95F1-97CF1D982B17}" destId="{46B9DC3F-7947-4D7A-A42D-42EE9976EDF1}" srcOrd="1" destOrd="0" presId="urn:microsoft.com/office/officeart/2005/8/layout/list1"/>
    <dgm:cxn modelId="{197C624A-AD1D-4674-8792-E771CE54EBDB}" srcId="{1D75A63B-15C6-4D0C-B1B1-2B1252865FD3}" destId="{6BE9446B-C2E9-4438-B4EA-2A1701242FB9}" srcOrd="1" destOrd="0" parTransId="{08B88470-541B-4FE1-94DE-AEC13F6BCC32}" sibTransId="{82A887F2-8EC3-439A-B728-D6FEE001DD7A}"/>
    <dgm:cxn modelId="{012962E6-E759-48DA-B8F7-06F380CB7948}" srcId="{6BE9446B-C2E9-4438-B4EA-2A1701242FB9}" destId="{A518029F-FF8B-4DA8-92DF-74F3A9B4C583}" srcOrd="5" destOrd="0" parTransId="{BA419F0D-E9BF-4439-A00B-BD6A8C1B269A}" sibTransId="{87C21614-22FC-472B-9F77-4D692C2F6911}"/>
    <dgm:cxn modelId="{35EB6C28-5D9B-4FAE-BC20-00764E040787}" type="presOf" srcId="{1D75A63B-15C6-4D0C-B1B1-2B1252865FD3}" destId="{58CDDFE2-EB82-4CA5-8CF7-4446F0E4B99E}" srcOrd="0" destOrd="0" presId="urn:microsoft.com/office/officeart/2005/8/layout/list1"/>
    <dgm:cxn modelId="{27E8ED4B-5174-4622-8664-6B480D21B5A5}" srcId="{6BE9446B-C2E9-4438-B4EA-2A1701242FB9}" destId="{EC5A7C42-73F8-481B-A974-9107C8492800}" srcOrd="3" destOrd="0" parTransId="{E7E835B1-6CA9-442D-B6E0-E6695C6FD296}" sibTransId="{8B1E2A78-699E-46AE-86F9-7E58A72A8AAA}"/>
    <dgm:cxn modelId="{502ADE32-352D-44FA-BD60-CA6EEC8237B8}" type="presOf" srcId="{DB30CEFB-8EB1-4DA1-8552-8463B932AAB8}" destId="{FC817F6A-91E1-4EA8-9EA1-5820EDDB6C33}" srcOrd="0" destOrd="1" presId="urn:microsoft.com/office/officeart/2005/8/layout/list1"/>
    <dgm:cxn modelId="{557B3F24-218C-49E4-9213-2733BF5D8D7A}" srcId="{7E35C3E9-26BC-4D34-8AE7-547BCB9A3FAC}" destId="{DB30CEFB-8EB1-4DA1-8552-8463B932AAB8}" srcOrd="1" destOrd="0" parTransId="{66F15EC2-2280-4784-AF8C-E7F2CE3528F9}" sibTransId="{7A8FDE07-B521-4B15-B874-4DEB23A510F4}"/>
    <dgm:cxn modelId="{927B5137-D30D-4354-BE14-F9F9F791A371}" type="presOf" srcId="{5A2D271A-36D7-4318-87DC-FE865CBBB347}" destId="{6D0D064B-84F9-487C-AF12-4EBAE3BB12FE}" srcOrd="0" destOrd="0" presId="urn:microsoft.com/office/officeart/2005/8/layout/list1"/>
    <dgm:cxn modelId="{6BA12534-0995-4D89-ACE6-3297C6CD915E}" srcId="{6BE9446B-C2E9-4438-B4EA-2A1701242FB9}" destId="{5A2D271A-36D7-4318-87DC-FE865CBBB347}" srcOrd="0" destOrd="0" parTransId="{B8DA80B5-6B0B-4B3E-AB58-792B7B4BED40}" sibTransId="{99E8498A-AD90-4F19-B4BC-3B61A6330C01}"/>
    <dgm:cxn modelId="{C18983B6-6AFE-4E5F-A802-D8DA1D37D28D}" srcId="{7E35C3E9-26BC-4D34-8AE7-547BCB9A3FAC}" destId="{77426586-34C0-4288-B68D-4B9F95E0519F}" srcOrd="0" destOrd="0" parTransId="{170B3498-6BDD-4311-9DF8-D560F8B7FEF5}" sibTransId="{CA30354C-EF3B-4344-B9FB-1306210F83F1}"/>
    <dgm:cxn modelId="{CC7279C9-319E-4C05-9EE9-D6D94F1570B5}" type="presOf" srcId="{7E35C3E9-26BC-4D34-8AE7-547BCB9A3FAC}" destId="{08E636B9-9B3E-4C9F-8625-02F87959944F}" srcOrd="1" destOrd="0" presId="urn:microsoft.com/office/officeart/2005/8/layout/list1"/>
    <dgm:cxn modelId="{BCA0E600-1DD7-48D2-AD81-E2BCF48261A9}" type="presOf" srcId="{B1152C02-EBFF-4B9B-80A1-9C033404B53E}" destId="{6D0D064B-84F9-487C-AF12-4EBAE3BB12FE}" srcOrd="0" destOrd="1" presId="urn:microsoft.com/office/officeart/2005/8/layout/list1"/>
    <dgm:cxn modelId="{659306A2-21B8-4DCA-87AE-DEB407DBCE88}" srcId="{6BE9446B-C2E9-4438-B4EA-2A1701242FB9}" destId="{B1152C02-EBFF-4B9B-80A1-9C033404B53E}" srcOrd="1" destOrd="0" parTransId="{D928BD1F-6BF3-4DA6-A679-61D49A03ACC4}" sibTransId="{8C27E0B6-448B-43E4-8757-D22A2B314FD6}"/>
    <dgm:cxn modelId="{14A53F0F-F7EF-4518-9856-4D4F231BEA5C}" srcId="{1D75A63B-15C6-4D0C-B1B1-2B1252865FD3}" destId="{7E35C3E9-26BC-4D34-8AE7-547BCB9A3FAC}" srcOrd="0" destOrd="0" parTransId="{F4FB41F4-DA17-4962-847C-0ADF296329D0}" sibTransId="{249A0941-E571-420C-97C4-A4053211F5FD}"/>
    <dgm:cxn modelId="{AF9CF60A-849C-4D5C-B18B-DF764E63783F}" srcId="{6BE9446B-C2E9-4438-B4EA-2A1701242FB9}" destId="{11330BF3-27BE-496A-9653-A3829B13D622}" srcOrd="2" destOrd="0" parTransId="{98F88641-2DA1-46F8-8B94-305B0DC78FA5}" sibTransId="{5B67912B-F190-45A7-9261-13E29095E109}"/>
    <dgm:cxn modelId="{C45294AF-C05F-4459-8304-878B63E1FB13}" srcId="{1D75A63B-15C6-4D0C-B1B1-2B1252865FD3}" destId="{CA438C02-2E47-496B-95F1-97CF1D982B17}" srcOrd="2" destOrd="0" parTransId="{A5E60329-6879-4598-BE61-7A938AEE359B}" sibTransId="{590F44D4-CC02-46E3-846B-606FBBAFC2D6}"/>
    <dgm:cxn modelId="{6A76CB0D-18A6-4E7F-BFE9-E142A8840461}" type="presOf" srcId="{11330BF3-27BE-496A-9653-A3829B13D622}" destId="{6D0D064B-84F9-487C-AF12-4EBAE3BB12FE}" srcOrd="0" destOrd="2" presId="urn:microsoft.com/office/officeart/2005/8/layout/list1"/>
    <dgm:cxn modelId="{6D8B7FCE-2F00-4C8D-B774-15C446A97B11}" type="presOf" srcId="{77426586-34C0-4288-B68D-4B9F95E0519F}" destId="{FC817F6A-91E1-4EA8-9EA1-5820EDDB6C33}" srcOrd="0" destOrd="0" presId="urn:microsoft.com/office/officeart/2005/8/layout/list1"/>
    <dgm:cxn modelId="{24E462AD-E61A-4008-986E-84D2ADA1386D}" type="presOf" srcId="{A518029F-FF8B-4DA8-92DF-74F3A9B4C583}" destId="{6D0D064B-84F9-487C-AF12-4EBAE3BB12FE}" srcOrd="0" destOrd="5" presId="urn:microsoft.com/office/officeart/2005/8/layout/list1"/>
    <dgm:cxn modelId="{34822FF1-EED8-48DF-84DB-42B6E3668DED}" srcId="{6BE9446B-C2E9-4438-B4EA-2A1701242FB9}" destId="{D1E786C7-A476-4B46-94E5-22D4BD63F491}" srcOrd="4" destOrd="0" parTransId="{95781FEE-5F0A-4B7B-B63D-D7C8D9551F4F}" sibTransId="{69614DAB-013D-4E4D-9CB0-7E4EC2CDB12E}"/>
    <dgm:cxn modelId="{9935EBA7-EE0F-46CC-9896-EBDE8A7B4FF5}" type="presOf" srcId="{6BE9446B-C2E9-4438-B4EA-2A1701242FB9}" destId="{A0B0C3EF-08EC-48A7-AB4D-D8B07AD0F895}" srcOrd="0" destOrd="0" presId="urn:microsoft.com/office/officeart/2005/8/layout/list1"/>
    <dgm:cxn modelId="{2A11A1A9-379C-4C03-AC70-CC4B0245E465}" type="presOf" srcId="{CA438C02-2E47-496B-95F1-97CF1D982B17}" destId="{9F9B5A40-7C5E-4365-80EF-37C089C769CC}" srcOrd="0" destOrd="0" presId="urn:microsoft.com/office/officeart/2005/8/layout/list1"/>
    <dgm:cxn modelId="{399ACFF7-C034-433C-979D-6321F1C87321}" type="presOf" srcId="{6BE9446B-C2E9-4438-B4EA-2A1701242FB9}" destId="{CE96DED9-0044-4D39-8DA8-BFB73ACA296B}" srcOrd="1" destOrd="0" presId="urn:microsoft.com/office/officeart/2005/8/layout/list1"/>
    <dgm:cxn modelId="{5294BD57-C5EC-4AC1-B6A6-AA1C4E849A3C}" type="presOf" srcId="{7E35C3E9-26BC-4D34-8AE7-547BCB9A3FAC}" destId="{03751BB3-5CD4-4109-863D-707617440003}" srcOrd="0" destOrd="0" presId="urn:microsoft.com/office/officeart/2005/8/layout/list1"/>
    <dgm:cxn modelId="{A4CDEEE2-9EEE-4375-80EC-5FE1A2F693A0}" type="presOf" srcId="{D1E786C7-A476-4B46-94E5-22D4BD63F491}" destId="{6D0D064B-84F9-487C-AF12-4EBAE3BB12FE}" srcOrd="0" destOrd="4" presId="urn:microsoft.com/office/officeart/2005/8/layout/list1"/>
    <dgm:cxn modelId="{B95C22F0-4FE4-43AE-9893-1AE61483B025}" type="presOf" srcId="{EC5A7C42-73F8-481B-A974-9107C8492800}" destId="{6D0D064B-84F9-487C-AF12-4EBAE3BB12FE}" srcOrd="0" destOrd="3" presId="urn:microsoft.com/office/officeart/2005/8/layout/list1"/>
    <dgm:cxn modelId="{926275A8-124D-4018-9DC1-FFCFC800D2A2}" type="presParOf" srcId="{58CDDFE2-EB82-4CA5-8CF7-4446F0E4B99E}" destId="{6D094251-4FD6-41AB-9C8F-F86BFADA39B3}" srcOrd="0" destOrd="0" presId="urn:microsoft.com/office/officeart/2005/8/layout/list1"/>
    <dgm:cxn modelId="{2DF95A8F-7382-4E0B-9A8D-88A7F908B5D6}" type="presParOf" srcId="{6D094251-4FD6-41AB-9C8F-F86BFADA39B3}" destId="{03751BB3-5CD4-4109-863D-707617440003}" srcOrd="0" destOrd="0" presId="urn:microsoft.com/office/officeart/2005/8/layout/list1"/>
    <dgm:cxn modelId="{93BC4BA1-E12A-4D91-844C-C7A8A05ACC2B}" type="presParOf" srcId="{6D094251-4FD6-41AB-9C8F-F86BFADA39B3}" destId="{08E636B9-9B3E-4C9F-8625-02F87959944F}" srcOrd="1" destOrd="0" presId="urn:microsoft.com/office/officeart/2005/8/layout/list1"/>
    <dgm:cxn modelId="{D167AEF6-0183-4F3B-BC68-A517B52F9F60}" type="presParOf" srcId="{58CDDFE2-EB82-4CA5-8CF7-4446F0E4B99E}" destId="{E50E823B-BC25-461E-937A-28820735F0D4}" srcOrd="1" destOrd="0" presId="urn:microsoft.com/office/officeart/2005/8/layout/list1"/>
    <dgm:cxn modelId="{A8A15D63-E0D4-4389-A8FE-747C143FEB27}" type="presParOf" srcId="{58CDDFE2-EB82-4CA5-8CF7-4446F0E4B99E}" destId="{FC817F6A-91E1-4EA8-9EA1-5820EDDB6C33}" srcOrd="2" destOrd="0" presId="urn:microsoft.com/office/officeart/2005/8/layout/list1"/>
    <dgm:cxn modelId="{6F8E7664-B221-4A48-A48F-DBEC64047BF1}" type="presParOf" srcId="{58CDDFE2-EB82-4CA5-8CF7-4446F0E4B99E}" destId="{B5EA1480-C306-4006-B8CA-40E8AA1A753E}" srcOrd="3" destOrd="0" presId="urn:microsoft.com/office/officeart/2005/8/layout/list1"/>
    <dgm:cxn modelId="{A0906838-9326-403F-9677-B6D0DA50F854}" type="presParOf" srcId="{58CDDFE2-EB82-4CA5-8CF7-4446F0E4B99E}" destId="{47D52EF6-AF47-43BB-8C12-CFE808CAB197}" srcOrd="4" destOrd="0" presId="urn:microsoft.com/office/officeart/2005/8/layout/list1"/>
    <dgm:cxn modelId="{27EACF33-4FBD-4EAD-B7FB-F2E8FB9823AF}" type="presParOf" srcId="{47D52EF6-AF47-43BB-8C12-CFE808CAB197}" destId="{A0B0C3EF-08EC-48A7-AB4D-D8B07AD0F895}" srcOrd="0" destOrd="0" presId="urn:microsoft.com/office/officeart/2005/8/layout/list1"/>
    <dgm:cxn modelId="{4AE641C0-DAC3-45CA-8C22-CA17E9D17609}" type="presParOf" srcId="{47D52EF6-AF47-43BB-8C12-CFE808CAB197}" destId="{CE96DED9-0044-4D39-8DA8-BFB73ACA296B}" srcOrd="1" destOrd="0" presId="urn:microsoft.com/office/officeart/2005/8/layout/list1"/>
    <dgm:cxn modelId="{EC934543-AD53-49E5-970E-C61B268B870C}" type="presParOf" srcId="{58CDDFE2-EB82-4CA5-8CF7-4446F0E4B99E}" destId="{E3C91CF9-D4C8-4A66-8538-F52F60CAB44C}" srcOrd="5" destOrd="0" presId="urn:microsoft.com/office/officeart/2005/8/layout/list1"/>
    <dgm:cxn modelId="{372D8479-EBA5-4908-BB35-D4089D81B642}" type="presParOf" srcId="{58CDDFE2-EB82-4CA5-8CF7-4446F0E4B99E}" destId="{6D0D064B-84F9-487C-AF12-4EBAE3BB12FE}" srcOrd="6" destOrd="0" presId="urn:microsoft.com/office/officeart/2005/8/layout/list1"/>
    <dgm:cxn modelId="{F39D3169-71E2-4A5B-9AC1-C90C0D562208}" type="presParOf" srcId="{58CDDFE2-EB82-4CA5-8CF7-4446F0E4B99E}" destId="{33E24FB5-B5C1-4297-8211-C850F49CBF71}" srcOrd="7" destOrd="0" presId="urn:microsoft.com/office/officeart/2005/8/layout/list1"/>
    <dgm:cxn modelId="{FD6C7419-A133-4B3B-9F2F-3B0825E61037}" type="presParOf" srcId="{58CDDFE2-EB82-4CA5-8CF7-4446F0E4B99E}" destId="{96947576-4FC9-4719-B692-845F2E3B17D7}" srcOrd="8" destOrd="0" presId="urn:microsoft.com/office/officeart/2005/8/layout/list1"/>
    <dgm:cxn modelId="{DBCEAA90-41FD-48CE-86E2-11F5217DC228}" type="presParOf" srcId="{96947576-4FC9-4719-B692-845F2E3B17D7}" destId="{9F9B5A40-7C5E-4365-80EF-37C089C769CC}" srcOrd="0" destOrd="0" presId="urn:microsoft.com/office/officeart/2005/8/layout/list1"/>
    <dgm:cxn modelId="{4E78D007-E56B-4FEB-9565-8B1B8A91DFAF}" type="presParOf" srcId="{96947576-4FC9-4719-B692-845F2E3B17D7}" destId="{46B9DC3F-7947-4D7A-A42D-42EE9976EDF1}" srcOrd="1" destOrd="0" presId="urn:microsoft.com/office/officeart/2005/8/layout/list1"/>
    <dgm:cxn modelId="{7D8078A1-2DD7-4A08-9458-184DBD8114AD}" type="presParOf" srcId="{58CDDFE2-EB82-4CA5-8CF7-4446F0E4B99E}" destId="{9A4B1478-896C-450E-9AE9-9EB157566673}" srcOrd="9" destOrd="0" presId="urn:microsoft.com/office/officeart/2005/8/layout/list1"/>
    <dgm:cxn modelId="{CF3E3993-61FB-4BB5-A01B-4DE21904C5EB}" type="presParOf" srcId="{58CDDFE2-EB82-4CA5-8CF7-4446F0E4B99E}" destId="{AED167A0-8FDE-47E0-A5DF-44D811CB224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AD5565-971C-4059-A482-4990B55A9B4F}" type="doc">
      <dgm:prSet loTypeId="urn:microsoft.com/office/officeart/2005/8/layout/pList2" loCatId="list" qsTypeId="urn:microsoft.com/office/officeart/2005/8/quickstyle/simple1" qsCatId="simple" csTypeId="urn:microsoft.com/office/officeart/2005/8/colors/colorful4" csCatId="colorful" phldr="1"/>
      <dgm:spPr/>
    </dgm:pt>
    <dgm:pt modelId="{04A5EB58-3EDD-4890-82CB-FF3D1BC29625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es-EC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BENEFICIARIOS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342C3EF5-EFB6-46DE-8D75-3B1D04A25BBA}" type="parTrans" cxnId="{A1217ADE-6BFB-47B6-9C13-0E39086FFE14}">
      <dgm:prSet/>
      <dgm:spPr/>
      <dgm:t>
        <a:bodyPr/>
        <a:lstStyle/>
        <a:p>
          <a:endParaRPr lang="es-EC"/>
        </a:p>
      </dgm:t>
    </dgm:pt>
    <dgm:pt modelId="{BF13CD56-16AF-4B4D-8AA9-41F52EDDB950}" type="sibTrans" cxnId="{A1217ADE-6BFB-47B6-9C13-0E39086FFE14}">
      <dgm:prSet/>
      <dgm:spPr/>
      <dgm:t>
        <a:bodyPr/>
        <a:lstStyle/>
        <a:p>
          <a:endParaRPr lang="es-EC"/>
        </a:p>
      </dgm:t>
    </dgm:pt>
    <dgm:pt modelId="{9592D545-35F3-4A83-941B-1547960E2D7F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b="1" dirty="0" smtClean="0">
            <a:solidFill>
              <a:schemeClr val="accent1">
                <a:lumMod val="50000"/>
              </a:schemeClr>
            </a:solidFill>
          </a:endParaRPr>
        </a:p>
        <a:p>
          <a:endParaRPr lang="es-EC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GRUPOS DE APOYO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D9390617-0E7D-4F6B-A61F-0CB88622A213}" type="parTrans" cxnId="{52C22221-9B56-40BA-8C68-66099D3ED1CD}">
      <dgm:prSet/>
      <dgm:spPr/>
      <dgm:t>
        <a:bodyPr/>
        <a:lstStyle/>
        <a:p>
          <a:endParaRPr lang="es-EC"/>
        </a:p>
      </dgm:t>
    </dgm:pt>
    <dgm:pt modelId="{FA0F61C0-4895-42D5-A880-E4F553F5EE72}" type="sibTrans" cxnId="{52C22221-9B56-40BA-8C68-66099D3ED1CD}">
      <dgm:prSet/>
      <dgm:spPr/>
      <dgm:t>
        <a:bodyPr/>
        <a:lstStyle/>
        <a:p>
          <a:endParaRPr lang="es-EC"/>
        </a:p>
      </dgm:t>
    </dgm:pt>
    <dgm:pt modelId="{4409114D-F317-44D8-8943-0B217C1FE240}">
      <dgm:prSet phldrT="[Texto]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s-EC" b="1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es-EC" b="1" dirty="0" smtClean="0">
              <a:solidFill>
                <a:schemeClr val="accent1">
                  <a:lumMod val="50000"/>
                </a:schemeClr>
              </a:solidFill>
            </a:rPr>
            <a:t>OTROS GRUPOS</a:t>
          </a:r>
          <a:endParaRPr lang="es-EC" b="1" dirty="0">
            <a:solidFill>
              <a:schemeClr val="accent1">
                <a:lumMod val="50000"/>
              </a:schemeClr>
            </a:solidFill>
          </a:endParaRPr>
        </a:p>
      </dgm:t>
    </dgm:pt>
    <dgm:pt modelId="{330E6C19-2BB9-468A-A995-41D3F0706394}" type="parTrans" cxnId="{BDF28ADF-DD19-46CC-AA75-3B21EBDDFA5C}">
      <dgm:prSet/>
      <dgm:spPr/>
      <dgm:t>
        <a:bodyPr/>
        <a:lstStyle/>
        <a:p>
          <a:endParaRPr lang="es-EC"/>
        </a:p>
      </dgm:t>
    </dgm:pt>
    <dgm:pt modelId="{3F05C552-332D-48C6-985F-D89AD0AD6C3B}" type="sibTrans" cxnId="{BDF28ADF-DD19-46CC-AA75-3B21EBDDFA5C}">
      <dgm:prSet/>
      <dgm:spPr/>
      <dgm:t>
        <a:bodyPr/>
        <a:lstStyle/>
        <a:p>
          <a:endParaRPr lang="es-EC"/>
        </a:p>
      </dgm:t>
    </dgm:pt>
    <dgm:pt modelId="{B4503538-CD80-407F-AE76-BB807703E3BD}" type="pres">
      <dgm:prSet presAssocID="{50AD5565-971C-4059-A482-4990B55A9B4F}" presName="Name0" presStyleCnt="0">
        <dgm:presLayoutVars>
          <dgm:dir/>
          <dgm:resizeHandles val="exact"/>
        </dgm:presLayoutVars>
      </dgm:prSet>
      <dgm:spPr/>
    </dgm:pt>
    <dgm:pt modelId="{859F40F9-1B7A-4FC2-B233-1B54C631EB15}" type="pres">
      <dgm:prSet presAssocID="{50AD5565-971C-4059-A482-4990B55A9B4F}" presName="bkgdShp" presStyleLbl="alignAccFollowNode1" presStyleIdx="0" presStyleCnt="1"/>
      <dgm:spPr/>
    </dgm:pt>
    <dgm:pt modelId="{D1DC72E6-4E23-4C40-93F2-E9EE37C3A966}" type="pres">
      <dgm:prSet presAssocID="{50AD5565-971C-4059-A482-4990B55A9B4F}" presName="linComp" presStyleCnt="0"/>
      <dgm:spPr/>
    </dgm:pt>
    <dgm:pt modelId="{84260B37-C40D-4599-938E-12996ACFB9B9}" type="pres">
      <dgm:prSet presAssocID="{04A5EB58-3EDD-4890-82CB-FF3D1BC29625}" presName="compNode" presStyleCnt="0"/>
      <dgm:spPr/>
    </dgm:pt>
    <dgm:pt modelId="{06F9D1CA-336E-4B21-8202-B700B67C36DD}" type="pres">
      <dgm:prSet presAssocID="{04A5EB58-3EDD-4890-82CB-FF3D1BC296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8BEBF1-99E2-4D6C-828D-E5FBF8011609}" type="pres">
      <dgm:prSet presAssocID="{04A5EB58-3EDD-4890-82CB-FF3D1BC29625}" presName="invisiNode" presStyleLbl="node1" presStyleIdx="0" presStyleCnt="3"/>
      <dgm:spPr/>
    </dgm:pt>
    <dgm:pt modelId="{736D840F-C0C9-456F-839C-9DC573A15EDF}" type="pres">
      <dgm:prSet presAssocID="{04A5EB58-3EDD-4890-82CB-FF3D1BC29625}" presName="imagNode" presStyleLbl="fgImgPlace1" presStyleIdx="0" presStyleCnt="3" custScaleY="20005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58A6C62E-C8A9-41D3-8488-6B911663BA19}" type="pres">
      <dgm:prSet presAssocID="{BF13CD56-16AF-4B4D-8AA9-41F52EDDB95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A1C198F-4AF1-4854-8B6E-88D0CC3A290A}" type="pres">
      <dgm:prSet presAssocID="{9592D545-35F3-4A83-941B-1547960E2D7F}" presName="compNode" presStyleCnt="0"/>
      <dgm:spPr/>
    </dgm:pt>
    <dgm:pt modelId="{8F6F2067-2987-45EE-84CE-DB7BBC7EF9E4}" type="pres">
      <dgm:prSet presAssocID="{9592D545-35F3-4A83-941B-1547960E2D7F}" presName="node" presStyleLbl="node1" presStyleIdx="1" presStyleCnt="3" custLinFactNeighborX="-2011" custLinFactNeighborY="333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E218E7-AFAD-4826-A761-AC4A9FE511FF}" type="pres">
      <dgm:prSet presAssocID="{9592D545-35F3-4A83-941B-1547960E2D7F}" presName="invisiNode" presStyleLbl="node1" presStyleIdx="1" presStyleCnt="3"/>
      <dgm:spPr/>
    </dgm:pt>
    <dgm:pt modelId="{CCD1034B-CFCB-4885-86BE-0BD8CB833C01}" type="pres">
      <dgm:prSet presAssocID="{9592D545-35F3-4A83-941B-1547960E2D7F}" presName="imagNode" presStyleLbl="fgImgPlace1" presStyleIdx="1" presStyleCnt="3" custScaleY="15856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</dgm:spPr>
    </dgm:pt>
    <dgm:pt modelId="{9A7067DF-4CD7-4660-ADC2-28AF27CFDEE9}" type="pres">
      <dgm:prSet presAssocID="{FA0F61C0-4895-42D5-A880-E4F553F5EE72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A1177ED-F681-4B67-9559-7873693A1BB7}" type="pres">
      <dgm:prSet presAssocID="{4409114D-F317-44D8-8943-0B217C1FE240}" presName="compNode" presStyleCnt="0"/>
      <dgm:spPr/>
    </dgm:pt>
    <dgm:pt modelId="{A0F05233-6808-4347-8D50-E304D16EB172}" type="pres">
      <dgm:prSet presAssocID="{4409114D-F317-44D8-8943-0B217C1FE2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63CA1C-3BB6-4583-AE84-8DD25A9AA2EF}" type="pres">
      <dgm:prSet presAssocID="{4409114D-F317-44D8-8943-0B217C1FE240}" presName="invisiNode" presStyleLbl="node1" presStyleIdx="2" presStyleCnt="3"/>
      <dgm:spPr/>
    </dgm:pt>
    <dgm:pt modelId="{B4391231-61F2-404D-B4C8-28297CD38849}" type="pres">
      <dgm:prSet presAssocID="{4409114D-F317-44D8-8943-0B217C1FE240}" presName="imagNode" presStyleLbl="fgImgPlace1" presStyleIdx="2" presStyleCnt="3" custScaleY="1585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</dgm:ptLst>
  <dgm:cxnLst>
    <dgm:cxn modelId="{B7C76307-9B63-430B-8824-25D3860E66D4}" type="presOf" srcId="{FA0F61C0-4895-42D5-A880-E4F553F5EE72}" destId="{9A7067DF-4CD7-4660-ADC2-28AF27CFDEE9}" srcOrd="0" destOrd="0" presId="urn:microsoft.com/office/officeart/2005/8/layout/pList2"/>
    <dgm:cxn modelId="{BDF28ADF-DD19-46CC-AA75-3B21EBDDFA5C}" srcId="{50AD5565-971C-4059-A482-4990B55A9B4F}" destId="{4409114D-F317-44D8-8943-0B217C1FE240}" srcOrd="2" destOrd="0" parTransId="{330E6C19-2BB9-468A-A995-41D3F0706394}" sibTransId="{3F05C552-332D-48C6-985F-D89AD0AD6C3B}"/>
    <dgm:cxn modelId="{71BDC954-A93C-4939-8F53-8FAAA0779530}" type="presOf" srcId="{BF13CD56-16AF-4B4D-8AA9-41F52EDDB950}" destId="{58A6C62E-C8A9-41D3-8488-6B911663BA19}" srcOrd="0" destOrd="0" presId="urn:microsoft.com/office/officeart/2005/8/layout/pList2"/>
    <dgm:cxn modelId="{D8BEB1E1-9842-4185-8693-67B637C4574D}" type="presOf" srcId="{50AD5565-971C-4059-A482-4990B55A9B4F}" destId="{B4503538-CD80-407F-AE76-BB807703E3BD}" srcOrd="0" destOrd="0" presId="urn:microsoft.com/office/officeart/2005/8/layout/pList2"/>
    <dgm:cxn modelId="{FBE3C286-504F-4B16-B5E4-CD082B914DEB}" type="presOf" srcId="{4409114D-F317-44D8-8943-0B217C1FE240}" destId="{A0F05233-6808-4347-8D50-E304D16EB172}" srcOrd="0" destOrd="0" presId="urn:microsoft.com/office/officeart/2005/8/layout/pList2"/>
    <dgm:cxn modelId="{A1217ADE-6BFB-47B6-9C13-0E39086FFE14}" srcId="{50AD5565-971C-4059-A482-4990B55A9B4F}" destId="{04A5EB58-3EDD-4890-82CB-FF3D1BC29625}" srcOrd="0" destOrd="0" parTransId="{342C3EF5-EFB6-46DE-8D75-3B1D04A25BBA}" sibTransId="{BF13CD56-16AF-4B4D-8AA9-41F52EDDB950}"/>
    <dgm:cxn modelId="{0070F5C7-7C74-4EAE-8764-7C240B1DE581}" type="presOf" srcId="{9592D545-35F3-4A83-941B-1547960E2D7F}" destId="{8F6F2067-2987-45EE-84CE-DB7BBC7EF9E4}" srcOrd="0" destOrd="0" presId="urn:microsoft.com/office/officeart/2005/8/layout/pList2"/>
    <dgm:cxn modelId="{52C22221-9B56-40BA-8C68-66099D3ED1CD}" srcId="{50AD5565-971C-4059-A482-4990B55A9B4F}" destId="{9592D545-35F3-4A83-941B-1547960E2D7F}" srcOrd="1" destOrd="0" parTransId="{D9390617-0E7D-4F6B-A61F-0CB88622A213}" sibTransId="{FA0F61C0-4895-42D5-A880-E4F553F5EE72}"/>
    <dgm:cxn modelId="{2DE5CE71-FCAF-487C-8DF8-FA36E67FF88A}" type="presOf" srcId="{04A5EB58-3EDD-4890-82CB-FF3D1BC29625}" destId="{06F9D1CA-336E-4B21-8202-B700B67C36DD}" srcOrd="0" destOrd="0" presId="urn:microsoft.com/office/officeart/2005/8/layout/pList2"/>
    <dgm:cxn modelId="{74FCFE7B-0768-4F13-B341-18B8419AED98}" type="presParOf" srcId="{B4503538-CD80-407F-AE76-BB807703E3BD}" destId="{859F40F9-1B7A-4FC2-B233-1B54C631EB15}" srcOrd="0" destOrd="0" presId="urn:microsoft.com/office/officeart/2005/8/layout/pList2"/>
    <dgm:cxn modelId="{AC62E169-9765-42D9-877A-0FA36EBDD3CF}" type="presParOf" srcId="{B4503538-CD80-407F-AE76-BB807703E3BD}" destId="{D1DC72E6-4E23-4C40-93F2-E9EE37C3A966}" srcOrd="1" destOrd="0" presId="urn:microsoft.com/office/officeart/2005/8/layout/pList2"/>
    <dgm:cxn modelId="{96AC38AD-C6F6-4A65-93FD-B33DE636406A}" type="presParOf" srcId="{D1DC72E6-4E23-4C40-93F2-E9EE37C3A966}" destId="{84260B37-C40D-4599-938E-12996ACFB9B9}" srcOrd="0" destOrd="0" presId="urn:microsoft.com/office/officeart/2005/8/layout/pList2"/>
    <dgm:cxn modelId="{098713B3-E947-433D-B8CF-0BD08458ADF0}" type="presParOf" srcId="{84260B37-C40D-4599-938E-12996ACFB9B9}" destId="{06F9D1CA-336E-4B21-8202-B700B67C36DD}" srcOrd="0" destOrd="0" presId="urn:microsoft.com/office/officeart/2005/8/layout/pList2"/>
    <dgm:cxn modelId="{1E4A57EC-7C3F-4733-BED5-9509A973CE90}" type="presParOf" srcId="{84260B37-C40D-4599-938E-12996ACFB9B9}" destId="{338BEBF1-99E2-4D6C-828D-E5FBF8011609}" srcOrd="1" destOrd="0" presId="urn:microsoft.com/office/officeart/2005/8/layout/pList2"/>
    <dgm:cxn modelId="{2077BB0A-ABEC-4CA9-B76E-2C43AC15B155}" type="presParOf" srcId="{84260B37-C40D-4599-938E-12996ACFB9B9}" destId="{736D840F-C0C9-456F-839C-9DC573A15EDF}" srcOrd="2" destOrd="0" presId="urn:microsoft.com/office/officeart/2005/8/layout/pList2"/>
    <dgm:cxn modelId="{F2C98C73-1CAA-46C6-8695-C46199A2F517}" type="presParOf" srcId="{D1DC72E6-4E23-4C40-93F2-E9EE37C3A966}" destId="{58A6C62E-C8A9-41D3-8488-6B911663BA19}" srcOrd="1" destOrd="0" presId="urn:microsoft.com/office/officeart/2005/8/layout/pList2"/>
    <dgm:cxn modelId="{CAD4588C-7E11-4B6C-B0E4-2260902B2D6B}" type="presParOf" srcId="{D1DC72E6-4E23-4C40-93F2-E9EE37C3A966}" destId="{0A1C198F-4AF1-4854-8B6E-88D0CC3A290A}" srcOrd="2" destOrd="0" presId="urn:microsoft.com/office/officeart/2005/8/layout/pList2"/>
    <dgm:cxn modelId="{65FE2A84-276D-455E-B0C0-A9E1FDD8483C}" type="presParOf" srcId="{0A1C198F-4AF1-4854-8B6E-88D0CC3A290A}" destId="{8F6F2067-2987-45EE-84CE-DB7BBC7EF9E4}" srcOrd="0" destOrd="0" presId="urn:microsoft.com/office/officeart/2005/8/layout/pList2"/>
    <dgm:cxn modelId="{3E05C028-E824-4782-A6E1-82F212037B17}" type="presParOf" srcId="{0A1C198F-4AF1-4854-8B6E-88D0CC3A290A}" destId="{23E218E7-AFAD-4826-A761-AC4A9FE511FF}" srcOrd="1" destOrd="0" presId="urn:microsoft.com/office/officeart/2005/8/layout/pList2"/>
    <dgm:cxn modelId="{FA84F72A-3FFA-489B-A5EF-EE156499089C}" type="presParOf" srcId="{0A1C198F-4AF1-4854-8B6E-88D0CC3A290A}" destId="{CCD1034B-CFCB-4885-86BE-0BD8CB833C01}" srcOrd="2" destOrd="0" presId="urn:microsoft.com/office/officeart/2005/8/layout/pList2"/>
    <dgm:cxn modelId="{94FD28D7-2EC9-4BFB-A8CD-07EB62B940B2}" type="presParOf" srcId="{D1DC72E6-4E23-4C40-93F2-E9EE37C3A966}" destId="{9A7067DF-4CD7-4660-ADC2-28AF27CFDEE9}" srcOrd="3" destOrd="0" presId="urn:microsoft.com/office/officeart/2005/8/layout/pList2"/>
    <dgm:cxn modelId="{4BBD7EDA-608D-4591-8DC4-62F90719D538}" type="presParOf" srcId="{D1DC72E6-4E23-4C40-93F2-E9EE37C3A966}" destId="{0A1177ED-F681-4B67-9559-7873693A1BB7}" srcOrd="4" destOrd="0" presId="urn:microsoft.com/office/officeart/2005/8/layout/pList2"/>
    <dgm:cxn modelId="{791125B3-C6A7-40CC-9F4E-924F822AE33C}" type="presParOf" srcId="{0A1177ED-F681-4B67-9559-7873693A1BB7}" destId="{A0F05233-6808-4347-8D50-E304D16EB172}" srcOrd="0" destOrd="0" presId="urn:microsoft.com/office/officeart/2005/8/layout/pList2"/>
    <dgm:cxn modelId="{DDFD9332-800A-42EF-85E3-1E2A7B95C21A}" type="presParOf" srcId="{0A1177ED-F681-4B67-9559-7873693A1BB7}" destId="{0E63CA1C-3BB6-4583-AE84-8DD25A9AA2EF}" srcOrd="1" destOrd="0" presId="urn:microsoft.com/office/officeart/2005/8/layout/pList2"/>
    <dgm:cxn modelId="{542FE738-2A5F-4D30-AE47-96F58D5DDBFB}" type="presParOf" srcId="{0A1177ED-F681-4B67-9559-7873693A1BB7}" destId="{B4391231-61F2-404D-B4C8-28297CD3884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9C5A9C-D509-4300-87B3-2A989D04C46F}" type="doc">
      <dgm:prSet loTypeId="urn:microsoft.com/office/officeart/2005/8/layout/hList9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ED19220-C0AB-41E6-9645-8F8A8C88B750}">
      <dgm:prSet phldrT="[Texto]"/>
      <dgm:spPr/>
      <dgm:t>
        <a:bodyPr/>
        <a:lstStyle/>
        <a:p>
          <a:r>
            <a:rPr lang="es-EC" b="1" smtClean="0"/>
            <a:t>RESULTADOS</a:t>
          </a:r>
          <a:endParaRPr lang="es-EC" b="1" dirty="0"/>
        </a:p>
      </dgm:t>
    </dgm:pt>
    <dgm:pt modelId="{8A0B71BC-8D48-43F5-A5DB-F821CB8F0359}" type="parTrans" cxnId="{0E4BC301-B6CA-4AFC-95DA-8CDC47CBCC2C}">
      <dgm:prSet/>
      <dgm:spPr/>
      <dgm:t>
        <a:bodyPr/>
        <a:lstStyle/>
        <a:p>
          <a:endParaRPr lang="es-EC"/>
        </a:p>
      </dgm:t>
    </dgm:pt>
    <dgm:pt modelId="{C850ADEA-FF64-4CA1-A5E5-3999611959F2}" type="sibTrans" cxnId="{0E4BC301-B6CA-4AFC-95DA-8CDC47CBCC2C}">
      <dgm:prSet/>
      <dgm:spPr/>
      <dgm:t>
        <a:bodyPr/>
        <a:lstStyle/>
        <a:p>
          <a:endParaRPr lang="es-EC"/>
        </a:p>
      </dgm:t>
    </dgm:pt>
    <dgm:pt modelId="{4E35530E-15CB-4DEE-AABE-CD490D5A0024}">
      <dgm:prSet phldrT="[Texto]" custT="1"/>
      <dgm:spPr/>
      <dgm:t>
        <a:bodyPr/>
        <a:lstStyle/>
        <a:p>
          <a:pPr algn="r"/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1. Mayor cantidad de productos para autoconsumo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4B678728-1FAF-4A12-9E22-16E181E62724}" type="parTrans" cxnId="{1D0EF172-4121-4696-A180-FD1DD11CC01C}">
      <dgm:prSet/>
      <dgm:spPr/>
      <dgm:t>
        <a:bodyPr/>
        <a:lstStyle/>
        <a:p>
          <a:endParaRPr lang="es-EC"/>
        </a:p>
      </dgm:t>
    </dgm:pt>
    <dgm:pt modelId="{DCEAD819-1C34-4AD7-8AB5-FBB7B55D01A8}" type="sibTrans" cxnId="{1D0EF172-4121-4696-A180-FD1DD11CC01C}">
      <dgm:prSet/>
      <dgm:spPr/>
      <dgm:t>
        <a:bodyPr/>
        <a:lstStyle/>
        <a:p>
          <a:endParaRPr lang="es-EC"/>
        </a:p>
      </dgm:t>
    </dgm:pt>
    <dgm:pt modelId="{83C81409-BA05-45D9-8203-4528BE7ED6DB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2. Incrementado el ingreso familiar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CAC077A6-7985-48F5-A01B-A1D67318EAB1}" type="parTrans" cxnId="{3F9863E4-CF72-4790-A4C3-D51F0D0419F8}">
      <dgm:prSet/>
      <dgm:spPr/>
      <dgm:t>
        <a:bodyPr/>
        <a:lstStyle/>
        <a:p>
          <a:endParaRPr lang="es-EC"/>
        </a:p>
      </dgm:t>
    </dgm:pt>
    <dgm:pt modelId="{CF144DBC-AD10-4368-9C08-31E921CF36CB}" type="sibTrans" cxnId="{3F9863E4-CF72-4790-A4C3-D51F0D0419F8}">
      <dgm:prSet/>
      <dgm:spPr/>
      <dgm:t>
        <a:bodyPr/>
        <a:lstStyle/>
        <a:p>
          <a:endParaRPr lang="es-EC"/>
        </a:p>
      </dgm:t>
    </dgm:pt>
    <dgm:pt modelId="{4925C981-AD5D-4B7F-AE52-E9BEBAB9E2F6}">
      <dgm:prSet phldrT="[Texto]"/>
      <dgm:spPr/>
      <dgm:t>
        <a:bodyPr/>
        <a:lstStyle/>
        <a:p>
          <a:r>
            <a:rPr lang="es-EC" b="1" smtClean="0"/>
            <a:t>INDICADORES</a:t>
          </a:r>
          <a:endParaRPr lang="es-EC" b="1" dirty="0"/>
        </a:p>
      </dgm:t>
    </dgm:pt>
    <dgm:pt modelId="{FAC53069-DB4D-4410-83A3-5377C04AE291}" type="parTrans" cxnId="{7D2D22AF-B4A6-45DE-85E3-CA955C1B9BBE}">
      <dgm:prSet/>
      <dgm:spPr/>
      <dgm:t>
        <a:bodyPr/>
        <a:lstStyle/>
        <a:p>
          <a:endParaRPr lang="es-EC"/>
        </a:p>
      </dgm:t>
    </dgm:pt>
    <dgm:pt modelId="{E4864421-D4B8-49BA-A06B-7D11B76D8FCC}" type="sibTrans" cxnId="{7D2D22AF-B4A6-45DE-85E3-CA955C1B9BBE}">
      <dgm:prSet/>
      <dgm:spPr/>
      <dgm:t>
        <a:bodyPr/>
        <a:lstStyle/>
        <a:p>
          <a:endParaRPr lang="es-EC"/>
        </a:p>
      </dgm:t>
    </dgm:pt>
    <dgm:pt modelId="{655120EC-F9AB-404B-802F-52424B76358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1. Familias que aplican técnicas de almacenamiento </a:t>
          </a:r>
          <a:r>
            <a:rPr lang="es-EC" sz="1600" dirty="0" err="1" smtClean="0">
              <a:solidFill>
                <a:schemeClr val="accent3">
                  <a:lumMod val="75000"/>
                </a:schemeClr>
              </a:solidFill>
            </a:rPr>
            <a:t>postcosecha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2A7CDABD-8DB8-48DC-B0CB-4377664F07C3}" type="parTrans" cxnId="{D466F045-69F1-4886-BD59-CE534C83D330}">
      <dgm:prSet/>
      <dgm:spPr/>
      <dgm:t>
        <a:bodyPr/>
        <a:lstStyle/>
        <a:p>
          <a:endParaRPr lang="es-EC"/>
        </a:p>
      </dgm:t>
    </dgm:pt>
    <dgm:pt modelId="{A6614705-27C5-48E7-B0EE-696DA8BDE60F}" type="sibTrans" cxnId="{D466F045-69F1-4886-BD59-CE534C83D330}">
      <dgm:prSet/>
      <dgm:spPr/>
      <dgm:t>
        <a:bodyPr/>
        <a:lstStyle/>
        <a:p>
          <a:endParaRPr lang="es-EC"/>
        </a:p>
      </dgm:t>
    </dgm:pt>
    <dgm:pt modelId="{A1AB7B6D-9E7F-45C9-895C-8F8C801E277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2. Amas de casa con nuevas habilidades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8139405D-55DD-41BD-AA75-9481957DF325}" type="parTrans" cxnId="{BB24EF93-4B9C-497B-9FBE-3312E8B8FF10}">
      <dgm:prSet/>
      <dgm:spPr/>
      <dgm:t>
        <a:bodyPr/>
        <a:lstStyle/>
        <a:p>
          <a:endParaRPr lang="es-EC"/>
        </a:p>
      </dgm:t>
    </dgm:pt>
    <dgm:pt modelId="{B05D8554-BB70-4150-8273-A54730FAAEAC}" type="sibTrans" cxnId="{BB24EF93-4B9C-497B-9FBE-3312E8B8FF10}">
      <dgm:prSet/>
      <dgm:spPr/>
      <dgm:t>
        <a:bodyPr/>
        <a:lstStyle/>
        <a:p>
          <a:endParaRPr lang="es-EC"/>
        </a:p>
      </dgm:t>
    </dgm:pt>
    <dgm:pt modelId="{DB7AB943-A259-4BE1-A78A-1C07B4E7369F}">
      <dgm:prSet custT="1"/>
      <dgm:spPr/>
      <dgm:t>
        <a:bodyPr/>
        <a:lstStyle/>
        <a:p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3. Habitantes consumen alimentos inocuos y nutritivos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33B81033-50B3-4A94-ACA6-85B1ECC591AD}" type="parTrans" cxnId="{E36C6A29-D3BF-4109-B4BB-A12D40DA4978}">
      <dgm:prSet/>
      <dgm:spPr/>
      <dgm:t>
        <a:bodyPr/>
        <a:lstStyle/>
        <a:p>
          <a:endParaRPr lang="es-EC"/>
        </a:p>
      </dgm:t>
    </dgm:pt>
    <dgm:pt modelId="{6D5C7BCD-2DF4-4ED7-A98D-D26AC684182E}" type="sibTrans" cxnId="{E36C6A29-D3BF-4109-B4BB-A12D40DA4978}">
      <dgm:prSet/>
      <dgm:spPr/>
      <dgm:t>
        <a:bodyPr/>
        <a:lstStyle/>
        <a:p>
          <a:endParaRPr lang="es-EC"/>
        </a:p>
      </dgm:t>
    </dgm:pt>
    <dgm:pt modelId="{0AAB1176-540D-4FC7-BEDD-8A7A96B1DAFE}">
      <dgm:prSet custT="1"/>
      <dgm:spPr/>
      <dgm:t>
        <a:bodyPr/>
        <a:lstStyle/>
        <a:p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4. Condiciones sanitarias mejoradas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69517410-B8FA-4D34-8514-08BF84D62F12}" type="parTrans" cxnId="{2BEF28CE-060A-453B-BE22-CD74604BCCBA}">
      <dgm:prSet/>
      <dgm:spPr/>
      <dgm:t>
        <a:bodyPr/>
        <a:lstStyle/>
        <a:p>
          <a:endParaRPr lang="es-EC"/>
        </a:p>
      </dgm:t>
    </dgm:pt>
    <dgm:pt modelId="{6616060F-4B7C-44CB-8F31-EFF5641D98EB}" type="sibTrans" cxnId="{2BEF28CE-060A-453B-BE22-CD74604BCCBA}">
      <dgm:prSet/>
      <dgm:spPr/>
      <dgm:t>
        <a:bodyPr/>
        <a:lstStyle/>
        <a:p>
          <a:endParaRPr lang="es-EC"/>
        </a:p>
      </dgm:t>
    </dgm:pt>
    <dgm:pt modelId="{4C5EB80D-B7D7-4A3A-AAEF-8B1910BC093B}">
      <dgm:prSet custT="1"/>
      <dgm:spPr/>
      <dgm:t>
        <a:bodyPr/>
        <a:lstStyle/>
        <a:p>
          <a:r>
            <a:rPr lang="es-EC" sz="1600" dirty="0" smtClean="0">
              <a:solidFill>
                <a:schemeClr val="accent3">
                  <a:lumMod val="75000"/>
                </a:schemeClr>
              </a:solidFill>
            </a:rPr>
            <a:t>% de hogares que incorporan una alimentación saludable</a:t>
          </a:r>
          <a:endParaRPr lang="es-EC" sz="1600" dirty="0">
            <a:solidFill>
              <a:schemeClr val="accent3">
                <a:lumMod val="75000"/>
              </a:schemeClr>
            </a:solidFill>
          </a:endParaRPr>
        </a:p>
      </dgm:t>
    </dgm:pt>
    <dgm:pt modelId="{EA258417-C963-4473-B74F-57BCB5C04A25}" type="parTrans" cxnId="{1E0B0E0A-3CE5-4033-B598-6249AAC5291C}">
      <dgm:prSet/>
      <dgm:spPr/>
      <dgm:t>
        <a:bodyPr/>
        <a:lstStyle/>
        <a:p>
          <a:endParaRPr lang="es-EC"/>
        </a:p>
      </dgm:t>
    </dgm:pt>
    <dgm:pt modelId="{0FA51FB6-4C98-437C-BFFE-ED1CF34E7CC7}" type="sibTrans" cxnId="{1E0B0E0A-3CE5-4033-B598-6249AAC5291C}">
      <dgm:prSet/>
      <dgm:spPr/>
      <dgm:t>
        <a:bodyPr/>
        <a:lstStyle/>
        <a:p>
          <a:endParaRPr lang="es-EC"/>
        </a:p>
      </dgm:t>
    </dgm:pt>
    <dgm:pt modelId="{48202188-9A7B-401F-923E-D6AEB675EB31}">
      <dgm:prSet custT="1"/>
      <dgm:spPr/>
      <dgm:t>
        <a:bodyPr/>
        <a:lstStyle/>
        <a:p>
          <a:r>
            <a:rPr lang="es-EC" sz="1600" b="0" dirty="0" smtClean="0">
              <a:solidFill>
                <a:schemeClr val="accent3">
                  <a:lumMod val="75000"/>
                </a:schemeClr>
              </a:solidFill>
            </a:rPr>
            <a:t>% de viviendas salubres</a:t>
          </a:r>
        </a:p>
        <a:p>
          <a:r>
            <a:rPr lang="es-EC" sz="1600" b="0" dirty="0" smtClean="0">
              <a:solidFill>
                <a:schemeClr val="accent3">
                  <a:lumMod val="75000"/>
                </a:schemeClr>
              </a:solidFill>
            </a:rPr>
            <a:t>% de habitantes que consumen agua segura</a:t>
          </a:r>
          <a:endParaRPr lang="es-EC" sz="1600" b="0" dirty="0">
            <a:solidFill>
              <a:schemeClr val="accent3">
                <a:lumMod val="75000"/>
              </a:schemeClr>
            </a:solidFill>
          </a:endParaRPr>
        </a:p>
      </dgm:t>
    </dgm:pt>
    <dgm:pt modelId="{F5C41633-31E6-431A-9E3C-4221B9506E79}" type="parTrans" cxnId="{DCCE2E12-94A4-48AC-8CDA-9BD6B38E6341}">
      <dgm:prSet/>
      <dgm:spPr/>
      <dgm:t>
        <a:bodyPr/>
        <a:lstStyle/>
        <a:p>
          <a:endParaRPr lang="es-EC"/>
        </a:p>
      </dgm:t>
    </dgm:pt>
    <dgm:pt modelId="{BD11B27B-E2C3-4F18-B003-42EF9A8E7471}" type="sibTrans" cxnId="{DCCE2E12-94A4-48AC-8CDA-9BD6B38E6341}">
      <dgm:prSet/>
      <dgm:spPr/>
      <dgm:t>
        <a:bodyPr/>
        <a:lstStyle/>
        <a:p>
          <a:endParaRPr lang="es-EC"/>
        </a:p>
      </dgm:t>
    </dgm:pt>
    <dgm:pt modelId="{5DB32633-938C-416E-A720-10B0B441E180}" type="pres">
      <dgm:prSet presAssocID="{7C9C5A9C-D509-4300-87B3-2A989D04C46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8D680CB-5F10-4724-9F5C-C69211E9A01E}" type="pres">
      <dgm:prSet presAssocID="{3ED19220-C0AB-41E6-9645-8F8A8C88B750}" presName="posSpace" presStyleCnt="0"/>
      <dgm:spPr/>
    </dgm:pt>
    <dgm:pt modelId="{7AD5E4AD-05FD-46B2-B1ED-6E21426A22C0}" type="pres">
      <dgm:prSet presAssocID="{3ED19220-C0AB-41E6-9645-8F8A8C88B750}" presName="vertFlow" presStyleCnt="0"/>
      <dgm:spPr/>
    </dgm:pt>
    <dgm:pt modelId="{6400F446-3F14-411A-8453-DF735D2B9690}" type="pres">
      <dgm:prSet presAssocID="{3ED19220-C0AB-41E6-9645-8F8A8C88B750}" presName="topSpace" presStyleCnt="0"/>
      <dgm:spPr/>
    </dgm:pt>
    <dgm:pt modelId="{F66B03D3-293C-4BA3-A2B2-892C6F5AF810}" type="pres">
      <dgm:prSet presAssocID="{3ED19220-C0AB-41E6-9645-8F8A8C88B750}" presName="firstComp" presStyleCnt="0"/>
      <dgm:spPr/>
    </dgm:pt>
    <dgm:pt modelId="{296C0CEB-5A9C-48BE-BCC8-EF96E8B11644}" type="pres">
      <dgm:prSet presAssocID="{3ED19220-C0AB-41E6-9645-8F8A8C88B750}" presName="firstChild" presStyleLbl="bgAccFollowNode1" presStyleIdx="0" presStyleCnt="8" custScaleX="117919" custScaleY="85846" custLinFactNeighborX="-8564" custLinFactNeighborY="-21308"/>
      <dgm:spPr/>
      <dgm:t>
        <a:bodyPr/>
        <a:lstStyle/>
        <a:p>
          <a:endParaRPr lang="es-EC"/>
        </a:p>
      </dgm:t>
    </dgm:pt>
    <dgm:pt modelId="{DACEED49-08AF-42A5-8DFC-247F91CB97C2}" type="pres">
      <dgm:prSet presAssocID="{3ED19220-C0AB-41E6-9645-8F8A8C88B750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B92E94-8CAB-4842-A457-636127E4C495}" type="pres">
      <dgm:prSet presAssocID="{83C81409-BA05-45D9-8203-4528BE7ED6DB}" presName="comp" presStyleCnt="0"/>
      <dgm:spPr/>
    </dgm:pt>
    <dgm:pt modelId="{CB0D1796-AF5B-4A4E-B4DB-CE66BA3B83AF}" type="pres">
      <dgm:prSet presAssocID="{83C81409-BA05-45D9-8203-4528BE7ED6DB}" presName="child" presStyleLbl="bgAccFollowNode1" presStyleIdx="1" presStyleCnt="8" custScaleX="115576" custScaleY="81039" custLinFactNeighborX="-9736" custLinFactNeighborY="-12980"/>
      <dgm:spPr/>
      <dgm:t>
        <a:bodyPr/>
        <a:lstStyle/>
        <a:p>
          <a:endParaRPr lang="es-EC"/>
        </a:p>
      </dgm:t>
    </dgm:pt>
    <dgm:pt modelId="{3FDB29F4-EC57-44C8-A629-66AA3C36CC87}" type="pres">
      <dgm:prSet presAssocID="{83C81409-BA05-45D9-8203-4528BE7ED6DB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98F3D1-77A7-452A-B2E4-5C420135196E}" type="pres">
      <dgm:prSet presAssocID="{DB7AB943-A259-4BE1-A78A-1C07B4E7369F}" presName="comp" presStyleCnt="0"/>
      <dgm:spPr/>
    </dgm:pt>
    <dgm:pt modelId="{53B03142-7704-4692-BBE8-4379A5C96D37}" type="pres">
      <dgm:prSet presAssocID="{DB7AB943-A259-4BE1-A78A-1C07B4E7369F}" presName="child" presStyleLbl="bgAccFollowNode1" presStyleIdx="2" presStyleCnt="8" custScaleX="113458" custLinFactNeighborX="-10795" custLinFactNeighborY="-5731"/>
      <dgm:spPr/>
      <dgm:t>
        <a:bodyPr/>
        <a:lstStyle/>
        <a:p>
          <a:endParaRPr lang="es-EC"/>
        </a:p>
      </dgm:t>
    </dgm:pt>
    <dgm:pt modelId="{44B445DF-D441-499F-8A20-9CC9A3861F2A}" type="pres">
      <dgm:prSet presAssocID="{DB7AB943-A259-4BE1-A78A-1C07B4E7369F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64A37F-54AD-4BD0-A8B1-DBE8354992EB}" type="pres">
      <dgm:prSet presAssocID="{0AAB1176-540D-4FC7-BEDD-8A7A96B1DAFE}" presName="comp" presStyleCnt="0"/>
      <dgm:spPr/>
    </dgm:pt>
    <dgm:pt modelId="{1D666831-7D97-4FE9-B930-91EC5BEDAACA}" type="pres">
      <dgm:prSet presAssocID="{0AAB1176-540D-4FC7-BEDD-8A7A96B1DAFE}" presName="child" presStyleLbl="bgAccFollowNode1" presStyleIdx="3" presStyleCnt="8" custScaleX="114847" custLinFactNeighborX="-10100" custLinFactNeighborY="6101"/>
      <dgm:spPr/>
      <dgm:t>
        <a:bodyPr/>
        <a:lstStyle/>
        <a:p>
          <a:endParaRPr lang="es-EC"/>
        </a:p>
      </dgm:t>
    </dgm:pt>
    <dgm:pt modelId="{7EDAB225-8FB3-493A-A1B6-F598BEB575AD}" type="pres">
      <dgm:prSet presAssocID="{0AAB1176-540D-4FC7-BEDD-8A7A96B1DAFE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07D938-8567-4858-BABA-E1DAEF123E19}" type="pres">
      <dgm:prSet presAssocID="{3ED19220-C0AB-41E6-9645-8F8A8C88B750}" presName="negSpace" presStyleCnt="0"/>
      <dgm:spPr/>
    </dgm:pt>
    <dgm:pt modelId="{9405B4A5-5912-4C57-9FA8-4650EADB9B87}" type="pres">
      <dgm:prSet presAssocID="{3ED19220-C0AB-41E6-9645-8F8A8C88B750}" presName="circle" presStyleLbl="node1" presStyleIdx="0" presStyleCnt="2" custScaleX="117257" custLinFactNeighborX="-54703" custLinFactNeighborY="6903"/>
      <dgm:spPr/>
      <dgm:t>
        <a:bodyPr/>
        <a:lstStyle/>
        <a:p>
          <a:endParaRPr lang="es-EC"/>
        </a:p>
      </dgm:t>
    </dgm:pt>
    <dgm:pt modelId="{8096FB3A-9C9B-47F4-8B43-01EDE9003739}" type="pres">
      <dgm:prSet presAssocID="{C850ADEA-FF64-4CA1-A5E5-3999611959F2}" presName="transSpace" presStyleCnt="0"/>
      <dgm:spPr/>
    </dgm:pt>
    <dgm:pt modelId="{172DEC49-FF8E-4471-850A-7C82D3EDB8C5}" type="pres">
      <dgm:prSet presAssocID="{4925C981-AD5D-4B7F-AE52-E9BEBAB9E2F6}" presName="posSpace" presStyleCnt="0"/>
      <dgm:spPr/>
    </dgm:pt>
    <dgm:pt modelId="{55A7D475-413E-4E5A-B82B-D546966C8932}" type="pres">
      <dgm:prSet presAssocID="{4925C981-AD5D-4B7F-AE52-E9BEBAB9E2F6}" presName="vertFlow" presStyleCnt="0"/>
      <dgm:spPr/>
    </dgm:pt>
    <dgm:pt modelId="{285C59D4-9534-4D44-A3AB-47A9202158CF}" type="pres">
      <dgm:prSet presAssocID="{4925C981-AD5D-4B7F-AE52-E9BEBAB9E2F6}" presName="topSpace" presStyleCnt="0"/>
      <dgm:spPr/>
    </dgm:pt>
    <dgm:pt modelId="{5E43F765-FBDC-48CB-AB8A-6DE98FD67ABE}" type="pres">
      <dgm:prSet presAssocID="{4925C981-AD5D-4B7F-AE52-E9BEBAB9E2F6}" presName="firstComp" presStyleCnt="0"/>
      <dgm:spPr/>
    </dgm:pt>
    <dgm:pt modelId="{41B3BCEE-4A2B-4ABF-8010-619B635F0A9B}" type="pres">
      <dgm:prSet presAssocID="{4925C981-AD5D-4B7F-AE52-E9BEBAB9E2F6}" presName="firstChild" presStyleLbl="bgAccFollowNode1" presStyleIdx="4" presStyleCnt="8" custScaleX="119898" custScaleY="76658" custLinFactNeighborX="4481" custLinFactNeighborY="-21308"/>
      <dgm:spPr/>
      <dgm:t>
        <a:bodyPr/>
        <a:lstStyle/>
        <a:p>
          <a:endParaRPr lang="es-EC"/>
        </a:p>
      </dgm:t>
    </dgm:pt>
    <dgm:pt modelId="{7D8D8909-B5F4-43ED-B23A-D85B83E3D850}" type="pres">
      <dgm:prSet presAssocID="{4925C981-AD5D-4B7F-AE52-E9BEBAB9E2F6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D96DB4-1CF4-4497-8417-3D138D322615}" type="pres">
      <dgm:prSet presAssocID="{A1AB7B6D-9E7F-45C9-895C-8F8C801E277C}" presName="comp" presStyleCnt="0"/>
      <dgm:spPr/>
    </dgm:pt>
    <dgm:pt modelId="{73039F2F-E914-4F80-80DC-12456BC45B7E}" type="pres">
      <dgm:prSet presAssocID="{A1AB7B6D-9E7F-45C9-895C-8F8C801E277C}" presName="child" presStyleLbl="bgAccFollowNode1" presStyleIdx="5" presStyleCnt="8" custScaleX="128261" custScaleY="88349" custLinFactNeighborX="758" custLinFactNeighborY="-15564"/>
      <dgm:spPr/>
      <dgm:t>
        <a:bodyPr/>
        <a:lstStyle/>
        <a:p>
          <a:endParaRPr lang="es-EC"/>
        </a:p>
      </dgm:t>
    </dgm:pt>
    <dgm:pt modelId="{4AA5CB53-C9CB-4315-91FF-6630001A29C7}" type="pres">
      <dgm:prSet presAssocID="{A1AB7B6D-9E7F-45C9-895C-8F8C801E277C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2B3DE5-3564-4A46-BFF6-9F155173C72F}" type="pres">
      <dgm:prSet presAssocID="{4C5EB80D-B7D7-4A3A-AAEF-8B1910BC093B}" presName="comp" presStyleCnt="0"/>
      <dgm:spPr/>
    </dgm:pt>
    <dgm:pt modelId="{2221739A-EC1C-49C0-A044-E7EF4F13C40B}" type="pres">
      <dgm:prSet presAssocID="{4C5EB80D-B7D7-4A3A-AAEF-8B1910BC093B}" presName="child" presStyleLbl="bgAccFollowNode1" presStyleIdx="6" presStyleCnt="8" custScaleX="128582" custLinFactNeighborX="0" custLinFactNeighborY="-9739"/>
      <dgm:spPr/>
      <dgm:t>
        <a:bodyPr/>
        <a:lstStyle/>
        <a:p>
          <a:endParaRPr lang="es-EC"/>
        </a:p>
      </dgm:t>
    </dgm:pt>
    <dgm:pt modelId="{797BBECC-BDAC-4C23-A982-A15FA82D89C9}" type="pres">
      <dgm:prSet presAssocID="{4C5EB80D-B7D7-4A3A-AAEF-8B1910BC093B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486981C-72F3-4198-9F8C-B29066AE2FEF}" type="pres">
      <dgm:prSet presAssocID="{48202188-9A7B-401F-923E-D6AEB675EB31}" presName="comp" presStyleCnt="0"/>
      <dgm:spPr/>
    </dgm:pt>
    <dgm:pt modelId="{5B6F91DC-B864-499D-8473-C0FEB1E23EFE}" type="pres">
      <dgm:prSet presAssocID="{48202188-9A7B-401F-923E-D6AEB675EB31}" presName="child" presStyleLbl="bgAccFollowNode1" presStyleIdx="7" presStyleCnt="8" custScaleX="129524"/>
      <dgm:spPr/>
      <dgm:t>
        <a:bodyPr/>
        <a:lstStyle/>
        <a:p>
          <a:endParaRPr lang="es-EC"/>
        </a:p>
      </dgm:t>
    </dgm:pt>
    <dgm:pt modelId="{9E68C835-2B18-47CA-9564-FC95829DC8BE}" type="pres">
      <dgm:prSet presAssocID="{48202188-9A7B-401F-923E-D6AEB675EB31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4F02E6-8DDB-4B19-AFD0-2095DA613E4F}" type="pres">
      <dgm:prSet presAssocID="{4925C981-AD5D-4B7F-AE52-E9BEBAB9E2F6}" presName="negSpace" presStyleCnt="0"/>
      <dgm:spPr/>
    </dgm:pt>
    <dgm:pt modelId="{8CCB59BF-DA24-4369-8CDF-A23D46E72084}" type="pres">
      <dgm:prSet presAssocID="{4925C981-AD5D-4B7F-AE52-E9BEBAB9E2F6}" presName="circle" presStyleLbl="node1" presStyleIdx="1" presStyleCnt="2" custScaleX="123560" custLinFactNeighborX="-50441" custLinFactNeighborY="1015"/>
      <dgm:spPr/>
      <dgm:t>
        <a:bodyPr/>
        <a:lstStyle/>
        <a:p>
          <a:endParaRPr lang="es-EC"/>
        </a:p>
      </dgm:t>
    </dgm:pt>
  </dgm:ptLst>
  <dgm:cxnLst>
    <dgm:cxn modelId="{3F9863E4-CF72-4790-A4C3-D51F0D0419F8}" srcId="{3ED19220-C0AB-41E6-9645-8F8A8C88B750}" destId="{83C81409-BA05-45D9-8203-4528BE7ED6DB}" srcOrd="1" destOrd="0" parTransId="{CAC077A6-7985-48F5-A01B-A1D67318EAB1}" sibTransId="{CF144DBC-AD10-4368-9C08-31E921CF36CB}"/>
    <dgm:cxn modelId="{7D2D22AF-B4A6-45DE-85E3-CA955C1B9BBE}" srcId="{7C9C5A9C-D509-4300-87B3-2A989D04C46F}" destId="{4925C981-AD5D-4B7F-AE52-E9BEBAB9E2F6}" srcOrd="1" destOrd="0" parTransId="{FAC53069-DB4D-4410-83A3-5377C04AE291}" sibTransId="{E4864421-D4B8-49BA-A06B-7D11B76D8FCC}"/>
    <dgm:cxn modelId="{BB24EF93-4B9C-497B-9FBE-3312E8B8FF10}" srcId="{4925C981-AD5D-4B7F-AE52-E9BEBAB9E2F6}" destId="{A1AB7B6D-9E7F-45C9-895C-8F8C801E277C}" srcOrd="1" destOrd="0" parTransId="{8139405D-55DD-41BD-AA75-9481957DF325}" sibTransId="{B05D8554-BB70-4150-8273-A54730FAAEAC}"/>
    <dgm:cxn modelId="{EA9F1105-B390-4025-AC37-AA824DD646C2}" type="presOf" srcId="{0AAB1176-540D-4FC7-BEDD-8A7A96B1DAFE}" destId="{1D666831-7D97-4FE9-B930-91EC5BEDAACA}" srcOrd="0" destOrd="0" presId="urn:microsoft.com/office/officeart/2005/8/layout/hList9"/>
    <dgm:cxn modelId="{7558DD95-F03D-4851-BFF4-F86D356CD8F0}" type="presOf" srcId="{DB7AB943-A259-4BE1-A78A-1C07B4E7369F}" destId="{44B445DF-D441-499F-8A20-9CC9A3861F2A}" srcOrd="1" destOrd="0" presId="urn:microsoft.com/office/officeart/2005/8/layout/hList9"/>
    <dgm:cxn modelId="{E37B99D2-13AF-435C-980E-55EE71D68D75}" type="presOf" srcId="{4E35530E-15CB-4DEE-AABE-CD490D5A0024}" destId="{296C0CEB-5A9C-48BE-BCC8-EF96E8B11644}" srcOrd="0" destOrd="0" presId="urn:microsoft.com/office/officeart/2005/8/layout/hList9"/>
    <dgm:cxn modelId="{20EA5E5E-09F4-4A8D-BF70-1E8E11A0A4A3}" type="presOf" srcId="{48202188-9A7B-401F-923E-D6AEB675EB31}" destId="{9E68C835-2B18-47CA-9564-FC95829DC8BE}" srcOrd="1" destOrd="0" presId="urn:microsoft.com/office/officeart/2005/8/layout/hList9"/>
    <dgm:cxn modelId="{6E021FB7-C48B-4E92-A47A-662CF724EFD8}" type="presOf" srcId="{4E35530E-15CB-4DEE-AABE-CD490D5A0024}" destId="{DACEED49-08AF-42A5-8DFC-247F91CB97C2}" srcOrd="1" destOrd="0" presId="urn:microsoft.com/office/officeart/2005/8/layout/hList9"/>
    <dgm:cxn modelId="{A6816289-F41E-4C03-8B53-FE8680795921}" type="presOf" srcId="{A1AB7B6D-9E7F-45C9-895C-8F8C801E277C}" destId="{73039F2F-E914-4F80-80DC-12456BC45B7E}" srcOrd="0" destOrd="0" presId="urn:microsoft.com/office/officeart/2005/8/layout/hList9"/>
    <dgm:cxn modelId="{2BEF28CE-060A-453B-BE22-CD74604BCCBA}" srcId="{3ED19220-C0AB-41E6-9645-8F8A8C88B750}" destId="{0AAB1176-540D-4FC7-BEDD-8A7A96B1DAFE}" srcOrd="3" destOrd="0" parTransId="{69517410-B8FA-4D34-8514-08BF84D62F12}" sibTransId="{6616060F-4B7C-44CB-8F31-EFF5641D98EB}"/>
    <dgm:cxn modelId="{5EFEB5E6-376C-48C7-817C-A34226145D92}" type="presOf" srcId="{48202188-9A7B-401F-923E-D6AEB675EB31}" destId="{5B6F91DC-B864-499D-8473-C0FEB1E23EFE}" srcOrd="0" destOrd="0" presId="urn:microsoft.com/office/officeart/2005/8/layout/hList9"/>
    <dgm:cxn modelId="{9B42518D-5D01-4271-B1A3-EC2F5BFDA4AE}" type="presOf" srcId="{83C81409-BA05-45D9-8203-4528BE7ED6DB}" destId="{CB0D1796-AF5B-4A4E-B4DB-CE66BA3B83AF}" srcOrd="0" destOrd="0" presId="urn:microsoft.com/office/officeart/2005/8/layout/hList9"/>
    <dgm:cxn modelId="{0251D213-AB78-46EE-95DB-0CB53FBD40FC}" type="presOf" srcId="{DB7AB943-A259-4BE1-A78A-1C07B4E7369F}" destId="{53B03142-7704-4692-BBE8-4379A5C96D37}" srcOrd="0" destOrd="0" presId="urn:microsoft.com/office/officeart/2005/8/layout/hList9"/>
    <dgm:cxn modelId="{DCCE2E12-94A4-48AC-8CDA-9BD6B38E6341}" srcId="{4925C981-AD5D-4B7F-AE52-E9BEBAB9E2F6}" destId="{48202188-9A7B-401F-923E-D6AEB675EB31}" srcOrd="3" destOrd="0" parTransId="{F5C41633-31E6-431A-9E3C-4221B9506E79}" sibTransId="{BD11B27B-E2C3-4F18-B003-42EF9A8E7471}"/>
    <dgm:cxn modelId="{C5034199-874E-4CD2-AFAF-63B57119847B}" type="presOf" srcId="{7C9C5A9C-D509-4300-87B3-2A989D04C46F}" destId="{5DB32633-938C-416E-A720-10B0B441E180}" srcOrd="0" destOrd="0" presId="urn:microsoft.com/office/officeart/2005/8/layout/hList9"/>
    <dgm:cxn modelId="{1E0B0E0A-3CE5-4033-B598-6249AAC5291C}" srcId="{4925C981-AD5D-4B7F-AE52-E9BEBAB9E2F6}" destId="{4C5EB80D-B7D7-4A3A-AAEF-8B1910BC093B}" srcOrd="2" destOrd="0" parTransId="{EA258417-C963-4473-B74F-57BCB5C04A25}" sibTransId="{0FA51FB6-4C98-437C-BFFE-ED1CF34E7CC7}"/>
    <dgm:cxn modelId="{4CAC6434-47FF-424C-ACBD-5425303561AD}" type="presOf" srcId="{0AAB1176-540D-4FC7-BEDD-8A7A96B1DAFE}" destId="{7EDAB225-8FB3-493A-A1B6-F598BEB575AD}" srcOrd="1" destOrd="0" presId="urn:microsoft.com/office/officeart/2005/8/layout/hList9"/>
    <dgm:cxn modelId="{B7FB7389-C55C-4D49-B002-EF652267BE56}" type="presOf" srcId="{655120EC-F9AB-404B-802F-52424B76358D}" destId="{41B3BCEE-4A2B-4ABF-8010-619B635F0A9B}" srcOrd="0" destOrd="0" presId="urn:microsoft.com/office/officeart/2005/8/layout/hList9"/>
    <dgm:cxn modelId="{5380C09C-275A-4DB6-97A8-19911C21A847}" type="presOf" srcId="{655120EC-F9AB-404B-802F-52424B76358D}" destId="{7D8D8909-B5F4-43ED-B23A-D85B83E3D850}" srcOrd="1" destOrd="0" presId="urn:microsoft.com/office/officeart/2005/8/layout/hList9"/>
    <dgm:cxn modelId="{0E4BC301-B6CA-4AFC-95DA-8CDC47CBCC2C}" srcId="{7C9C5A9C-D509-4300-87B3-2A989D04C46F}" destId="{3ED19220-C0AB-41E6-9645-8F8A8C88B750}" srcOrd="0" destOrd="0" parTransId="{8A0B71BC-8D48-43F5-A5DB-F821CB8F0359}" sibTransId="{C850ADEA-FF64-4CA1-A5E5-3999611959F2}"/>
    <dgm:cxn modelId="{2E39D889-F3FF-4371-974F-30A4C2EDCE1B}" type="presOf" srcId="{3ED19220-C0AB-41E6-9645-8F8A8C88B750}" destId="{9405B4A5-5912-4C57-9FA8-4650EADB9B87}" srcOrd="0" destOrd="0" presId="urn:microsoft.com/office/officeart/2005/8/layout/hList9"/>
    <dgm:cxn modelId="{12189C70-5EFB-4279-9F7F-BBE2B5F1B4A5}" type="presOf" srcId="{4925C981-AD5D-4B7F-AE52-E9BEBAB9E2F6}" destId="{8CCB59BF-DA24-4369-8CDF-A23D46E72084}" srcOrd="0" destOrd="0" presId="urn:microsoft.com/office/officeart/2005/8/layout/hList9"/>
    <dgm:cxn modelId="{E36C6A29-D3BF-4109-B4BB-A12D40DA4978}" srcId="{3ED19220-C0AB-41E6-9645-8F8A8C88B750}" destId="{DB7AB943-A259-4BE1-A78A-1C07B4E7369F}" srcOrd="2" destOrd="0" parTransId="{33B81033-50B3-4A94-ACA6-85B1ECC591AD}" sibTransId="{6D5C7BCD-2DF4-4ED7-A98D-D26AC684182E}"/>
    <dgm:cxn modelId="{4C0ECEF0-95B2-46F1-9663-84D87F8BA992}" type="presOf" srcId="{4C5EB80D-B7D7-4A3A-AAEF-8B1910BC093B}" destId="{797BBECC-BDAC-4C23-A982-A15FA82D89C9}" srcOrd="1" destOrd="0" presId="urn:microsoft.com/office/officeart/2005/8/layout/hList9"/>
    <dgm:cxn modelId="{D466F045-69F1-4886-BD59-CE534C83D330}" srcId="{4925C981-AD5D-4B7F-AE52-E9BEBAB9E2F6}" destId="{655120EC-F9AB-404B-802F-52424B76358D}" srcOrd="0" destOrd="0" parTransId="{2A7CDABD-8DB8-48DC-B0CB-4377664F07C3}" sibTransId="{A6614705-27C5-48E7-B0EE-696DA8BDE60F}"/>
    <dgm:cxn modelId="{1D0EF172-4121-4696-A180-FD1DD11CC01C}" srcId="{3ED19220-C0AB-41E6-9645-8F8A8C88B750}" destId="{4E35530E-15CB-4DEE-AABE-CD490D5A0024}" srcOrd="0" destOrd="0" parTransId="{4B678728-1FAF-4A12-9E22-16E181E62724}" sibTransId="{DCEAD819-1C34-4AD7-8AB5-FBB7B55D01A8}"/>
    <dgm:cxn modelId="{5CA2D1EA-F398-48CE-A73F-3ED58621A364}" type="presOf" srcId="{4C5EB80D-B7D7-4A3A-AAEF-8B1910BC093B}" destId="{2221739A-EC1C-49C0-A044-E7EF4F13C40B}" srcOrd="0" destOrd="0" presId="urn:microsoft.com/office/officeart/2005/8/layout/hList9"/>
    <dgm:cxn modelId="{AFBDE5EA-4BF6-42E4-96D0-0A9D410D1635}" type="presOf" srcId="{A1AB7B6D-9E7F-45C9-895C-8F8C801E277C}" destId="{4AA5CB53-C9CB-4315-91FF-6630001A29C7}" srcOrd="1" destOrd="0" presId="urn:microsoft.com/office/officeart/2005/8/layout/hList9"/>
    <dgm:cxn modelId="{D7BD57BA-BB68-49AA-9B7A-9F99C53B5EC5}" type="presOf" srcId="{83C81409-BA05-45D9-8203-4528BE7ED6DB}" destId="{3FDB29F4-EC57-44C8-A629-66AA3C36CC87}" srcOrd="1" destOrd="0" presId="urn:microsoft.com/office/officeart/2005/8/layout/hList9"/>
    <dgm:cxn modelId="{B1C2E833-02E3-474D-8760-9F2327F7056B}" type="presParOf" srcId="{5DB32633-938C-416E-A720-10B0B441E180}" destId="{88D680CB-5F10-4724-9F5C-C69211E9A01E}" srcOrd="0" destOrd="0" presId="urn:microsoft.com/office/officeart/2005/8/layout/hList9"/>
    <dgm:cxn modelId="{E5A5ED66-26DF-4B42-A747-3AC35964496F}" type="presParOf" srcId="{5DB32633-938C-416E-A720-10B0B441E180}" destId="{7AD5E4AD-05FD-46B2-B1ED-6E21426A22C0}" srcOrd="1" destOrd="0" presId="urn:microsoft.com/office/officeart/2005/8/layout/hList9"/>
    <dgm:cxn modelId="{AB7A57E5-0E5E-4C06-9C8C-CAD296753D7D}" type="presParOf" srcId="{7AD5E4AD-05FD-46B2-B1ED-6E21426A22C0}" destId="{6400F446-3F14-411A-8453-DF735D2B9690}" srcOrd="0" destOrd="0" presId="urn:microsoft.com/office/officeart/2005/8/layout/hList9"/>
    <dgm:cxn modelId="{29BF570F-3BD0-4286-A952-595975566439}" type="presParOf" srcId="{7AD5E4AD-05FD-46B2-B1ED-6E21426A22C0}" destId="{F66B03D3-293C-4BA3-A2B2-892C6F5AF810}" srcOrd="1" destOrd="0" presId="urn:microsoft.com/office/officeart/2005/8/layout/hList9"/>
    <dgm:cxn modelId="{7DE0DCAB-F136-4EBC-A387-8887760A8D7A}" type="presParOf" srcId="{F66B03D3-293C-4BA3-A2B2-892C6F5AF810}" destId="{296C0CEB-5A9C-48BE-BCC8-EF96E8B11644}" srcOrd="0" destOrd="0" presId="urn:microsoft.com/office/officeart/2005/8/layout/hList9"/>
    <dgm:cxn modelId="{6EF6F844-4CBE-4F9E-8722-8B1408B73ECA}" type="presParOf" srcId="{F66B03D3-293C-4BA3-A2B2-892C6F5AF810}" destId="{DACEED49-08AF-42A5-8DFC-247F91CB97C2}" srcOrd="1" destOrd="0" presId="urn:microsoft.com/office/officeart/2005/8/layout/hList9"/>
    <dgm:cxn modelId="{90BFF6E8-79EC-4F07-958C-173B573A7D48}" type="presParOf" srcId="{7AD5E4AD-05FD-46B2-B1ED-6E21426A22C0}" destId="{E8B92E94-8CAB-4842-A457-636127E4C495}" srcOrd="2" destOrd="0" presId="urn:microsoft.com/office/officeart/2005/8/layout/hList9"/>
    <dgm:cxn modelId="{04BFE4F4-0389-45C8-AC9C-EBFB7D3E64A7}" type="presParOf" srcId="{E8B92E94-8CAB-4842-A457-636127E4C495}" destId="{CB0D1796-AF5B-4A4E-B4DB-CE66BA3B83AF}" srcOrd="0" destOrd="0" presId="urn:microsoft.com/office/officeart/2005/8/layout/hList9"/>
    <dgm:cxn modelId="{E750B1E6-1047-4DA2-9BE9-F022F479C44B}" type="presParOf" srcId="{E8B92E94-8CAB-4842-A457-636127E4C495}" destId="{3FDB29F4-EC57-44C8-A629-66AA3C36CC87}" srcOrd="1" destOrd="0" presId="urn:microsoft.com/office/officeart/2005/8/layout/hList9"/>
    <dgm:cxn modelId="{33F3129A-BB3B-4D5F-9046-37B892E30C38}" type="presParOf" srcId="{7AD5E4AD-05FD-46B2-B1ED-6E21426A22C0}" destId="{6F98F3D1-77A7-452A-B2E4-5C420135196E}" srcOrd="3" destOrd="0" presId="urn:microsoft.com/office/officeart/2005/8/layout/hList9"/>
    <dgm:cxn modelId="{6E01C2AB-DCC7-428F-8003-3A23D31E94A6}" type="presParOf" srcId="{6F98F3D1-77A7-452A-B2E4-5C420135196E}" destId="{53B03142-7704-4692-BBE8-4379A5C96D37}" srcOrd="0" destOrd="0" presId="urn:microsoft.com/office/officeart/2005/8/layout/hList9"/>
    <dgm:cxn modelId="{C9EBFBA9-C6B3-4C6E-8A30-CE59304B2953}" type="presParOf" srcId="{6F98F3D1-77A7-452A-B2E4-5C420135196E}" destId="{44B445DF-D441-499F-8A20-9CC9A3861F2A}" srcOrd="1" destOrd="0" presId="urn:microsoft.com/office/officeart/2005/8/layout/hList9"/>
    <dgm:cxn modelId="{25096692-90CA-4023-8200-5744313622B1}" type="presParOf" srcId="{7AD5E4AD-05FD-46B2-B1ED-6E21426A22C0}" destId="{6B64A37F-54AD-4BD0-A8B1-DBE8354992EB}" srcOrd="4" destOrd="0" presId="urn:microsoft.com/office/officeart/2005/8/layout/hList9"/>
    <dgm:cxn modelId="{4A01F636-9629-4F9E-A7EC-135346A6092B}" type="presParOf" srcId="{6B64A37F-54AD-4BD0-A8B1-DBE8354992EB}" destId="{1D666831-7D97-4FE9-B930-91EC5BEDAACA}" srcOrd="0" destOrd="0" presId="urn:microsoft.com/office/officeart/2005/8/layout/hList9"/>
    <dgm:cxn modelId="{556315AB-6BDF-497A-959F-D7B08DDB330C}" type="presParOf" srcId="{6B64A37F-54AD-4BD0-A8B1-DBE8354992EB}" destId="{7EDAB225-8FB3-493A-A1B6-F598BEB575AD}" srcOrd="1" destOrd="0" presId="urn:microsoft.com/office/officeart/2005/8/layout/hList9"/>
    <dgm:cxn modelId="{1C4521FF-20D9-4146-AA2D-061206B9F05A}" type="presParOf" srcId="{5DB32633-938C-416E-A720-10B0B441E180}" destId="{9207D938-8567-4858-BABA-E1DAEF123E19}" srcOrd="2" destOrd="0" presId="urn:microsoft.com/office/officeart/2005/8/layout/hList9"/>
    <dgm:cxn modelId="{AD642E6D-13CC-4076-A942-EFDCAABD36F6}" type="presParOf" srcId="{5DB32633-938C-416E-A720-10B0B441E180}" destId="{9405B4A5-5912-4C57-9FA8-4650EADB9B87}" srcOrd="3" destOrd="0" presId="urn:microsoft.com/office/officeart/2005/8/layout/hList9"/>
    <dgm:cxn modelId="{F2234B8B-A542-40FC-BBE5-FA0EF6497F56}" type="presParOf" srcId="{5DB32633-938C-416E-A720-10B0B441E180}" destId="{8096FB3A-9C9B-47F4-8B43-01EDE9003739}" srcOrd="4" destOrd="0" presId="urn:microsoft.com/office/officeart/2005/8/layout/hList9"/>
    <dgm:cxn modelId="{B4352DF2-9150-439D-8491-AE3296808E6F}" type="presParOf" srcId="{5DB32633-938C-416E-A720-10B0B441E180}" destId="{172DEC49-FF8E-4471-850A-7C82D3EDB8C5}" srcOrd="5" destOrd="0" presId="urn:microsoft.com/office/officeart/2005/8/layout/hList9"/>
    <dgm:cxn modelId="{6012B3AE-669E-49DB-93FE-DC5DA0919BFC}" type="presParOf" srcId="{5DB32633-938C-416E-A720-10B0B441E180}" destId="{55A7D475-413E-4E5A-B82B-D546966C8932}" srcOrd="6" destOrd="0" presId="urn:microsoft.com/office/officeart/2005/8/layout/hList9"/>
    <dgm:cxn modelId="{BE85983F-10DF-4090-AAE4-DE9D38F9A4E0}" type="presParOf" srcId="{55A7D475-413E-4E5A-B82B-D546966C8932}" destId="{285C59D4-9534-4D44-A3AB-47A9202158CF}" srcOrd="0" destOrd="0" presId="urn:microsoft.com/office/officeart/2005/8/layout/hList9"/>
    <dgm:cxn modelId="{1DED78CA-0A1A-491D-A475-DDA6FF8EB234}" type="presParOf" srcId="{55A7D475-413E-4E5A-B82B-D546966C8932}" destId="{5E43F765-FBDC-48CB-AB8A-6DE98FD67ABE}" srcOrd="1" destOrd="0" presId="urn:microsoft.com/office/officeart/2005/8/layout/hList9"/>
    <dgm:cxn modelId="{ACC10264-59C5-4829-B5DE-C66B7D40E281}" type="presParOf" srcId="{5E43F765-FBDC-48CB-AB8A-6DE98FD67ABE}" destId="{41B3BCEE-4A2B-4ABF-8010-619B635F0A9B}" srcOrd="0" destOrd="0" presId="urn:microsoft.com/office/officeart/2005/8/layout/hList9"/>
    <dgm:cxn modelId="{6E39C1E3-7627-494F-9DC4-D03E21888A7B}" type="presParOf" srcId="{5E43F765-FBDC-48CB-AB8A-6DE98FD67ABE}" destId="{7D8D8909-B5F4-43ED-B23A-D85B83E3D850}" srcOrd="1" destOrd="0" presId="urn:microsoft.com/office/officeart/2005/8/layout/hList9"/>
    <dgm:cxn modelId="{1C14A838-3BC7-4354-8F18-020BC2C3EC2F}" type="presParOf" srcId="{55A7D475-413E-4E5A-B82B-D546966C8932}" destId="{E1D96DB4-1CF4-4497-8417-3D138D322615}" srcOrd="2" destOrd="0" presId="urn:microsoft.com/office/officeart/2005/8/layout/hList9"/>
    <dgm:cxn modelId="{0F402E1E-D910-4A93-AC96-A13608FE2A6B}" type="presParOf" srcId="{E1D96DB4-1CF4-4497-8417-3D138D322615}" destId="{73039F2F-E914-4F80-80DC-12456BC45B7E}" srcOrd="0" destOrd="0" presId="urn:microsoft.com/office/officeart/2005/8/layout/hList9"/>
    <dgm:cxn modelId="{F28ADFB2-F7D3-4319-A445-8D7F03744A9D}" type="presParOf" srcId="{E1D96DB4-1CF4-4497-8417-3D138D322615}" destId="{4AA5CB53-C9CB-4315-91FF-6630001A29C7}" srcOrd="1" destOrd="0" presId="urn:microsoft.com/office/officeart/2005/8/layout/hList9"/>
    <dgm:cxn modelId="{49583388-C8F1-4E66-B8BC-EA017312A402}" type="presParOf" srcId="{55A7D475-413E-4E5A-B82B-D546966C8932}" destId="{592B3DE5-3564-4A46-BFF6-9F155173C72F}" srcOrd="3" destOrd="0" presId="urn:microsoft.com/office/officeart/2005/8/layout/hList9"/>
    <dgm:cxn modelId="{AA0164B0-7231-4FF3-B8CD-BD58B054C94F}" type="presParOf" srcId="{592B3DE5-3564-4A46-BFF6-9F155173C72F}" destId="{2221739A-EC1C-49C0-A044-E7EF4F13C40B}" srcOrd="0" destOrd="0" presId="urn:microsoft.com/office/officeart/2005/8/layout/hList9"/>
    <dgm:cxn modelId="{0B50A26C-7AA2-445C-B047-665E0585B0BF}" type="presParOf" srcId="{592B3DE5-3564-4A46-BFF6-9F155173C72F}" destId="{797BBECC-BDAC-4C23-A982-A15FA82D89C9}" srcOrd="1" destOrd="0" presId="urn:microsoft.com/office/officeart/2005/8/layout/hList9"/>
    <dgm:cxn modelId="{9DAE506A-2B2A-4AEA-8C36-D65DDFEE3ED2}" type="presParOf" srcId="{55A7D475-413E-4E5A-B82B-D546966C8932}" destId="{F486981C-72F3-4198-9F8C-B29066AE2FEF}" srcOrd="4" destOrd="0" presId="urn:microsoft.com/office/officeart/2005/8/layout/hList9"/>
    <dgm:cxn modelId="{C6ED7823-B0D0-46F6-8808-F4F6BFDCD7E0}" type="presParOf" srcId="{F486981C-72F3-4198-9F8C-B29066AE2FEF}" destId="{5B6F91DC-B864-499D-8473-C0FEB1E23EFE}" srcOrd="0" destOrd="0" presId="urn:microsoft.com/office/officeart/2005/8/layout/hList9"/>
    <dgm:cxn modelId="{3E031C77-3C07-4DFD-ADF0-AE92848AC1CC}" type="presParOf" srcId="{F486981C-72F3-4198-9F8C-B29066AE2FEF}" destId="{9E68C835-2B18-47CA-9564-FC95829DC8BE}" srcOrd="1" destOrd="0" presId="urn:microsoft.com/office/officeart/2005/8/layout/hList9"/>
    <dgm:cxn modelId="{9C02C494-BE15-4EF7-AF18-402410FA45BC}" type="presParOf" srcId="{5DB32633-938C-416E-A720-10B0B441E180}" destId="{304F02E6-8DDB-4B19-AFD0-2095DA613E4F}" srcOrd="7" destOrd="0" presId="urn:microsoft.com/office/officeart/2005/8/layout/hList9"/>
    <dgm:cxn modelId="{C583276D-1C73-45FC-9309-531DFB4626FD}" type="presParOf" srcId="{5DB32633-938C-416E-A720-10B0B441E180}" destId="{8CCB59BF-DA24-4369-8CDF-A23D46E72084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D87C67-5F89-449A-9529-86AC679A53CA}" type="doc">
      <dgm:prSet loTypeId="urn:microsoft.com/office/officeart/2008/layout/VerticalCircleList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2C55F48-215E-4916-A26B-665BBCA156F2}">
      <dgm:prSet phldrT="[Texto]" custT="1"/>
      <dgm:spPr/>
      <dgm:t>
        <a:bodyPr/>
        <a:lstStyle/>
        <a:p>
          <a:r>
            <a:rPr lang="es-EC" sz="1400" b="1" dirty="0" smtClean="0"/>
            <a:t>1</a:t>
          </a:r>
          <a:endParaRPr lang="es-EC" sz="1400" b="1" dirty="0"/>
        </a:p>
      </dgm:t>
    </dgm:pt>
    <dgm:pt modelId="{9074EEB7-0C3E-4C3A-9CDB-9314C2B08689}" type="parTrans" cxnId="{C6DF29E5-838C-41DE-BAF9-06977EF6DA53}">
      <dgm:prSet/>
      <dgm:spPr/>
      <dgm:t>
        <a:bodyPr/>
        <a:lstStyle/>
        <a:p>
          <a:endParaRPr lang="es-EC"/>
        </a:p>
      </dgm:t>
    </dgm:pt>
    <dgm:pt modelId="{675F7E41-DDF0-4981-A0E0-16276F948366}" type="sibTrans" cxnId="{C6DF29E5-838C-41DE-BAF9-06977EF6DA53}">
      <dgm:prSet/>
      <dgm:spPr/>
      <dgm:t>
        <a:bodyPr/>
        <a:lstStyle/>
        <a:p>
          <a:endParaRPr lang="es-EC"/>
        </a:p>
      </dgm:t>
    </dgm:pt>
    <dgm:pt modelId="{332B2DE7-9E0B-4DDB-BFC8-293D2FCEC7BA}">
      <dgm:prSet phldrT="[Texto]" custT="1"/>
      <dgm:spPr/>
      <dgm:t>
        <a:bodyPr/>
        <a:lstStyle/>
        <a:p>
          <a:r>
            <a:rPr lang="es-EC" sz="1200" b="1" dirty="0" smtClean="0"/>
            <a:t>LOCALIZACIÓN (¿DÓNDE?)</a:t>
          </a:r>
          <a:r>
            <a:rPr lang="es-EC" sz="1100" b="1" dirty="0" smtClean="0"/>
            <a:t>:</a:t>
          </a:r>
          <a:endParaRPr lang="es-EC" sz="1100" b="1" dirty="0"/>
        </a:p>
      </dgm:t>
    </dgm:pt>
    <dgm:pt modelId="{39F65408-FD4A-495E-9F8F-79857E326B1E}" type="parTrans" cxnId="{4FD744FC-B4FE-4377-AA9A-EDF5D1544870}">
      <dgm:prSet/>
      <dgm:spPr/>
      <dgm:t>
        <a:bodyPr/>
        <a:lstStyle/>
        <a:p>
          <a:endParaRPr lang="es-EC"/>
        </a:p>
      </dgm:t>
    </dgm:pt>
    <dgm:pt modelId="{72A70066-4D9B-455D-BA81-4AE89E72596E}" type="sibTrans" cxnId="{4FD744FC-B4FE-4377-AA9A-EDF5D1544870}">
      <dgm:prSet/>
      <dgm:spPr/>
      <dgm:t>
        <a:bodyPr/>
        <a:lstStyle/>
        <a:p>
          <a:endParaRPr lang="es-EC"/>
        </a:p>
      </dgm:t>
    </dgm:pt>
    <dgm:pt modelId="{BF8B8EBC-8102-4F28-8E0D-312B39CCE9A1}">
      <dgm:prSet phldrT="[Texto]" custT="1"/>
      <dgm:spPr/>
      <dgm:t>
        <a:bodyPr/>
        <a:lstStyle/>
        <a:p>
          <a:endParaRPr lang="es-EC" sz="1400" dirty="0" smtClean="0"/>
        </a:p>
        <a:p>
          <a:r>
            <a:rPr lang="es-EC" sz="1400" dirty="0" smtClean="0"/>
            <a:t>Ubicación del proyecto</a:t>
          </a:r>
        </a:p>
        <a:p>
          <a:r>
            <a:rPr lang="es-EC" sz="1400" dirty="0" smtClean="0"/>
            <a:t>Impacto ambiental-Riesgos</a:t>
          </a:r>
        </a:p>
        <a:p>
          <a:r>
            <a:rPr lang="es-EC" sz="1400" dirty="0" smtClean="0"/>
            <a:t>Ubicación de materiales</a:t>
          </a:r>
        </a:p>
        <a:p>
          <a:r>
            <a:rPr lang="es-EC" sz="1500" dirty="0" smtClean="0"/>
            <a:t> </a:t>
          </a:r>
          <a:endParaRPr lang="es-EC" sz="1500" dirty="0"/>
        </a:p>
      </dgm:t>
    </dgm:pt>
    <dgm:pt modelId="{DD998E62-FF0E-4C39-9EB0-3C510E5F4D8B}" type="parTrans" cxnId="{B5C3B908-F47F-4C31-82BF-FE0748CAC6F1}">
      <dgm:prSet/>
      <dgm:spPr/>
      <dgm:t>
        <a:bodyPr/>
        <a:lstStyle/>
        <a:p>
          <a:endParaRPr lang="es-EC"/>
        </a:p>
      </dgm:t>
    </dgm:pt>
    <dgm:pt modelId="{11B5F5D0-A23A-4EFF-BA0C-03D2A8F8AA58}" type="sibTrans" cxnId="{B5C3B908-F47F-4C31-82BF-FE0748CAC6F1}">
      <dgm:prSet/>
      <dgm:spPr/>
      <dgm:t>
        <a:bodyPr/>
        <a:lstStyle/>
        <a:p>
          <a:endParaRPr lang="es-EC"/>
        </a:p>
      </dgm:t>
    </dgm:pt>
    <dgm:pt modelId="{A6E2BCE1-730A-4AF5-A943-E8FFA721FDE8}">
      <dgm:prSet phldrT="[Texto]" custT="1"/>
      <dgm:spPr/>
      <dgm:t>
        <a:bodyPr/>
        <a:lstStyle/>
        <a:p>
          <a:r>
            <a:rPr lang="es-EC" sz="1200" b="1" dirty="0" smtClean="0"/>
            <a:t>TAMAÑO (¿CUÁNTO?:</a:t>
          </a:r>
          <a:endParaRPr lang="es-EC" sz="1200" b="1" dirty="0"/>
        </a:p>
      </dgm:t>
    </dgm:pt>
    <dgm:pt modelId="{DD24052F-1B88-4250-B98A-AB0A0F088442}" type="parTrans" cxnId="{F4588FBC-74A2-4921-B798-491B98A7FF2C}">
      <dgm:prSet/>
      <dgm:spPr/>
      <dgm:t>
        <a:bodyPr/>
        <a:lstStyle/>
        <a:p>
          <a:endParaRPr lang="es-EC"/>
        </a:p>
      </dgm:t>
    </dgm:pt>
    <dgm:pt modelId="{940C3DB0-3292-47A3-A67F-D53CCBC58475}" type="sibTrans" cxnId="{F4588FBC-74A2-4921-B798-491B98A7FF2C}">
      <dgm:prSet/>
      <dgm:spPr/>
      <dgm:t>
        <a:bodyPr/>
        <a:lstStyle/>
        <a:p>
          <a:endParaRPr lang="es-EC"/>
        </a:p>
      </dgm:t>
    </dgm:pt>
    <dgm:pt modelId="{A264421F-3318-43C7-A96C-1D5B155C049D}">
      <dgm:prSet phldrT="[Texto]" custT="1"/>
      <dgm:spPr/>
      <dgm:t>
        <a:bodyPr/>
        <a:lstStyle/>
        <a:p>
          <a:r>
            <a:rPr lang="es-EC" sz="1200" dirty="0" smtClean="0"/>
            <a:t>Localización</a:t>
          </a:r>
        </a:p>
        <a:p>
          <a:r>
            <a:rPr lang="es-EC" sz="1200" dirty="0" smtClean="0"/>
            <a:t>Financiamiento</a:t>
          </a:r>
        </a:p>
        <a:p>
          <a:r>
            <a:rPr lang="es-EC" sz="1200" dirty="0" smtClean="0"/>
            <a:t>Disponibilidad de insumos</a:t>
          </a:r>
          <a:endParaRPr lang="es-EC" sz="1200" dirty="0"/>
        </a:p>
      </dgm:t>
    </dgm:pt>
    <dgm:pt modelId="{C9846438-5213-4963-8F4F-3599D53ABC51}" type="parTrans" cxnId="{BB6E4DEA-0C27-4FF2-AC54-4D8BC79CA3AB}">
      <dgm:prSet/>
      <dgm:spPr/>
      <dgm:t>
        <a:bodyPr/>
        <a:lstStyle/>
        <a:p>
          <a:endParaRPr lang="es-EC"/>
        </a:p>
      </dgm:t>
    </dgm:pt>
    <dgm:pt modelId="{4777AA8C-8534-44E2-ACF4-5729B282B059}" type="sibTrans" cxnId="{BB6E4DEA-0C27-4FF2-AC54-4D8BC79CA3AB}">
      <dgm:prSet/>
      <dgm:spPr/>
      <dgm:t>
        <a:bodyPr/>
        <a:lstStyle/>
        <a:p>
          <a:endParaRPr lang="es-EC"/>
        </a:p>
      </dgm:t>
    </dgm:pt>
    <dgm:pt modelId="{ED3ED9C3-CECA-42C8-B76D-8823B5D75521}">
      <dgm:prSet/>
      <dgm:spPr/>
      <dgm:t>
        <a:bodyPr/>
        <a:lstStyle/>
        <a:p>
          <a:endParaRPr lang="es-EC"/>
        </a:p>
      </dgm:t>
    </dgm:pt>
    <dgm:pt modelId="{86D23AA0-6A42-4CBC-8EF4-6CAF36E70FF5}" type="parTrans" cxnId="{FF3753DE-4DEE-4141-8FF0-94D8026EECF0}">
      <dgm:prSet/>
      <dgm:spPr/>
      <dgm:t>
        <a:bodyPr/>
        <a:lstStyle/>
        <a:p>
          <a:endParaRPr lang="es-EC"/>
        </a:p>
      </dgm:t>
    </dgm:pt>
    <dgm:pt modelId="{B13F57CD-D3E1-4BF9-8794-AEA86A93EF4C}" type="sibTrans" cxnId="{FF3753DE-4DEE-4141-8FF0-94D8026EECF0}">
      <dgm:prSet/>
      <dgm:spPr/>
      <dgm:t>
        <a:bodyPr/>
        <a:lstStyle/>
        <a:p>
          <a:endParaRPr lang="es-EC"/>
        </a:p>
      </dgm:t>
    </dgm:pt>
    <dgm:pt modelId="{A6FA9BDA-D604-4840-A751-AF18D4AEFBEF}" type="pres">
      <dgm:prSet presAssocID="{FFD87C67-5F89-449A-9529-86AC679A53CA}" presName="Name0" presStyleCnt="0">
        <dgm:presLayoutVars>
          <dgm:dir/>
        </dgm:presLayoutVars>
      </dgm:prSet>
      <dgm:spPr/>
      <dgm:t>
        <a:bodyPr/>
        <a:lstStyle/>
        <a:p>
          <a:endParaRPr lang="es-EC"/>
        </a:p>
      </dgm:t>
    </dgm:pt>
    <dgm:pt modelId="{BF0687E6-AAA8-4956-9FD9-57ACA1C22DB1}" type="pres">
      <dgm:prSet presAssocID="{42C55F48-215E-4916-A26B-665BBCA156F2}" presName="withChildren" presStyleCnt="0"/>
      <dgm:spPr/>
    </dgm:pt>
    <dgm:pt modelId="{077EA986-6CBB-4F1F-9A23-54C1692C2A03}" type="pres">
      <dgm:prSet presAssocID="{42C55F48-215E-4916-A26B-665BBCA156F2}" presName="bigCircle" presStyleLbl="vennNode1" presStyleIdx="0" presStyleCnt="6" custScaleX="128175" custLinFactNeighborX="5147" custLinFactNeighborY="-2473"/>
      <dgm:spPr/>
      <dgm:t>
        <a:bodyPr/>
        <a:lstStyle/>
        <a:p>
          <a:endParaRPr lang="es-EC"/>
        </a:p>
      </dgm:t>
    </dgm:pt>
    <dgm:pt modelId="{340E9136-F246-4090-B1EB-676FFD057C70}" type="pres">
      <dgm:prSet presAssocID="{42C55F48-215E-4916-A26B-665BBCA156F2}" presName="medCircle" presStyleLbl="vennNode1" presStyleIdx="1" presStyleCnt="6" custLinFactNeighborX="12157" custLinFactNeighborY="-6944"/>
      <dgm:spPr/>
    </dgm:pt>
    <dgm:pt modelId="{BF4F357B-017C-4D81-AD81-7B08F99E1B43}" type="pres">
      <dgm:prSet presAssocID="{42C55F48-215E-4916-A26B-665BBCA156F2}" presName="txLvl1" presStyleLbl="revTx" presStyleIdx="0" presStyleCnt="6" custScaleX="104923"/>
      <dgm:spPr/>
      <dgm:t>
        <a:bodyPr/>
        <a:lstStyle/>
        <a:p>
          <a:endParaRPr lang="es-EC"/>
        </a:p>
      </dgm:t>
    </dgm:pt>
    <dgm:pt modelId="{6D50CC46-B998-4BE9-9731-A4DEFB00165D}" type="pres">
      <dgm:prSet presAssocID="{42C55F48-215E-4916-A26B-665BBCA156F2}" presName="lin" presStyleCnt="0"/>
      <dgm:spPr/>
    </dgm:pt>
    <dgm:pt modelId="{51678C8D-A93E-4056-BE86-AD06717D268E}" type="pres">
      <dgm:prSet presAssocID="{332B2DE7-9E0B-4DDB-BFC8-293D2FCEC7BA}" presName="txLvl2" presStyleLbl="revTx" presStyleIdx="1" presStyleCnt="6"/>
      <dgm:spPr/>
      <dgm:t>
        <a:bodyPr/>
        <a:lstStyle/>
        <a:p>
          <a:endParaRPr lang="es-EC"/>
        </a:p>
      </dgm:t>
    </dgm:pt>
    <dgm:pt modelId="{12BCCF4F-A99E-495E-8E30-6A437F7DC236}" type="pres">
      <dgm:prSet presAssocID="{72A70066-4D9B-455D-BA81-4AE89E72596E}" presName="smCircle" presStyleLbl="vennNode1" presStyleIdx="2" presStyleCnt="6" custLinFactX="-200000" custLinFactNeighborX="-273038" custLinFactNeighborY="19169"/>
      <dgm:spPr/>
    </dgm:pt>
    <dgm:pt modelId="{8B18A930-AFD3-4A66-89F0-0A128B07B5BE}" type="pres">
      <dgm:prSet presAssocID="{BF8B8EBC-8102-4F28-8E0D-312B39CCE9A1}" presName="txLvl2" presStyleLbl="revTx" presStyleIdx="2" presStyleCnt="6" custLinFactY="54286" custLinFactNeighborX="-5546" custLinFactNeighborY="100000"/>
      <dgm:spPr/>
      <dgm:t>
        <a:bodyPr/>
        <a:lstStyle/>
        <a:p>
          <a:endParaRPr lang="es-EC"/>
        </a:p>
      </dgm:t>
    </dgm:pt>
    <dgm:pt modelId="{6BF96048-AA86-47BF-8E81-8A9DA347F0FF}" type="pres">
      <dgm:prSet presAssocID="{42C55F48-215E-4916-A26B-665BBCA156F2}" presName="overlap" presStyleCnt="0"/>
      <dgm:spPr/>
    </dgm:pt>
    <dgm:pt modelId="{DE23E79A-48F4-4F77-A80E-3CFA3BFB7602}" type="pres">
      <dgm:prSet presAssocID="{ED3ED9C3-CECA-42C8-B76D-8823B5D75521}" presName="withChildren" presStyleCnt="0"/>
      <dgm:spPr/>
    </dgm:pt>
    <dgm:pt modelId="{31065D64-C99D-43C6-96A4-3706117D42E7}" type="pres">
      <dgm:prSet presAssocID="{ED3ED9C3-CECA-42C8-B76D-8823B5D75521}" presName="bigCircle" presStyleLbl="vennNode1" presStyleIdx="3" presStyleCnt="6" custScaleX="138188" custLinFactNeighborX="-75352" custLinFactNeighborY="-5485"/>
      <dgm:spPr/>
    </dgm:pt>
    <dgm:pt modelId="{35374C43-A7F0-4A57-857D-EDAB92E20E35}" type="pres">
      <dgm:prSet presAssocID="{ED3ED9C3-CECA-42C8-B76D-8823B5D75521}" presName="medCircle" presStyleLbl="vennNode1" presStyleIdx="4" presStyleCnt="6" custLinFactX="-127262" custLinFactNeighborX="-200000" custLinFactNeighborY="-86171"/>
      <dgm:spPr/>
      <dgm:t>
        <a:bodyPr/>
        <a:lstStyle/>
        <a:p>
          <a:endParaRPr lang="es-EC"/>
        </a:p>
      </dgm:t>
    </dgm:pt>
    <dgm:pt modelId="{6EA779CF-402B-4351-8158-29D5F711CE1D}" type="pres">
      <dgm:prSet presAssocID="{ED3ED9C3-CECA-42C8-B76D-8823B5D75521}" presName="txLvl1" presStyleLbl="revTx" presStyleIdx="3" presStyleCnt="6"/>
      <dgm:spPr/>
      <dgm:t>
        <a:bodyPr/>
        <a:lstStyle/>
        <a:p>
          <a:endParaRPr lang="es-EC"/>
        </a:p>
      </dgm:t>
    </dgm:pt>
    <dgm:pt modelId="{45AA61FD-BA58-4FDF-B246-4C712ED05616}" type="pres">
      <dgm:prSet presAssocID="{ED3ED9C3-CECA-42C8-B76D-8823B5D75521}" presName="lin" presStyleCnt="0"/>
      <dgm:spPr/>
    </dgm:pt>
    <dgm:pt modelId="{D8867559-CA23-43A2-8C1A-94B8A68528C7}" type="pres">
      <dgm:prSet presAssocID="{A6E2BCE1-730A-4AF5-A943-E8FFA721FDE8}" presName="txLvl2" presStyleLbl="revTx" presStyleIdx="4" presStyleCnt="6" custLinFactY="-44102" custLinFactNeighborX="-70934" custLinFactNeighborY="-100000"/>
      <dgm:spPr/>
      <dgm:t>
        <a:bodyPr/>
        <a:lstStyle/>
        <a:p>
          <a:endParaRPr lang="es-EC"/>
        </a:p>
      </dgm:t>
    </dgm:pt>
    <dgm:pt modelId="{57278F2C-BA78-44FB-8FDC-4845E70D2E17}" type="pres">
      <dgm:prSet presAssocID="{A264421F-3318-43C7-A96C-1D5B155C049D}" presName="indentDot1" presStyleCnt="0"/>
      <dgm:spPr/>
    </dgm:pt>
    <dgm:pt modelId="{5B1C6E3E-45A5-42D2-A283-508CC2A4FB2A}" type="pres">
      <dgm:prSet presAssocID="{A264421F-3318-43C7-A96C-1D5B155C049D}" presName="gap1" presStyleLbl="node3" presStyleIdx="0" presStyleCnt="0"/>
      <dgm:spPr/>
    </dgm:pt>
    <dgm:pt modelId="{8F0EA67F-1577-47C8-AF3F-51E6E019304B}" type="pres">
      <dgm:prSet presAssocID="{A264421F-3318-43C7-A96C-1D5B155C049D}" presName="smCircle1" presStyleLbl="vennNode1" presStyleIdx="5" presStyleCnt="6" custLinFactX="-4500000" custLinFactY="200000" custLinFactNeighborX="-4524186" custLinFactNeighborY="282968"/>
      <dgm:spPr/>
      <dgm:t>
        <a:bodyPr/>
        <a:lstStyle/>
        <a:p>
          <a:endParaRPr lang="es-EC"/>
        </a:p>
      </dgm:t>
    </dgm:pt>
    <dgm:pt modelId="{163DCE86-A750-494D-9477-C158C980D3DE}" type="pres">
      <dgm:prSet presAssocID="{A264421F-3318-43C7-A96C-1D5B155C049D}" presName="txLvl3" presStyleLbl="revTx" presStyleIdx="5" presStyleCnt="6" custScaleY="335944" custLinFactNeighborX="-86333" custLinFactNeighborY="4621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FD744FC-B4FE-4377-AA9A-EDF5D1544870}" srcId="{42C55F48-215E-4916-A26B-665BBCA156F2}" destId="{332B2DE7-9E0B-4DDB-BFC8-293D2FCEC7BA}" srcOrd="0" destOrd="0" parTransId="{39F65408-FD4A-495E-9F8F-79857E326B1E}" sibTransId="{72A70066-4D9B-455D-BA81-4AE89E72596E}"/>
    <dgm:cxn modelId="{B5C3B908-F47F-4C31-82BF-FE0748CAC6F1}" srcId="{42C55F48-215E-4916-A26B-665BBCA156F2}" destId="{BF8B8EBC-8102-4F28-8E0D-312B39CCE9A1}" srcOrd="1" destOrd="0" parTransId="{DD998E62-FF0E-4C39-9EB0-3C510E5F4D8B}" sibTransId="{11B5F5D0-A23A-4EFF-BA0C-03D2A8F8AA58}"/>
    <dgm:cxn modelId="{E89CEECF-A1F4-49A3-B7C6-8220E3BD5857}" type="presOf" srcId="{BF8B8EBC-8102-4F28-8E0D-312B39CCE9A1}" destId="{8B18A930-AFD3-4A66-89F0-0A128B07B5BE}" srcOrd="0" destOrd="0" presId="urn:microsoft.com/office/officeart/2008/layout/VerticalCircleList"/>
    <dgm:cxn modelId="{F39E3BE9-E7FA-43C5-BD9D-1B41132CB327}" type="presOf" srcId="{FFD87C67-5F89-449A-9529-86AC679A53CA}" destId="{A6FA9BDA-D604-4840-A751-AF18D4AEFBEF}" srcOrd="0" destOrd="0" presId="urn:microsoft.com/office/officeart/2008/layout/VerticalCircleList"/>
    <dgm:cxn modelId="{BB6E4DEA-0C27-4FF2-AC54-4D8BC79CA3AB}" srcId="{A6E2BCE1-730A-4AF5-A943-E8FFA721FDE8}" destId="{A264421F-3318-43C7-A96C-1D5B155C049D}" srcOrd="0" destOrd="0" parTransId="{C9846438-5213-4963-8F4F-3599D53ABC51}" sibTransId="{4777AA8C-8534-44E2-ACF4-5729B282B059}"/>
    <dgm:cxn modelId="{C6DF29E5-838C-41DE-BAF9-06977EF6DA53}" srcId="{FFD87C67-5F89-449A-9529-86AC679A53CA}" destId="{42C55F48-215E-4916-A26B-665BBCA156F2}" srcOrd="0" destOrd="0" parTransId="{9074EEB7-0C3E-4C3A-9CDB-9314C2B08689}" sibTransId="{675F7E41-DDF0-4981-A0E0-16276F948366}"/>
    <dgm:cxn modelId="{FF58151B-643E-4DBA-88C2-3E8562A0D441}" type="presOf" srcId="{A264421F-3318-43C7-A96C-1D5B155C049D}" destId="{163DCE86-A750-494D-9477-C158C980D3DE}" srcOrd="0" destOrd="0" presId="urn:microsoft.com/office/officeart/2008/layout/VerticalCircleList"/>
    <dgm:cxn modelId="{F4588FBC-74A2-4921-B798-491B98A7FF2C}" srcId="{ED3ED9C3-CECA-42C8-B76D-8823B5D75521}" destId="{A6E2BCE1-730A-4AF5-A943-E8FFA721FDE8}" srcOrd="0" destOrd="0" parTransId="{DD24052F-1B88-4250-B98A-AB0A0F088442}" sibTransId="{940C3DB0-3292-47A3-A67F-D53CCBC58475}"/>
    <dgm:cxn modelId="{0CD8F155-5741-41F1-A9EF-6CDB66F740EE}" type="presOf" srcId="{332B2DE7-9E0B-4DDB-BFC8-293D2FCEC7BA}" destId="{51678C8D-A93E-4056-BE86-AD06717D268E}" srcOrd="0" destOrd="0" presId="urn:microsoft.com/office/officeart/2008/layout/VerticalCircleList"/>
    <dgm:cxn modelId="{F2638DDF-5F0D-4DB9-AF34-146B5D806298}" type="presOf" srcId="{ED3ED9C3-CECA-42C8-B76D-8823B5D75521}" destId="{6EA779CF-402B-4351-8158-29D5F711CE1D}" srcOrd="0" destOrd="0" presId="urn:microsoft.com/office/officeart/2008/layout/VerticalCircleList"/>
    <dgm:cxn modelId="{0E1526E5-ADFF-49E2-8E8C-9D79DA997E33}" type="presOf" srcId="{A6E2BCE1-730A-4AF5-A943-E8FFA721FDE8}" destId="{D8867559-CA23-43A2-8C1A-94B8A68528C7}" srcOrd="0" destOrd="0" presId="urn:microsoft.com/office/officeart/2008/layout/VerticalCircleList"/>
    <dgm:cxn modelId="{FF3753DE-4DEE-4141-8FF0-94D8026EECF0}" srcId="{FFD87C67-5F89-449A-9529-86AC679A53CA}" destId="{ED3ED9C3-CECA-42C8-B76D-8823B5D75521}" srcOrd="1" destOrd="0" parTransId="{86D23AA0-6A42-4CBC-8EF4-6CAF36E70FF5}" sibTransId="{B13F57CD-D3E1-4BF9-8794-AEA86A93EF4C}"/>
    <dgm:cxn modelId="{4D1A1A2F-A895-4F24-8A8B-4E1A2D9CFF7C}" type="presOf" srcId="{42C55F48-215E-4916-A26B-665BBCA156F2}" destId="{BF4F357B-017C-4D81-AD81-7B08F99E1B43}" srcOrd="0" destOrd="0" presId="urn:microsoft.com/office/officeart/2008/layout/VerticalCircleList"/>
    <dgm:cxn modelId="{53E1540E-957A-41AD-A86A-B9315D3BC230}" type="presParOf" srcId="{A6FA9BDA-D604-4840-A751-AF18D4AEFBEF}" destId="{BF0687E6-AAA8-4956-9FD9-57ACA1C22DB1}" srcOrd="0" destOrd="0" presId="urn:microsoft.com/office/officeart/2008/layout/VerticalCircleList"/>
    <dgm:cxn modelId="{320F1474-0065-4B46-B832-FA79611A97E7}" type="presParOf" srcId="{BF0687E6-AAA8-4956-9FD9-57ACA1C22DB1}" destId="{077EA986-6CBB-4F1F-9A23-54C1692C2A03}" srcOrd="0" destOrd="0" presId="urn:microsoft.com/office/officeart/2008/layout/VerticalCircleList"/>
    <dgm:cxn modelId="{2B125B29-A20F-41EF-BF45-903E0CA4755C}" type="presParOf" srcId="{BF0687E6-AAA8-4956-9FD9-57ACA1C22DB1}" destId="{340E9136-F246-4090-B1EB-676FFD057C70}" srcOrd="1" destOrd="0" presId="urn:microsoft.com/office/officeart/2008/layout/VerticalCircleList"/>
    <dgm:cxn modelId="{B2A5E1EC-5DDA-47C7-B46B-7CC001A2BB27}" type="presParOf" srcId="{BF0687E6-AAA8-4956-9FD9-57ACA1C22DB1}" destId="{BF4F357B-017C-4D81-AD81-7B08F99E1B43}" srcOrd="2" destOrd="0" presId="urn:microsoft.com/office/officeart/2008/layout/VerticalCircleList"/>
    <dgm:cxn modelId="{D3877097-AA88-474C-B5D3-C71B32138AF8}" type="presParOf" srcId="{BF0687E6-AAA8-4956-9FD9-57ACA1C22DB1}" destId="{6D50CC46-B998-4BE9-9731-A4DEFB00165D}" srcOrd="3" destOrd="0" presId="urn:microsoft.com/office/officeart/2008/layout/VerticalCircleList"/>
    <dgm:cxn modelId="{F82CF075-BB6A-4FF2-80B5-7F2E81155E73}" type="presParOf" srcId="{6D50CC46-B998-4BE9-9731-A4DEFB00165D}" destId="{51678C8D-A93E-4056-BE86-AD06717D268E}" srcOrd="0" destOrd="0" presId="urn:microsoft.com/office/officeart/2008/layout/VerticalCircleList"/>
    <dgm:cxn modelId="{2469975D-26DC-4DEC-A9F2-EB69FF9355FA}" type="presParOf" srcId="{6D50CC46-B998-4BE9-9731-A4DEFB00165D}" destId="{12BCCF4F-A99E-495E-8E30-6A437F7DC236}" srcOrd="1" destOrd="0" presId="urn:microsoft.com/office/officeart/2008/layout/VerticalCircleList"/>
    <dgm:cxn modelId="{97BF99A6-F2E4-47FD-958C-1329AE2F9277}" type="presParOf" srcId="{6D50CC46-B998-4BE9-9731-A4DEFB00165D}" destId="{8B18A930-AFD3-4A66-89F0-0A128B07B5BE}" srcOrd="2" destOrd="0" presId="urn:microsoft.com/office/officeart/2008/layout/VerticalCircleList"/>
    <dgm:cxn modelId="{2291095A-617D-45FF-AFC3-962A3D938A51}" type="presParOf" srcId="{A6FA9BDA-D604-4840-A751-AF18D4AEFBEF}" destId="{6BF96048-AA86-47BF-8E81-8A9DA347F0FF}" srcOrd="1" destOrd="0" presId="urn:microsoft.com/office/officeart/2008/layout/VerticalCircleList"/>
    <dgm:cxn modelId="{DB7D3994-A168-4000-9967-AFBABC136616}" type="presParOf" srcId="{A6FA9BDA-D604-4840-A751-AF18D4AEFBEF}" destId="{DE23E79A-48F4-4F77-A80E-3CFA3BFB7602}" srcOrd="2" destOrd="0" presId="urn:microsoft.com/office/officeart/2008/layout/VerticalCircleList"/>
    <dgm:cxn modelId="{0DBA016D-EB28-4999-AF91-DFE6B4801B10}" type="presParOf" srcId="{DE23E79A-48F4-4F77-A80E-3CFA3BFB7602}" destId="{31065D64-C99D-43C6-96A4-3706117D42E7}" srcOrd="0" destOrd="0" presId="urn:microsoft.com/office/officeart/2008/layout/VerticalCircleList"/>
    <dgm:cxn modelId="{1608754C-F531-4761-A658-5CBAAF13BA49}" type="presParOf" srcId="{DE23E79A-48F4-4F77-A80E-3CFA3BFB7602}" destId="{35374C43-A7F0-4A57-857D-EDAB92E20E35}" srcOrd="1" destOrd="0" presId="urn:microsoft.com/office/officeart/2008/layout/VerticalCircleList"/>
    <dgm:cxn modelId="{BC26D61A-F2A4-4C04-BF49-EEBE29A062FB}" type="presParOf" srcId="{DE23E79A-48F4-4F77-A80E-3CFA3BFB7602}" destId="{6EA779CF-402B-4351-8158-29D5F711CE1D}" srcOrd="2" destOrd="0" presId="urn:microsoft.com/office/officeart/2008/layout/VerticalCircleList"/>
    <dgm:cxn modelId="{37C5722B-758C-4942-98AD-3A50203B543C}" type="presParOf" srcId="{DE23E79A-48F4-4F77-A80E-3CFA3BFB7602}" destId="{45AA61FD-BA58-4FDF-B246-4C712ED05616}" srcOrd="3" destOrd="0" presId="urn:microsoft.com/office/officeart/2008/layout/VerticalCircleList"/>
    <dgm:cxn modelId="{98F460B9-EF30-4ACB-A364-283B231AAE61}" type="presParOf" srcId="{45AA61FD-BA58-4FDF-B246-4C712ED05616}" destId="{D8867559-CA23-43A2-8C1A-94B8A68528C7}" srcOrd="0" destOrd="0" presId="urn:microsoft.com/office/officeart/2008/layout/VerticalCircleList"/>
    <dgm:cxn modelId="{BA947535-E8EC-4C0B-B0B1-85ED557632FB}" type="presParOf" srcId="{45AA61FD-BA58-4FDF-B246-4C712ED05616}" destId="{57278F2C-BA78-44FB-8FDC-4845E70D2E17}" srcOrd="1" destOrd="0" presId="urn:microsoft.com/office/officeart/2008/layout/VerticalCircleList"/>
    <dgm:cxn modelId="{EA39FA6B-4891-4C9E-B32B-66D205179CAA}" type="presParOf" srcId="{57278F2C-BA78-44FB-8FDC-4845E70D2E17}" destId="{5B1C6E3E-45A5-42D2-A283-508CC2A4FB2A}" srcOrd="0" destOrd="0" presId="urn:microsoft.com/office/officeart/2008/layout/VerticalCircleList"/>
    <dgm:cxn modelId="{ADF8490E-70B0-436D-89B0-19DF7EA22F9F}" type="presParOf" srcId="{57278F2C-BA78-44FB-8FDC-4845E70D2E17}" destId="{8F0EA67F-1577-47C8-AF3F-51E6E019304B}" srcOrd="1" destOrd="0" presId="urn:microsoft.com/office/officeart/2008/layout/VerticalCircleList"/>
    <dgm:cxn modelId="{4AFCF9AD-D17D-4248-AAB4-15CC1A8B39EA}" type="presParOf" srcId="{45AA61FD-BA58-4FDF-B246-4C712ED05616}" destId="{163DCE86-A750-494D-9477-C158C980D3D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75F05-F3DA-4797-8582-0C74648B3CB2}">
      <dsp:nvSpPr>
        <dsp:cNvPr id="0" name=""/>
        <dsp:cNvSpPr/>
      </dsp:nvSpPr>
      <dsp:spPr>
        <a:xfrm>
          <a:off x="0" y="20252"/>
          <a:ext cx="2295254" cy="137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3">
                  <a:lumMod val="75000"/>
                </a:schemeClr>
              </a:solidFill>
            </a:rPr>
            <a:t>PROCESO</a:t>
          </a:r>
          <a:endParaRPr lang="es-EC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0" y="20252"/>
        <a:ext cx="2295254" cy="1377153"/>
      </dsp:txXfrm>
    </dsp:sp>
    <dsp:sp modelId="{A4B7B3F5-7ECC-4AAD-8210-660BF9DD6F79}">
      <dsp:nvSpPr>
        <dsp:cNvPr id="0" name=""/>
        <dsp:cNvSpPr/>
      </dsp:nvSpPr>
      <dsp:spPr>
        <a:xfrm>
          <a:off x="2524780" y="20252"/>
          <a:ext cx="2295254" cy="137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3">
                  <a:lumMod val="75000"/>
                </a:schemeClr>
              </a:solidFill>
            </a:rPr>
            <a:t>BIEN / SERVICIO</a:t>
          </a:r>
          <a:endParaRPr lang="es-EC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524780" y="20252"/>
        <a:ext cx="2295254" cy="1377153"/>
      </dsp:txXfrm>
    </dsp:sp>
    <dsp:sp modelId="{159792FE-A8F6-44A8-9DBD-2956F0808033}">
      <dsp:nvSpPr>
        <dsp:cNvPr id="0" name=""/>
        <dsp:cNvSpPr/>
      </dsp:nvSpPr>
      <dsp:spPr>
        <a:xfrm>
          <a:off x="5049561" y="20252"/>
          <a:ext cx="2295254" cy="13771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solidFill>
                <a:schemeClr val="accent3">
                  <a:lumMod val="75000"/>
                </a:schemeClr>
              </a:solidFill>
            </a:rPr>
            <a:t>LOCALIZACIÓN</a:t>
          </a:r>
          <a:endParaRPr lang="es-EC" sz="16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5049561" y="20252"/>
        <a:ext cx="2295254" cy="1377153"/>
      </dsp:txXfrm>
    </dsp:sp>
    <dsp:sp modelId="{24F69856-87EA-4CB8-91EA-FB607D35FE53}">
      <dsp:nvSpPr>
        <dsp:cNvPr id="0" name=""/>
        <dsp:cNvSpPr/>
      </dsp:nvSpPr>
      <dsp:spPr>
        <a:xfrm>
          <a:off x="0" y="1626930"/>
          <a:ext cx="2295254" cy="1377153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3">
                  <a:lumMod val="75000"/>
                </a:schemeClr>
              </a:solidFill>
            </a:rPr>
            <a:t>ADECUAR</a:t>
          </a:r>
          <a:endParaRPr lang="es-EC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0" y="1626930"/>
        <a:ext cx="2295254" cy="1377153"/>
      </dsp:txXfrm>
    </dsp:sp>
    <dsp:sp modelId="{F5B836F2-12BA-4547-BBBF-4F8E174CFB42}">
      <dsp:nvSpPr>
        <dsp:cNvPr id="0" name=""/>
        <dsp:cNvSpPr/>
      </dsp:nvSpPr>
      <dsp:spPr>
        <a:xfrm>
          <a:off x="2524780" y="1626930"/>
          <a:ext cx="2295254" cy="1377153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3">
                  <a:lumMod val="75000"/>
                </a:schemeClr>
              </a:solidFill>
            </a:rPr>
            <a:t>APROVECHAMIENTO BIOLÓGICO DE LOS HABITANTES</a:t>
          </a:r>
          <a:endParaRPr lang="es-EC" sz="1400" b="1" kern="1200" dirty="0">
            <a:solidFill>
              <a:schemeClr val="accent3">
                <a:lumMod val="75000"/>
              </a:schemeClr>
            </a:solidFill>
          </a:endParaRPr>
        </a:p>
      </dsp:txBody>
      <dsp:txXfrm>
        <a:off x="2524780" y="1626930"/>
        <a:ext cx="2295254" cy="1377153"/>
      </dsp:txXfrm>
    </dsp:sp>
    <dsp:sp modelId="{F1210733-B1FB-4B33-8DC3-A10086EE39D6}">
      <dsp:nvSpPr>
        <dsp:cNvPr id="0" name=""/>
        <dsp:cNvSpPr/>
      </dsp:nvSpPr>
      <dsp:spPr>
        <a:xfrm>
          <a:off x="5049561" y="1626930"/>
          <a:ext cx="2295254" cy="1377153"/>
        </a:xfrm>
        <a:prstGeom prst="rect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accent3">
                  <a:lumMod val="75000"/>
                </a:schemeClr>
              </a:solidFill>
            </a:rPr>
            <a:t>COMUNIDAD CATZOLOMA, CANTÓN IBARRA</a:t>
          </a:r>
          <a:endParaRPr lang="es-EC" sz="1400" b="1" kern="1200">
            <a:solidFill>
              <a:schemeClr val="accent3">
                <a:lumMod val="75000"/>
              </a:schemeClr>
            </a:solidFill>
          </a:endParaRPr>
        </a:p>
      </dsp:txBody>
      <dsp:txXfrm>
        <a:off x="5049561" y="1626930"/>
        <a:ext cx="2295254" cy="13771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46180-D0A1-43E5-82A3-9C871AF82318}">
      <dsp:nvSpPr>
        <dsp:cNvPr id="0" name=""/>
        <dsp:cNvSpPr/>
      </dsp:nvSpPr>
      <dsp:spPr>
        <a:xfrm>
          <a:off x="0" y="607209"/>
          <a:ext cx="4107643" cy="4317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LOCALIZACIÓN</a:t>
          </a:r>
          <a:endParaRPr lang="es-EC" sz="1800" b="1" kern="1200" dirty="0"/>
        </a:p>
      </dsp:txBody>
      <dsp:txXfrm>
        <a:off x="21075" y="628284"/>
        <a:ext cx="4065493" cy="389580"/>
      </dsp:txXfrm>
    </dsp:sp>
    <dsp:sp modelId="{0963C528-B509-4E34-904B-B21E6C389EF3}">
      <dsp:nvSpPr>
        <dsp:cNvPr id="0" name=""/>
        <dsp:cNvSpPr/>
      </dsp:nvSpPr>
      <dsp:spPr>
        <a:xfrm>
          <a:off x="0" y="1090780"/>
          <a:ext cx="4107643" cy="431730"/>
        </a:xfrm>
        <a:prstGeom prst="roundRect">
          <a:avLst/>
        </a:prstGeom>
        <a:solidFill>
          <a:schemeClr val="accent3">
            <a:hueOff val="475074"/>
            <a:satOff val="2559"/>
            <a:lumOff val="349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smtClean="0"/>
            <a:t>SITUACIÓN ACTUAL</a:t>
          </a:r>
          <a:endParaRPr lang="es-EC" sz="1800" b="1" kern="1200" dirty="0"/>
        </a:p>
      </dsp:txBody>
      <dsp:txXfrm>
        <a:off x="21075" y="1111855"/>
        <a:ext cx="4065493" cy="389580"/>
      </dsp:txXfrm>
    </dsp:sp>
    <dsp:sp modelId="{BC32A705-46DD-4786-ADEF-C41DDABFF9BE}">
      <dsp:nvSpPr>
        <dsp:cNvPr id="0" name=""/>
        <dsp:cNvSpPr/>
      </dsp:nvSpPr>
      <dsp:spPr>
        <a:xfrm>
          <a:off x="0" y="1574350"/>
          <a:ext cx="4107643" cy="431730"/>
        </a:xfrm>
        <a:prstGeom prst="roundRect">
          <a:avLst/>
        </a:prstGeom>
        <a:solidFill>
          <a:schemeClr val="accent3">
            <a:hueOff val="950148"/>
            <a:satOff val="5118"/>
            <a:lumOff val="698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CAUSAS </a:t>
          </a:r>
          <a:r>
            <a:rPr lang="es-EC" sz="1800" b="1" kern="1200" dirty="0" smtClean="0">
              <a:hlinkClick xmlns:r="http://schemas.openxmlformats.org/officeDocument/2006/relationships" r:id="" action="ppaction://hlinksldjump"/>
            </a:rPr>
            <a:t>EFECTOS</a:t>
          </a:r>
          <a:r>
            <a:rPr lang="es-EC" sz="1800" b="1" kern="1200" dirty="0" smtClean="0"/>
            <a:t> (EJES SAN)</a:t>
          </a:r>
          <a:endParaRPr lang="es-EC" sz="1800" b="1" kern="1200" dirty="0"/>
        </a:p>
      </dsp:txBody>
      <dsp:txXfrm>
        <a:off x="21075" y="1595425"/>
        <a:ext cx="4065493" cy="389580"/>
      </dsp:txXfrm>
    </dsp:sp>
    <dsp:sp modelId="{31382215-4903-455F-A521-652F1D4FC16B}">
      <dsp:nvSpPr>
        <dsp:cNvPr id="0" name=""/>
        <dsp:cNvSpPr/>
      </dsp:nvSpPr>
      <dsp:spPr>
        <a:xfrm>
          <a:off x="0" y="2057920"/>
          <a:ext cx="4107643" cy="431730"/>
        </a:xfrm>
        <a:prstGeom prst="roundRect">
          <a:avLst/>
        </a:prstGeom>
        <a:solidFill>
          <a:schemeClr val="accent3">
            <a:hueOff val="1425222"/>
            <a:satOff val="7676"/>
            <a:lumOff val="10471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LÍNEA BASE</a:t>
          </a:r>
          <a:endParaRPr lang="es-EC" sz="1800" b="1" kern="1200" dirty="0"/>
        </a:p>
      </dsp:txBody>
      <dsp:txXfrm>
        <a:off x="21075" y="2078995"/>
        <a:ext cx="4065493" cy="389580"/>
      </dsp:txXfrm>
    </dsp:sp>
    <dsp:sp modelId="{CD0A1DD3-870D-40D0-9C06-2A7329CCD07E}">
      <dsp:nvSpPr>
        <dsp:cNvPr id="0" name=""/>
        <dsp:cNvSpPr/>
      </dsp:nvSpPr>
      <dsp:spPr>
        <a:xfrm>
          <a:off x="0" y="2541489"/>
          <a:ext cx="4107643" cy="431730"/>
        </a:xfrm>
        <a:prstGeom prst="roundRect">
          <a:avLst/>
        </a:prstGeom>
        <a:solidFill>
          <a:schemeClr val="accent3">
            <a:hueOff val="1900296"/>
            <a:satOff val="10235"/>
            <a:lumOff val="1396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OFERTAY DEMANDA </a:t>
          </a:r>
          <a:endParaRPr lang="es-EC" sz="1800" b="1" kern="1200" dirty="0"/>
        </a:p>
      </dsp:txBody>
      <dsp:txXfrm>
        <a:off x="21075" y="2562564"/>
        <a:ext cx="4065493" cy="389580"/>
      </dsp:txXfrm>
    </dsp:sp>
    <dsp:sp modelId="{D768DD7A-459C-40CD-8960-B44F0CAE523F}">
      <dsp:nvSpPr>
        <dsp:cNvPr id="0" name=""/>
        <dsp:cNvSpPr/>
      </dsp:nvSpPr>
      <dsp:spPr>
        <a:xfrm>
          <a:off x="0" y="3025059"/>
          <a:ext cx="4107643" cy="431730"/>
        </a:xfrm>
        <a:prstGeom prst="roundRect">
          <a:avLst/>
        </a:prstGeom>
        <a:solidFill>
          <a:schemeClr val="accent3">
            <a:hueOff val="2375370"/>
            <a:satOff val="12794"/>
            <a:lumOff val="1745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POBLACIÓN OBJETIVO</a:t>
          </a:r>
          <a:endParaRPr lang="es-EC" sz="1800" b="1" kern="1200" dirty="0"/>
        </a:p>
      </dsp:txBody>
      <dsp:txXfrm>
        <a:off x="21075" y="3046134"/>
        <a:ext cx="4065493" cy="38958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8D9B4-DF77-4A1B-9AB0-1F6F513EA960}">
      <dsp:nvSpPr>
        <dsp:cNvPr id="0" name=""/>
        <dsp:cNvSpPr/>
      </dsp:nvSpPr>
      <dsp:spPr>
        <a:xfrm rot="5400000">
          <a:off x="388084" y="1870462"/>
          <a:ext cx="802811" cy="13358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2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F6BF8-AB9A-4F6B-90F8-A4CB6E8AB4F9}">
      <dsp:nvSpPr>
        <dsp:cNvPr id="0" name=""/>
        <dsp:cNvSpPr/>
      </dsp:nvSpPr>
      <dsp:spPr>
        <a:xfrm>
          <a:off x="144018" y="2264859"/>
          <a:ext cx="2049163" cy="105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CONCLUSIONES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DEL DIAGNÓSTICO</a:t>
          </a:r>
          <a:endParaRPr lang="es-EC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4018" y="2264859"/>
        <a:ext cx="2049163" cy="1057148"/>
      </dsp:txXfrm>
    </dsp:sp>
    <dsp:sp modelId="{86F3EC07-93A0-4716-8F8E-44335590551A}">
      <dsp:nvSpPr>
        <dsp:cNvPr id="0" name=""/>
        <dsp:cNvSpPr/>
      </dsp:nvSpPr>
      <dsp:spPr>
        <a:xfrm>
          <a:off x="1204623" y="1753392"/>
          <a:ext cx="227551" cy="22755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2105893"/>
                <a:satOff val="3549"/>
                <a:lumOff val="-4347"/>
                <a:alphaOff val="0"/>
                <a:shade val="63000"/>
                <a:satMod val="165000"/>
              </a:schemeClr>
            </a:gs>
            <a:gs pos="30000">
              <a:schemeClr val="accent2">
                <a:hueOff val="-2105893"/>
                <a:satOff val="3549"/>
                <a:lumOff val="-4347"/>
                <a:alphaOff val="0"/>
                <a:shade val="58000"/>
                <a:satMod val="165000"/>
              </a:schemeClr>
            </a:gs>
            <a:gs pos="75000">
              <a:schemeClr val="accent2">
                <a:hueOff val="-2105893"/>
                <a:satOff val="3549"/>
                <a:lumOff val="-4347"/>
                <a:alphaOff val="0"/>
                <a:shade val="30000"/>
                <a:satMod val="175000"/>
              </a:schemeClr>
            </a:gs>
            <a:gs pos="100000">
              <a:schemeClr val="accent2">
                <a:hueOff val="-2105893"/>
                <a:satOff val="3549"/>
                <a:lumOff val="-4347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2105893"/>
              <a:satOff val="3549"/>
              <a:lumOff val="-4347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F9E480-90BC-45E8-B689-4B69A4AB4D95}">
      <dsp:nvSpPr>
        <dsp:cNvPr id="0" name=""/>
        <dsp:cNvSpPr/>
      </dsp:nvSpPr>
      <dsp:spPr>
        <a:xfrm rot="5400000">
          <a:off x="2396329" y="1500724"/>
          <a:ext cx="802811" cy="13358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4211785"/>
                <a:satOff val="7099"/>
                <a:lumOff val="-8693"/>
                <a:alphaOff val="0"/>
                <a:shade val="63000"/>
                <a:satMod val="165000"/>
              </a:schemeClr>
            </a:gs>
            <a:gs pos="30000">
              <a:schemeClr val="accent2">
                <a:hueOff val="-4211785"/>
                <a:satOff val="7099"/>
                <a:lumOff val="-8693"/>
                <a:alphaOff val="0"/>
                <a:shade val="58000"/>
                <a:satMod val="165000"/>
              </a:schemeClr>
            </a:gs>
            <a:gs pos="75000">
              <a:schemeClr val="accent2">
                <a:hueOff val="-4211785"/>
                <a:satOff val="7099"/>
                <a:lumOff val="-8693"/>
                <a:alphaOff val="0"/>
                <a:shade val="30000"/>
                <a:satMod val="175000"/>
              </a:schemeClr>
            </a:gs>
            <a:gs pos="100000">
              <a:schemeClr val="accent2">
                <a:hueOff val="-4211785"/>
                <a:satOff val="7099"/>
                <a:lumOff val="-869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4211785"/>
              <a:satOff val="7099"/>
              <a:lumOff val="-869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5ACFC-99B2-468C-948A-38C4D05F20ED}">
      <dsp:nvSpPr>
        <dsp:cNvPr id="0" name=""/>
        <dsp:cNvSpPr/>
      </dsp:nvSpPr>
      <dsp:spPr>
        <a:xfrm>
          <a:off x="2160242" y="1747957"/>
          <a:ext cx="1968082" cy="105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400" b="1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CUANTIFICACIÓN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DE INDICADORES</a:t>
          </a:r>
          <a:endParaRPr lang="es-EC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60242" y="1747957"/>
        <a:ext cx="1968082" cy="1057148"/>
      </dsp:txXfrm>
    </dsp:sp>
    <dsp:sp modelId="{36F6BE4E-0298-48B5-AFA8-69E00F44BB97}">
      <dsp:nvSpPr>
        <dsp:cNvPr id="0" name=""/>
        <dsp:cNvSpPr/>
      </dsp:nvSpPr>
      <dsp:spPr>
        <a:xfrm>
          <a:off x="3385403" y="1423762"/>
          <a:ext cx="227551" cy="22755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6317677"/>
                <a:satOff val="10648"/>
                <a:lumOff val="-13040"/>
                <a:alphaOff val="0"/>
                <a:shade val="63000"/>
                <a:satMod val="165000"/>
              </a:schemeClr>
            </a:gs>
            <a:gs pos="30000">
              <a:schemeClr val="accent2">
                <a:hueOff val="-6317677"/>
                <a:satOff val="10648"/>
                <a:lumOff val="-13040"/>
                <a:alphaOff val="0"/>
                <a:shade val="58000"/>
                <a:satMod val="165000"/>
              </a:schemeClr>
            </a:gs>
            <a:gs pos="75000">
              <a:schemeClr val="accent2">
                <a:hueOff val="-6317677"/>
                <a:satOff val="10648"/>
                <a:lumOff val="-13040"/>
                <a:alphaOff val="0"/>
                <a:shade val="30000"/>
                <a:satMod val="175000"/>
              </a:schemeClr>
            </a:gs>
            <a:gs pos="100000">
              <a:schemeClr val="accent2">
                <a:hueOff val="-6317677"/>
                <a:satOff val="10648"/>
                <a:lumOff val="-1304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6317677"/>
              <a:satOff val="10648"/>
              <a:lumOff val="-13040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97563-611D-4AA2-8C82-F1525A606B76}">
      <dsp:nvSpPr>
        <dsp:cNvPr id="0" name=""/>
        <dsp:cNvSpPr/>
      </dsp:nvSpPr>
      <dsp:spPr>
        <a:xfrm rot="5400000">
          <a:off x="4325794" y="1146457"/>
          <a:ext cx="802811" cy="13358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8423570"/>
                <a:satOff val="14198"/>
                <a:lumOff val="-17386"/>
                <a:alphaOff val="0"/>
                <a:shade val="63000"/>
                <a:satMod val="165000"/>
              </a:schemeClr>
            </a:gs>
            <a:gs pos="30000">
              <a:schemeClr val="accent2">
                <a:hueOff val="-8423570"/>
                <a:satOff val="14198"/>
                <a:lumOff val="-17386"/>
                <a:alphaOff val="0"/>
                <a:shade val="58000"/>
                <a:satMod val="165000"/>
              </a:schemeClr>
            </a:gs>
            <a:gs pos="75000">
              <a:schemeClr val="accent2">
                <a:hueOff val="-8423570"/>
                <a:satOff val="14198"/>
                <a:lumOff val="-17386"/>
                <a:alphaOff val="0"/>
                <a:shade val="30000"/>
                <a:satMod val="175000"/>
              </a:schemeClr>
            </a:gs>
            <a:gs pos="100000">
              <a:schemeClr val="accent2">
                <a:hueOff val="-8423570"/>
                <a:satOff val="14198"/>
                <a:lumOff val="-17386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8423570"/>
              <a:satOff val="14198"/>
              <a:lumOff val="-17386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79A958-CF93-42FB-AA9F-0DA1006791FB}">
      <dsp:nvSpPr>
        <dsp:cNvPr id="0" name=""/>
        <dsp:cNvSpPr/>
      </dsp:nvSpPr>
      <dsp:spPr>
        <a:xfrm>
          <a:off x="4248478" y="1631662"/>
          <a:ext cx="1895757" cy="105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EJECUCIÓN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DE ACCIONES</a:t>
          </a:r>
          <a:endParaRPr lang="es-EC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248478" y="1631662"/>
        <a:ext cx="1895757" cy="1057148"/>
      </dsp:txXfrm>
    </dsp:sp>
    <dsp:sp modelId="{A3930A0D-C27C-449C-8A18-45DC1585ACE1}">
      <dsp:nvSpPr>
        <dsp:cNvPr id="0" name=""/>
        <dsp:cNvSpPr/>
      </dsp:nvSpPr>
      <dsp:spPr>
        <a:xfrm>
          <a:off x="5697653" y="1000166"/>
          <a:ext cx="227551" cy="227551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2">
                <a:hueOff val="-10529463"/>
                <a:satOff val="17747"/>
                <a:lumOff val="-21733"/>
                <a:alphaOff val="0"/>
                <a:shade val="63000"/>
                <a:satMod val="165000"/>
              </a:schemeClr>
            </a:gs>
            <a:gs pos="30000">
              <a:schemeClr val="accent2">
                <a:hueOff val="-10529463"/>
                <a:satOff val="17747"/>
                <a:lumOff val="-21733"/>
                <a:alphaOff val="0"/>
                <a:shade val="58000"/>
                <a:satMod val="165000"/>
              </a:schemeClr>
            </a:gs>
            <a:gs pos="75000">
              <a:schemeClr val="accent2">
                <a:hueOff val="-10529463"/>
                <a:satOff val="17747"/>
                <a:lumOff val="-21733"/>
                <a:alphaOff val="0"/>
                <a:shade val="30000"/>
                <a:satMod val="175000"/>
              </a:schemeClr>
            </a:gs>
            <a:gs pos="100000">
              <a:schemeClr val="accent2">
                <a:hueOff val="-10529463"/>
                <a:satOff val="17747"/>
                <a:lumOff val="-21733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10529463"/>
              <a:satOff val="17747"/>
              <a:lumOff val="-21733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48262-B855-4D94-A34D-40C98ACA89B2}">
      <dsp:nvSpPr>
        <dsp:cNvPr id="0" name=""/>
        <dsp:cNvSpPr/>
      </dsp:nvSpPr>
      <dsp:spPr>
        <a:xfrm rot="5400000">
          <a:off x="6573336" y="697723"/>
          <a:ext cx="802811" cy="1335859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2">
                <a:hueOff val="-12635355"/>
                <a:satOff val="21297"/>
                <a:lumOff val="-26079"/>
                <a:alphaOff val="0"/>
                <a:shade val="63000"/>
                <a:satMod val="165000"/>
              </a:schemeClr>
            </a:gs>
            <a:gs pos="30000">
              <a:schemeClr val="accent2">
                <a:hueOff val="-12635355"/>
                <a:satOff val="21297"/>
                <a:lumOff val="-26079"/>
                <a:alphaOff val="0"/>
                <a:shade val="58000"/>
                <a:satMod val="165000"/>
              </a:schemeClr>
            </a:gs>
            <a:gs pos="75000">
              <a:schemeClr val="accent2">
                <a:hueOff val="-12635355"/>
                <a:satOff val="21297"/>
                <a:lumOff val="-26079"/>
                <a:alphaOff val="0"/>
                <a:shade val="30000"/>
                <a:satMod val="175000"/>
              </a:schemeClr>
            </a:gs>
            <a:gs pos="100000">
              <a:schemeClr val="accent2">
                <a:hueOff val="-12635355"/>
                <a:satOff val="21297"/>
                <a:lumOff val="-26079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hueOff val="-12635355"/>
              <a:satOff val="21297"/>
              <a:lumOff val="-26079"/>
              <a:alphaOff val="0"/>
            </a:schemeClr>
          </a:solidFill>
          <a:prstDash val="solid"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516E6-68DD-4835-891E-53FEACDD7D96}">
      <dsp:nvSpPr>
        <dsp:cNvPr id="0" name=""/>
        <dsp:cNvSpPr/>
      </dsp:nvSpPr>
      <dsp:spPr>
        <a:xfrm>
          <a:off x="6363415" y="1247877"/>
          <a:ext cx="1863339" cy="1057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solidFill>
                <a:schemeClr val="accent1">
                  <a:lumMod val="50000"/>
                </a:schemeClr>
              </a:solidFill>
            </a:rPr>
            <a:t>RESULTADOS OBTENIDOS</a:t>
          </a:r>
          <a:endParaRPr lang="es-EC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363415" y="1247877"/>
        <a:ext cx="1863339" cy="1057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0.79375</cdr:x>
      <cdr:y>0.42882</cdr:y>
    </cdr:from>
    <cdr:to>
      <cdr:x>0.87083</cdr:x>
      <cdr:y>0.49826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629025" y="1176338"/>
          <a:ext cx="352425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C" sz="900"/>
        </a:p>
      </cdr:txBody>
    </cdr:sp>
  </cdr:relSizeAnchor>
  <cdr:relSizeAnchor xmlns:cdr="http://schemas.openxmlformats.org/drawingml/2006/chartDrawing">
    <cdr:from>
      <cdr:x>0.5098</cdr:x>
      <cdr:y>0.84896</cdr:y>
    </cdr:from>
    <cdr:to>
      <cdr:x>0.99711</cdr:x>
      <cdr:y>1</cdr:y>
    </cdr:to>
    <cdr:sp macro="" textlink="">
      <cdr:nvSpPr>
        <cdr:cNvPr id="8" name="7 Redondear rectángulo de esquina diagonal"/>
        <cdr:cNvSpPr/>
      </cdr:nvSpPr>
      <cdr:spPr>
        <a:xfrm xmlns:a="http://schemas.openxmlformats.org/drawingml/2006/main">
          <a:off x="1872208" y="2934332"/>
          <a:ext cx="1789587" cy="522052"/>
        </a:xfrm>
        <a:prstGeom xmlns:a="http://schemas.openxmlformats.org/drawingml/2006/main" prst="round2Diag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EC" sz="9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es-EC" sz="1000" b="1" dirty="0" smtClean="0">
              <a:solidFill>
                <a:schemeClr val="tx1"/>
              </a:solidFill>
            </a:rPr>
            <a:t>Grupo </a:t>
          </a:r>
          <a:r>
            <a:rPr lang="es-EC" sz="1000" b="1" dirty="0">
              <a:solidFill>
                <a:schemeClr val="tx1"/>
              </a:solidFill>
            </a:rPr>
            <a:t>vulnerable: </a:t>
          </a:r>
          <a:r>
            <a:rPr lang="es-EC" sz="1000" b="1" dirty="0" smtClean="0">
              <a:solidFill>
                <a:schemeClr val="tx1"/>
              </a:solidFill>
            </a:rPr>
            <a:t>36</a:t>
          </a:r>
          <a:r>
            <a:rPr lang="es-EC" sz="1000" b="1" dirty="0">
              <a:solidFill>
                <a:schemeClr val="tx1"/>
              </a:solidFill>
            </a:rPr>
            <a:t>%</a:t>
          </a:r>
        </a:p>
      </cdr:txBody>
    </cdr:sp>
  </cdr:relSizeAnchor>
  <cdr:relSizeAnchor xmlns:cdr="http://schemas.openxmlformats.org/drawingml/2006/chartDrawing">
    <cdr:from>
      <cdr:x>0</cdr:x>
      <cdr:y>0.875</cdr:y>
    </cdr:from>
    <cdr:to>
      <cdr:x>0.29667</cdr:x>
      <cdr:y>1</cdr:y>
    </cdr:to>
    <cdr:sp macro="" textlink="">
      <cdr:nvSpPr>
        <cdr:cNvPr id="9" name="8 Redondear rectángulo de esquina diagonal"/>
        <cdr:cNvSpPr/>
      </cdr:nvSpPr>
      <cdr:spPr>
        <a:xfrm xmlns:a="http://schemas.openxmlformats.org/drawingml/2006/main">
          <a:off x="0" y="3024336"/>
          <a:ext cx="1089493" cy="432048"/>
        </a:xfrm>
        <a:prstGeom xmlns:a="http://schemas.openxmlformats.org/drawingml/2006/main" prst="round2DiagRect">
          <a:avLst/>
        </a:prstGeom>
        <a:solidFill xmlns:a="http://schemas.openxmlformats.org/drawingml/2006/main">
          <a:schemeClr val="accent1">
            <a:lumMod val="60000"/>
            <a:lumOff val="40000"/>
          </a:schemeClr>
        </a:solidFill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s-EC" sz="900" b="1" dirty="0" smtClean="0"/>
            <a:t>Mujeres</a:t>
          </a:r>
          <a:r>
            <a:rPr lang="es-EC" sz="900" b="1" dirty="0"/>
            <a:t>:</a:t>
          </a:r>
          <a:r>
            <a:rPr lang="es-EC" sz="900" b="1" baseline="0" dirty="0"/>
            <a:t> </a:t>
          </a:r>
          <a:r>
            <a:rPr lang="es-EC" sz="900" b="1" baseline="0" dirty="0" smtClean="0"/>
            <a:t>99</a:t>
          </a:r>
          <a:endParaRPr lang="es-EC" sz="900" b="1" baseline="0" dirty="0"/>
        </a:p>
        <a:p xmlns:a="http://schemas.openxmlformats.org/drawingml/2006/main">
          <a:r>
            <a:rPr lang="es-EC" sz="900" b="1" baseline="0" dirty="0"/>
            <a:t>Hombres: 85</a:t>
          </a:r>
          <a:endParaRPr lang="es-EC" sz="9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F53E7-9BB4-42C1-969E-492B3DC0ED5C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FB517-18FE-4DC9-B2CE-C77F375762A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24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1FB517-18FE-4DC9-B2CE-C77F375762A6}" type="slidenum">
              <a:rPr lang="es-EC" smtClean="0"/>
              <a:t>13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408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C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03F194-A781-4566-8838-868CA78BF33F}" type="datetimeFigureOut">
              <a:rPr lang="es-EC" smtClean="0"/>
              <a:t>23/09/2014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C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53E0FE7-A515-4807-BF92-3C0E76093C67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6328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688248" y="1300854"/>
            <a:ext cx="763284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216D25"/>
                </a:solidFill>
              </a:rPr>
              <a:t>TESIS </a:t>
            </a:r>
            <a:r>
              <a:rPr lang="es-EC" sz="1400" b="1" dirty="0" smtClean="0">
                <a:solidFill>
                  <a:srgbClr val="216D25"/>
                </a:solidFill>
              </a:rPr>
              <a:t>DE GRADO MAESTRÍA GESTIÓN DE PROYECTOS </a:t>
            </a:r>
          </a:p>
          <a:p>
            <a:pPr algn="ctr"/>
            <a:r>
              <a:rPr lang="es-EC" sz="1400" b="1" dirty="0" smtClean="0">
                <a:solidFill>
                  <a:srgbClr val="216D25"/>
                </a:solidFill>
              </a:rPr>
              <a:t>TEMA: «ADECUADO APROVECHAMIENTO BIOLÓGICO DE LOS ALIMENTOS POR LOS HABITANTES  DE LA COMUNIDAD CATZOLOMA-CANTÓN IBARRA»</a:t>
            </a:r>
            <a:endParaRPr lang="es-EC" sz="1400" b="1" dirty="0">
              <a:solidFill>
                <a:srgbClr val="216D25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83568" y="4993265"/>
            <a:ext cx="7632848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216D25"/>
                </a:solidFill>
              </a:rPr>
              <a:t>AUTORA: ING. AYALA </a:t>
            </a:r>
            <a:r>
              <a:rPr lang="es-EC" sz="1400" b="1" dirty="0" err="1" smtClean="0">
                <a:solidFill>
                  <a:srgbClr val="216D25"/>
                </a:solidFill>
              </a:rPr>
              <a:t>AYALA</a:t>
            </a:r>
            <a:r>
              <a:rPr lang="es-EC" sz="1400" b="1" dirty="0" smtClean="0">
                <a:solidFill>
                  <a:srgbClr val="216D25"/>
                </a:solidFill>
              </a:rPr>
              <a:t>, KARCIA</a:t>
            </a:r>
          </a:p>
          <a:p>
            <a:pPr algn="ctr"/>
            <a:r>
              <a:rPr lang="es-EC" sz="1400" b="1" dirty="0" smtClean="0">
                <a:solidFill>
                  <a:srgbClr val="216D25"/>
                </a:solidFill>
              </a:rPr>
              <a:t>DIRECTORA: ECON. GALLEGOS, ELSY</a:t>
            </a:r>
          </a:p>
          <a:p>
            <a:pPr algn="ctr"/>
            <a:r>
              <a:rPr lang="es-EC" sz="1400" b="1" dirty="0" smtClean="0">
                <a:solidFill>
                  <a:srgbClr val="216D25"/>
                </a:solidFill>
              </a:rPr>
              <a:t>SANGOLQUÍ, SEPTIEMBRE DEL 2014</a:t>
            </a:r>
            <a:endParaRPr lang="es-EC" sz="1400" b="1" dirty="0">
              <a:solidFill>
                <a:srgbClr val="216D25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37528" cy="104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60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DEFINICIÓN DEL PROBLEMA: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19"/>
            <a:ext cx="7704856" cy="561662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8028384" y="6237312"/>
            <a:ext cx="864096" cy="504056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2321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DETERMINACIÓN DE LA LÍNEA BASE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87208" cy="5421216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98938741"/>
              </p:ext>
            </p:extLst>
          </p:nvPr>
        </p:nvGraphicFramePr>
        <p:xfrm>
          <a:off x="179512" y="1052736"/>
          <a:ext cx="8424936" cy="428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 la derecha con bandas"/>
          <p:cNvSpPr/>
          <p:nvPr/>
        </p:nvSpPr>
        <p:spPr>
          <a:xfrm rot="5400000">
            <a:off x="2978193" y="3932570"/>
            <a:ext cx="1027374" cy="884336"/>
          </a:xfrm>
          <a:prstGeom prst="strip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Rectángulo redondeado"/>
          <p:cNvSpPr/>
          <p:nvPr/>
        </p:nvSpPr>
        <p:spPr>
          <a:xfrm>
            <a:off x="2123728" y="4981680"/>
            <a:ext cx="2736304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3">
                    <a:lumMod val="50000"/>
                  </a:schemeClr>
                </a:solidFill>
              </a:rPr>
              <a:t>SITUACIÓN INICIAL DEL PROYECTO</a:t>
            </a:r>
            <a:endParaRPr lang="es-EC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5724128" y="3212976"/>
            <a:ext cx="2736304" cy="8650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1002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3">
                    <a:lumMod val="50000"/>
                  </a:schemeClr>
                </a:solidFill>
              </a:rPr>
              <a:t>SITUACIÓN FINAL DEL PROYECTO</a:t>
            </a:r>
            <a:endParaRPr lang="es-EC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Flecha izquierda y derecha"/>
          <p:cNvSpPr/>
          <p:nvPr/>
        </p:nvSpPr>
        <p:spPr>
          <a:xfrm rot="19945816">
            <a:off x="4857442" y="4592797"/>
            <a:ext cx="2455528" cy="591252"/>
          </a:xfrm>
          <a:prstGeom prst="leftRightArrow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 prst="coolSlant"/>
            <a:contourClr>
              <a:schemeClr val="l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52320" y="6237312"/>
            <a:ext cx="864096" cy="5040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527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0405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LÍNEA BASE DEL PROYECTO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692696"/>
            <a:ext cx="9721080" cy="61653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803642" y="6079933"/>
            <a:ext cx="864096" cy="43204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991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7992888" cy="5493224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152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DEFINICIÓN 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DEL OBJETIVO, MEDIOS Y FINES</a:t>
            </a:r>
          </a:p>
        </p:txBody>
      </p:sp>
      <p:sp>
        <p:nvSpPr>
          <p:cNvPr id="5" name="4 Esquina doblada"/>
          <p:cNvSpPr/>
          <p:nvPr/>
        </p:nvSpPr>
        <p:spPr>
          <a:xfrm>
            <a:off x="5444660" y="1366252"/>
            <a:ext cx="2808313" cy="648072"/>
          </a:xfrm>
          <a:prstGeom prst="foldedCorner">
            <a:avLst/>
          </a:prstGeom>
          <a:ln>
            <a:solidFill>
              <a:srgbClr val="216D25"/>
            </a:solidFill>
          </a:ln>
          <a:scene3d>
            <a:camera prst="perspectiveLef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¿Qué situación queremos alcanzar?</a:t>
            </a:r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Rayo"/>
          <p:cNvSpPr/>
          <p:nvPr/>
        </p:nvSpPr>
        <p:spPr>
          <a:xfrm>
            <a:off x="4527476" y="999485"/>
            <a:ext cx="936104" cy="637552"/>
          </a:xfrm>
          <a:prstGeom prst="lightningBolt">
            <a:avLst/>
          </a:prstGeom>
          <a:solidFill>
            <a:srgbClr val="216D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550360185"/>
              </p:ext>
            </p:extLst>
          </p:nvPr>
        </p:nvGraphicFramePr>
        <p:xfrm>
          <a:off x="467543" y="2204864"/>
          <a:ext cx="7785429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21857851"/>
              </p:ext>
            </p:extLst>
          </p:nvPr>
        </p:nvGraphicFramePr>
        <p:xfrm>
          <a:off x="323527" y="4725144"/>
          <a:ext cx="7776865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9 Rectángulo"/>
          <p:cNvSpPr/>
          <p:nvPr/>
        </p:nvSpPr>
        <p:spPr>
          <a:xfrm>
            <a:off x="1163575" y="4112476"/>
            <a:ext cx="1872208" cy="5040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PROBLEMA CENTRAL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670144" y="4136123"/>
            <a:ext cx="2357344" cy="5040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OBJETIVO  CENTRAL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3203848" y="3987459"/>
            <a:ext cx="2088232" cy="80969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PROYECTO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971600" y="411247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5444660" y="4148976"/>
            <a:ext cx="0" cy="504056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1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8003504" y="6309320"/>
            <a:ext cx="792984" cy="432048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17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22176" y="188640"/>
            <a:ext cx="7467600" cy="49006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ÁRBOL DE OBJETIVOS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352928" cy="554461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706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DEFINICIÓN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DE ALTERNATIVAS DE SOLUCIÓN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787208" cy="5421216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827584" y="1368245"/>
            <a:ext cx="1675532" cy="85377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¿CUÁNTO?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933255" y="1368245"/>
            <a:ext cx="1656184" cy="853775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¿DÓNDE?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5261171" y="1368244"/>
            <a:ext cx="1547813" cy="85377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¿CÓMO?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1386245" y="2422465"/>
            <a:ext cx="449263" cy="444500"/>
          </a:xfrm>
          <a:prstGeom prst="downArrow">
            <a:avLst>
              <a:gd name="adj1" fmla="val 50000"/>
              <a:gd name="adj2" fmla="val 27449"/>
            </a:avLst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3536715" y="2422465"/>
            <a:ext cx="449263" cy="444500"/>
          </a:xfrm>
          <a:prstGeom prst="downArrow">
            <a:avLst>
              <a:gd name="adj1" fmla="val 50000"/>
              <a:gd name="adj2" fmla="val 2744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AutoShape 15"/>
          <p:cNvSpPr>
            <a:spLocks noChangeArrowheads="1"/>
          </p:cNvSpPr>
          <p:nvPr/>
        </p:nvSpPr>
        <p:spPr bwMode="auto">
          <a:xfrm>
            <a:off x="5810445" y="2422465"/>
            <a:ext cx="449263" cy="444500"/>
          </a:xfrm>
          <a:prstGeom prst="downArrow">
            <a:avLst>
              <a:gd name="adj1" fmla="val 50000"/>
              <a:gd name="adj2" fmla="val 27449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767837" y="3138768"/>
            <a:ext cx="1675532" cy="7920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TAMAÑO 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2869854" y="3157918"/>
            <a:ext cx="2232248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LOCALIZACIÓN 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5381679" y="3157918"/>
            <a:ext cx="1927461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TECNOLOGÍA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Flecha a la derecha con bandas"/>
          <p:cNvSpPr/>
          <p:nvPr/>
        </p:nvSpPr>
        <p:spPr>
          <a:xfrm rot="5400000">
            <a:off x="5857261" y="4132275"/>
            <a:ext cx="753695" cy="720080"/>
          </a:xfrm>
          <a:prstGeom prst="striped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Flecha a la derecha con muesca"/>
          <p:cNvSpPr/>
          <p:nvPr/>
        </p:nvSpPr>
        <p:spPr>
          <a:xfrm>
            <a:off x="6035076" y="5013176"/>
            <a:ext cx="625156" cy="432048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dondear rectángulo de esquina diagonal"/>
          <p:cNvSpPr/>
          <p:nvPr/>
        </p:nvSpPr>
        <p:spPr>
          <a:xfrm>
            <a:off x="3761346" y="4869160"/>
            <a:ext cx="2049099" cy="576064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3">
                    <a:lumMod val="75000"/>
                  </a:schemeClr>
                </a:solidFill>
              </a:rPr>
              <a:t>ESTADO INICIAL</a:t>
            </a:r>
            <a:endParaRPr lang="es-EC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6" name="15 Redondear rectángulo de esquina diagonal"/>
          <p:cNvSpPr/>
          <p:nvPr/>
        </p:nvSpPr>
        <p:spPr>
          <a:xfrm>
            <a:off x="6710787" y="4869160"/>
            <a:ext cx="1821654" cy="576064"/>
          </a:xfrm>
          <a:prstGeom prst="round2Diag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>
                <a:solidFill>
                  <a:schemeClr val="accent3">
                    <a:lumMod val="75000"/>
                  </a:schemeClr>
                </a:solidFill>
              </a:rPr>
              <a:t>ESTADO FINAL</a:t>
            </a:r>
            <a:endParaRPr lang="es-EC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773110" y="4791160"/>
            <a:ext cx="1675532" cy="732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75000"/>
                  </a:schemeClr>
                </a:solidFill>
              </a:rPr>
              <a:t>BRECHA</a:t>
            </a:r>
            <a:endParaRPr lang="es-EC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201572" y="4115466"/>
            <a:ext cx="469601" cy="570541"/>
          </a:xfrm>
          <a:prstGeom prst="downArrow">
            <a:avLst>
              <a:gd name="adj1" fmla="val 50000"/>
              <a:gd name="adj2" fmla="val 27449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DEFINICIÓN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DE ALTERNATIVAS DE SOLUCIÓN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67544" y="1368242"/>
            <a:ext cx="1872208" cy="105264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¿CON QUÉ?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2582106" y="1368241"/>
            <a:ext cx="1675532" cy="1052647"/>
          </a:xfrm>
          <a:prstGeom prst="ellipse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¿CUÁDO?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4716016" y="1368244"/>
            <a:ext cx="1675532" cy="105264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¿QUIÉN?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6660232" y="1368243"/>
            <a:ext cx="1675532" cy="1052645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¿CUÁNTO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COSTARÁ?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7101954" y="2896354"/>
            <a:ext cx="792088" cy="792088"/>
          </a:xfrm>
          <a:prstGeom prst="downArrow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bajo"/>
          <p:cNvSpPr/>
          <p:nvPr/>
        </p:nvSpPr>
        <p:spPr>
          <a:xfrm>
            <a:off x="3069506" y="2896354"/>
            <a:ext cx="792088" cy="792088"/>
          </a:xfrm>
          <a:prstGeom prst="downArrow">
            <a:avLst/>
          </a:prstGeom>
          <a:gradFill flip="none" rotWithShape="1">
            <a:gsLst>
              <a:gs pos="0">
                <a:srgbClr val="339966">
                  <a:tint val="66000"/>
                  <a:satMod val="160000"/>
                </a:srgbClr>
              </a:gs>
              <a:gs pos="50000">
                <a:srgbClr val="339966">
                  <a:tint val="44500"/>
                  <a:satMod val="160000"/>
                </a:srgbClr>
              </a:gs>
              <a:gs pos="100000">
                <a:srgbClr val="3399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bajo"/>
          <p:cNvSpPr/>
          <p:nvPr/>
        </p:nvSpPr>
        <p:spPr>
          <a:xfrm>
            <a:off x="5157738" y="2896354"/>
            <a:ext cx="792088" cy="792088"/>
          </a:xfrm>
          <a:prstGeom prst="downArrow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abajo"/>
          <p:cNvSpPr/>
          <p:nvPr/>
        </p:nvSpPr>
        <p:spPr>
          <a:xfrm>
            <a:off x="1082784" y="2896354"/>
            <a:ext cx="792088" cy="792088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Rectángulo"/>
          <p:cNvSpPr/>
          <p:nvPr/>
        </p:nvSpPr>
        <p:spPr>
          <a:xfrm>
            <a:off x="611560" y="4077072"/>
            <a:ext cx="1512168" cy="7200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RECURSOS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339752" y="4077072"/>
            <a:ext cx="2160240" cy="720080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CRONOGRAMA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4716016" y="4077072"/>
            <a:ext cx="2232248" cy="72008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ORGANIZACIÓN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101954" y="4077072"/>
            <a:ext cx="1512168" cy="72008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2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81043" tIns="40522" rIns="81043" bIns="40522" anchor="ctr"/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COSTOS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146 H</a:t>
            </a: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FASE III: </a:t>
            </a:r>
            <a:r>
              <a:rPr lang="es-EC" sz="2800" b="1" dirty="0" smtClean="0">
                <a:solidFill>
                  <a:schemeClr val="accent1">
                    <a:lumMod val="50000"/>
                  </a:schemeClr>
                </a:solidFill>
              </a:rPr>
              <a:t>formulación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POBLACIÓN  DEMANDANTE  EFECTIVA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Marco"/>
          <p:cNvSpPr/>
          <p:nvPr/>
        </p:nvSpPr>
        <p:spPr>
          <a:xfrm>
            <a:off x="237872" y="1736812"/>
            <a:ext cx="1872208" cy="4644515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716323" y="3623158"/>
            <a:ext cx="3780599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 smtClean="0">
                <a:solidFill>
                  <a:schemeClr val="accent3">
                    <a:lumMod val="50000"/>
                  </a:schemeClr>
                </a:solidFill>
              </a:rPr>
              <a:t>POBLACIÓN TOTAL</a:t>
            </a:r>
          </a:p>
          <a:p>
            <a:pPr algn="ctr"/>
            <a:endParaRPr lang="es-EC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s-EC" sz="2000" b="1" dirty="0" smtClean="0">
                <a:solidFill>
                  <a:schemeClr val="accent3">
                    <a:lumMod val="50000"/>
                  </a:schemeClr>
                </a:solidFill>
              </a:rPr>
              <a:t>184 HAB. (100%)</a:t>
            </a:r>
            <a:endParaRPr lang="es-EC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Marco"/>
          <p:cNvSpPr/>
          <p:nvPr/>
        </p:nvSpPr>
        <p:spPr>
          <a:xfrm>
            <a:off x="2625878" y="1790996"/>
            <a:ext cx="2810218" cy="2831910"/>
          </a:xfrm>
          <a:prstGeom prst="fram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" name="8 Marco"/>
          <p:cNvSpPr/>
          <p:nvPr/>
        </p:nvSpPr>
        <p:spPr>
          <a:xfrm>
            <a:off x="2625878" y="4622906"/>
            <a:ext cx="2810218" cy="1746284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9 Marco"/>
          <p:cNvSpPr/>
          <p:nvPr/>
        </p:nvSpPr>
        <p:spPr>
          <a:xfrm>
            <a:off x="5868144" y="1790996"/>
            <a:ext cx="2906906" cy="1482941"/>
          </a:xfrm>
          <a:prstGeom prst="frame">
            <a:avLst/>
          </a:prstGeom>
          <a:solidFill>
            <a:srgbClr val="6699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1" name="10 Marco"/>
          <p:cNvSpPr/>
          <p:nvPr/>
        </p:nvSpPr>
        <p:spPr>
          <a:xfrm>
            <a:off x="5868144" y="3273937"/>
            <a:ext cx="2906906" cy="1415955"/>
          </a:xfrm>
          <a:prstGeom prst="fra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996082" y="2532466"/>
            <a:ext cx="2075741" cy="17543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DEMANDA POTENCIAL </a:t>
            </a:r>
          </a:p>
          <a:p>
            <a:pPr algn="ctr"/>
            <a:endParaRPr lang="es-EC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162 HAB.</a:t>
            </a:r>
          </a:p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 (88%)</a:t>
            </a:r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899668" y="4895883"/>
            <a:ext cx="2268570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POBLACIÓN NO </a:t>
            </a:r>
          </a:p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AFECTADA  </a:t>
            </a:r>
          </a:p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22 HAB. </a:t>
            </a:r>
          </a:p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(12%)</a:t>
            </a:r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084168" y="1993857"/>
            <a:ext cx="2520280" cy="1077218"/>
          </a:xfrm>
          <a:prstGeom prst="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DEMANDA </a:t>
            </a:r>
          </a:p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EFECTIVA</a:t>
            </a:r>
          </a:p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 146 HAB. </a:t>
            </a:r>
          </a:p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(79,3%) </a:t>
            </a:r>
            <a:endParaRPr lang="es-EC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84168" y="3566415"/>
            <a:ext cx="252027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POBLACIÓN SIN ATENCIÓN</a:t>
            </a:r>
          </a:p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16 HAB. (8,7%)</a:t>
            </a:r>
            <a:endParaRPr lang="es-EC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15 Flecha a la derecha con bandas"/>
          <p:cNvSpPr/>
          <p:nvPr/>
        </p:nvSpPr>
        <p:spPr>
          <a:xfrm>
            <a:off x="2110080" y="3132630"/>
            <a:ext cx="515798" cy="584402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Flecha a la derecha con bandas"/>
          <p:cNvSpPr/>
          <p:nvPr/>
        </p:nvSpPr>
        <p:spPr>
          <a:xfrm>
            <a:off x="5436096" y="2532466"/>
            <a:ext cx="432048" cy="600164"/>
          </a:xfrm>
          <a:prstGeom prst="stripedRightArrow">
            <a:avLst/>
          </a:prstGeom>
          <a:solidFill>
            <a:srgbClr val="216D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1785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PROYECCIÓN DE LA DEMANDA EFECTIVA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787208" cy="527720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119217"/>
              </p:ext>
            </p:extLst>
          </p:nvPr>
        </p:nvGraphicFramePr>
        <p:xfrm>
          <a:off x="395536" y="4221088"/>
          <a:ext cx="8280920" cy="1944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152"/>
                <a:gridCol w="756008"/>
                <a:gridCol w="720080"/>
                <a:gridCol w="792088"/>
                <a:gridCol w="720080"/>
                <a:gridCol w="792088"/>
                <a:gridCol w="792088"/>
                <a:gridCol w="720080"/>
                <a:gridCol w="720080"/>
                <a:gridCol w="792088"/>
                <a:gridCol w="792088"/>
              </a:tblGrid>
              <a:tr h="68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2014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2016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2019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9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 smtClean="0">
                          <a:solidFill>
                            <a:schemeClr val="tx1"/>
                          </a:solidFill>
                          <a:effectLst/>
                        </a:rPr>
                        <a:t>Año </a:t>
                      </a: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2023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343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146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149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152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155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>
                          <a:effectLst/>
                        </a:rPr>
                        <a:t>158</a:t>
                      </a:r>
                      <a:endParaRPr lang="es-EC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161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164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167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170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174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900" dirty="0">
                          <a:effectLst/>
                        </a:rPr>
                        <a:t>177</a:t>
                      </a:r>
                      <a:endParaRPr lang="es-EC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29429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tx1"/>
                          </a:solidFill>
                          <a:effectLst/>
                        </a:rPr>
                        <a:t>Fuente: Encuesta de campo diciembre 2013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4" y="1052736"/>
            <a:ext cx="3987165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1999" y="2683511"/>
            <a:ext cx="4100830" cy="67348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2857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81043" tIns="40522" rIns="81043" bIns="40522" anchor="ctr">
            <a:noAutofit/>
          </a:bodyPr>
          <a:lstStyle/>
          <a:p>
            <a:pPr algn="ctr" eaLnBrk="0" fontAlgn="base" hangingPunct="0">
              <a:lnSpc>
                <a:spcPct val="80000"/>
              </a:lnSpc>
              <a:spcBef>
                <a:spcPts val="290"/>
              </a:spcBef>
              <a:spcAft>
                <a:spcPts val="0"/>
              </a:spcAft>
            </a:pPr>
            <a:r>
              <a:rPr lang="es-MX" sz="1200" b="1" kern="120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Pf (n)  =  Población inicial (Po)  x  (tasa de crecimiento + 1) </a:t>
            </a:r>
            <a:r>
              <a:rPr lang="es-MX" sz="1200" b="1" kern="1200" baseline="30000">
                <a:solidFill>
                  <a:schemeClr val="accent3">
                    <a:lumMod val="7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n</a:t>
            </a:r>
            <a:endParaRPr lang="es-EC" sz="1200">
              <a:solidFill>
                <a:schemeClr val="accent3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21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HORIZONTE DE EVALUACIÓN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3 Elipse"/>
          <p:cNvSpPr/>
          <p:nvPr/>
        </p:nvSpPr>
        <p:spPr>
          <a:xfrm>
            <a:off x="251520" y="2712257"/>
            <a:ext cx="2736304" cy="130197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HORIZONTE DE EVALUACIÓN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Elipse"/>
          <p:cNvSpPr/>
          <p:nvPr/>
        </p:nvSpPr>
        <p:spPr>
          <a:xfrm>
            <a:off x="5940152" y="1299303"/>
            <a:ext cx="2664296" cy="10081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DURACIÓN DE LA DEMANADA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5940152" y="4199635"/>
            <a:ext cx="2664296" cy="100811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VIDA ÚTIL DEL BIEN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3491880" y="2712257"/>
            <a:ext cx="3022343" cy="1148791"/>
          </a:xfrm>
          <a:prstGeom prst="roundRect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3">
                    <a:lumMod val="50000"/>
                  </a:schemeClr>
                </a:solidFill>
              </a:rPr>
              <a:t>PERÍODO  DE EVALUACIÓN COSTOS/BENEFICIOS</a:t>
            </a:r>
            <a:endParaRPr lang="es-EC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12 Flecha curvada hacia abajo"/>
          <p:cNvSpPr/>
          <p:nvPr/>
        </p:nvSpPr>
        <p:spPr>
          <a:xfrm>
            <a:off x="1619672" y="2132856"/>
            <a:ext cx="3024336" cy="579401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cxnSp>
        <p:nvCxnSpPr>
          <p:cNvPr id="16" name="15 Conector recto de flecha"/>
          <p:cNvCxnSpPr>
            <a:stCxn id="12" idx="0"/>
          </p:cNvCxnSpPr>
          <p:nvPr/>
        </p:nvCxnSpPr>
        <p:spPr>
          <a:xfrm flipV="1">
            <a:off x="5003052" y="1803359"/>
            <a:ext cx="937100" cy="908898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>
            <a:stCxn id="12" idx="2"/>
            <a:endCxn id="6" idx="2"/>
          </p:cNvCxnSpPr>
          <p:nvPr/>
        </p:nvCxnSpPr>
        <p:spPr>
          <a:xfrm>
            <a:off x="5003052" y="3861048"/>
            <a:ext cx="937100" cy="8426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5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7467600" cy="79695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FASE</a:t>
            </a:r>
            <a:r>
              <a:rPr lang="es-EC" b="1" dirty="0" smtClean="0"/>
              <a:t> 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I: ASPECTOS GENERALES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NOMBRE DEL PROYECTO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1 Diagrama"/>
          <p:cNvGraphicFramePr/>
          <p:nvPr>
            <p:extLst>
              <p:ext uri="{D42A27DB-BD31-4B8C-83A1-F6EECF244321}">
                <p14:modId xmlns:p14="http://schemas.microsoft.com/office/powerpoint/2010/main" val="803674861"/>
              </p:ext>
            </p:extLst>
          </p:nvPr>
        </p:nvGraphicFramePr>
        <p:xfrm>
          <a:off x="683568" y="2780928"/>
          <a:ext cx="734481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bajo"/>
          <p:cNvSpPr/>
          <p:nvPr/>
        </p:nvSpPr>
        <p:spPr>
          <a:xfrm>
            <a:off x="1691680" y="4149080"/>
            <a:ext cx="432048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Flecha abajo"/>
          <p:cNvSpPr/>
          <p:nvPr/>
        </p:nvSpPr>
        <p:spPr>
          <a:xfrm>
            <a:off x="4139952" y="4149080"/>
            <a:ext cx="432048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bajo"/>
          <p:cNvSpPr/>
          <p:nvPr/>
        </p:nvSpPr>
        <p:spPr>
          <a:xfrm>
            <a:off x="6732240" y="4149080"/>
            <a:ext cx="432048" cy="28803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0164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375F05-F3DA-4797-8582-0C74648B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96375F05-F3DA-4797-8582-0C74648B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6375F05-F3DA-4797-8582-0C74648B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6375F05-F3DA-4797-8582-0C74648B3C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graphicEl>
                                              <a:dgm id="{96375F05-F3DA-4797-8582-0C74648B3C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7B3F5-7ECC-4AAD-8210-660BF9D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A4B7B3F5-7ECC-4AAD-8210-660BF9D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4B7B3F5-7ECC-4AAD-8210-660BF9D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4B7B3F5-7ECC-4AAD-8210-660BF9DD6F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A4B7B3F5-7ECC-4AAD-8210-660BF9DD6F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9792FE-A8F6-44A8-9DBD-2956F080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159792FE-A8F6-44A8-9DBD-2956F080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159792FE-A8F6-44A8-9DBD-2956F080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159792FE-A8F6-44A8-9DBD-2956F0808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59792FE-A8F6-44A8-9DBD-2956F0808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69856-87EA-4CB8-91EA-FB607D35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24F69856-87EA-4CB8-91EA-FB607D35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graphicEl>
                                              <a:dgm id="{24F69856-87EA-4CB8-91EA-FB607D35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24F69856-87EA-4CB8-91EA-FB607D35FE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graphicEl>
                                              <a:dgm id="{24F69856-87EA-4CB8-91EA-FB607D35FE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B836F2-12BA-4547-BBBF-4F8E174CF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F5B836F2-12BA-4547-BBBF-4F8E174CF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F5B836F2-12BA-4547-BBBF-4F8E174CF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F5B836F2-12BA-4547-BBBF-4F8E174CF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F5B836F2-12BA-4547-BBBF-4F8E174CF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10733-B1FB-4B33-8DC3-A10086E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F1210733-B1FB-4B33-8DC3-A10086E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F1210733-B1FB-4B33-8DC3-A10086E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F1210733-B1FB-4B33-8DC3-A10086EE39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graphicEl>
                                              <a:dgm id="{F1210733-B1FB-4B33-8DC3-A10086EE39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224522"/>
            <a:ext cx="7520021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ANÁLISIS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DE OFERTA Y DEMANDA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748883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403648" y="1340768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Elipse"/>
          <p:cNvSpPr/>
          <p:nvPr/>
        </p:nvSpPr>
        <p:spPr>
          <a:xfrm>
            <a:off x="4932040" y="1368051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683568" y="908720"/>
            <a:ext cx="7488832" cy="22322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lipse"/>
          <p:cNvSpPr/>
          <p:nvPr/>
        </p:nvSpPr>
        <p:spPr>
          <a:xfrm>
            <a:off x="1085450" y="1484784"/>
            <a:ext cx="2232248" cy="1296144"/>
          </a:xfrm>
          <a:prstGeom prst="ellipse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OFERTA (GRUPO APOYO)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5758004" y="1484784"/>
            <a:ext cx="2232248" cy="129614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  <a:tint val="66000"/>
                  <a:satMod val="160000"/>
                </a:schemeClr>
              </a:gs>
              <a:gs pos="50000">
                <a:schemeClr val="accent4">
                  <a:lumMod val="75000"/>
                  <a:tint val="44500"/>
                  <a:satMod val="160000"/>
                </a:schemeClr>
              </a:gs>
              <a:gs pos="100000">
                <a:schemeClr val="accent4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DEMANDA EFECTIVA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9" name="18 Conector curvado"/>
          <p:cNvCxnSpPr>
            <a:stCxn id="9" idx="3"/>
            <a:endCxn id="7" idx="5"/>
          </p:cNvCxnSpPr>
          <p:nvPr/>
        </p:nvCxnSpPr>
        <p:spPr>
          <a:xfrm rot="5400000">
            <a:off x="4537851" y="1044054"/>
            <a:ext cx="12700" cy="3094116"/>
          </a:xfrm>
          <a:prstGeom prst="curvedConnector3">
            <a:avLst>
              <a:gd name="adj1" fmla="val 329461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curvado"/>
          <p:cNvCxnSpPr>
            <a:stCxn id="7" idx="7"/>
            <a:endCxn id="9" idx="1"/>
          </p:cNvCxnSpPr>
          <p:nvPr/>
        </p:nvCxnSpPr>
        <p:spPr>
          <a:xfrm rot="5400000" flipH="1" flipV="1">
            <a:off x="4537851" y="127542"/>
            <a:ext cx="12700" cy="3094116"/>
          </a:xfrm>
          <a:prstGeom prst="curvedConnector3">
            <a:avLst>
              <a:gd name="adj1" fmla="val 3294614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809193" y="2402585"/>
            <a:ext cx="177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RECURSOS ECONÓMICOS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815916" y="1368051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chemeClr val="accent1">
                    <a:lumMod val="50000"/>
                  </a:schemeClr>
                </a:solidFill>
              </a:rPr>
              <a:t>BIENES Y SERVICIOS</a:t>
            </a:r>
            <a:endParaRPr lang="es-EC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6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632848" cy="72008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BALANCE  DE LA OFERTA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Y DEMANDA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075240" cy="5493224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867645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DIAGNÓSTICO DE INVOLUCRADOS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208912" cy="5421216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507188911"/>
              </p:ext>
            </p:extLst>
          </p:nvPr>
        </p:nvGraphicFramePr>
        <p:xfrm>
          <a:off x="467544" y="1124744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10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DIAGNÓSTICO DE INVOLUCRADOS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242342004"/>
              </p:ext>
            </p:extLst>
          </p:nvPr>
        </p:nvGraphicFramePr>
        <p:xfrm>
          <a:off x="1524000" y="1397000"/>
          <a:ext cx="6096000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Flecha a la derecha con bandas"/>
          <p:cNvSpPr/>
          <p:nvPr/>
        </p:nvSpPr>
        <p:spPr>
          <a:xfrm rot="5400000">
            <a:off x="2339752" y="3789040"/>
            <a:ext cx="648072" cy="504056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a la derecha con bandas"/>
          <p:cNvSpPr/>
          <p:nvPr/>
        </p:nvSpPr>
        <p:spPr>
          <a:xfrm rot="5400000">
            <a:off x="4211960" y="3789040"/>
            <a:ext cx="648072" cy="504056"/>
          </a:xfrm>
          <a:prstGeom prst="stripedRightArrow">
            <a:avLst/>
          </a:prstGeom>
          <a:solidFill>
            <a:srgbClr val="00CC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a la derecha con bandas"/>
          <p:cNvSpPr/>
          <p:nvPr/>
        </p:nvSpPr>
        <p:spPr>
          <a:xfrm rot="5400000">
            <a:off x="6228184" y="3789039"/>
            <a:ext cx="648072" cy="504056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squina doblada"/>
          <p:cNvSpPr/>
          <p:nvPr/>
        </p:nvSpPr>
        <p:spPr>
          <a:xfrm>
            <a:off x="1871700" y="4509120"/>
            <a:ext cx="1584176" cy="1368152"/>
          </a:xfrm>
          <a:prstGeom prst="foldedCorner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Alta influencia</a:t>
            </a:r>
          </a:p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Alto interés</a:t>
            </a:r>
          </a:p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Bajo poder</a:t>
            </a:r>
          </a:p>
        </p:txBody>
      </p:sp>
      <p:sp>
        <p:nvSpPr>
          <p:cNvPr id="11" name="10 Esquina doblada"/>
          <p:cNvSpPr/>
          <p:nvPr/>
        </p:nvSpPr>
        <p:spPr>
          <a:xfrm>
            <a:off x="3743908" y="4492314"/>
            <a:ext cx="1584176" cy="1368152"/>
          </a:xfrm>
          <a:prstGeom prst="foldedCorner">
            <a:avLst/>
          </a:prstGeom>
          <a:gradFill flip="none" rotWithShape="1">
            <a:gsLst>
              <a:gs pos="0">
                <a:srgbClr val="00CC66">
                  <a:tint val="66000"/>
                  <a:satMod val="160000"/>
                </a:srgbClr>
              </a:gs>
              <a:gs pos="50000">
                <a:srgbClr val="00CC66">
                  <a:tint val="44500"/>
                  <a:satMod val="160000"/>
                </a:srgbClr>
              </a:gs>
              <a:gs pos="100000">
                <a:srgbClr val="00CC66">
                  <a:tint val="23500"/>
                  <a:satMod val="160000"/>
                </a:srgbClr>
              </a:gs>
            </a:gsLst>
            <a:lin ang="13500000" scaled="1"/>
            <a:tileRect/>
          </a:gra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Alta influencia</a:t>
            </a:r>
          </a:p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Alto interés</a:t>
            </a:r>
          </a:p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Alto poder</a:t>
            </a:r>
          </a:p>
        </p:txBody>
      </p:sp>
      <p:sp>
        <p:nvSpPr>
          <p:cNvPr id="12" name="11 Esquina doblada"/>
          <p:cNvSpPr/>
          <p:nvPr/>
        </p:nvSpPr>
        <p:spPr>
          <a:xfrm>
            <a:off x="5760132" y="4492314"/>
            <a:ext cx="1836204" cy="1368152"/>
          </a:xfrm>
          <a:prstGeom prst="foldedCorner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Proveedores: alto interés</a:t>
            </a:r>
          </a:p>
        </p:txBody>
      </p:sp>
    </p:spTree>
    <p:extLst>
      <p:ext uri="{BB962C8B-B14F-4D97-AF65-F5344CB8AC3E}">
        <p14:creationId xmlns:p14="http://schemas.microsoft.com/office/powerpoint/2010/main" val="256563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5349" y="188640"/>
            <a:ext cx="74676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MATRIZ DE MARCO LÓGICO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787208" cy="527720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2" y="1052736"/>
            <a:ext cx="783907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1763688" y="5517232"/>
            <a:ext cx="6120680" cy="648072"/>
          </a:xfrm>
          <a:prstGeom prst="roundRect">
            <a:avLst/>
          </a:prstGeom>
          <a:solidFill>
            <a:srgbClr val="669900">
              <a:tint val="66000"/>
              <a:satMod val="1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1">
                    <a:lumMod val="50000"/>
                  </a:schemeClr>
                </a:solidFill>
              </a:rPr>
              <a:t>El enfoque del marco lógico: 10 casos prácticos</a:t>
            </a:r>
          </a:p>
          <a:p>
            <a:pPr algn="ctr"/>
            <a:r>
              <a:rPr lang="es-EC" sz="1600" b="1" dirty="0" smtClean="0">
                <a:solidFill>
                  <a:schemeClr val="accent1">
                    <a:lumMod val="50000"/>
                  </a:schemeClr>
                </a:solidFill>
              </a:rPr>
              <a:t>Fuente: </a:t>
            </a:r>
            <a:r>
              <a:rPr lang="es-EC" sz="1600" b="1" dirty="0">
                <a:solidFill>
                  <a:schemeClr val="accent1">
                    <a:lumMod val="50000"/>
                  </a:schemeClr>
                </a:solidFill>
              </a:rPr>
              <a:t>www.cideal.org</a:t>
            </a:r>
          </a:p>
        </p:txBody>
      </p:sp>
    </p:spTree>
    <p:extLst>
      <p:ext uri="{BB962C8B-B14F-4D97-AF65-F5344CB8AC3E}">
        <p14:creationId xmlns:p14="http://schemas.microsoft.com/office/powerpoint/2010/main" val="42418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Resultados - indicadores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7872924"/>
              </p:ext>
            </p:extLst>
          </p:nvPr>
        </p:nvGraphicFramePr>
        <p:xfrm>
          <a:off x="251520" y="1340768"/>
          <a:ext cx="85324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2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VIABILIDAD Y PLAN DE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SOTENIBILIDAD: viabilidad técnica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715200" cy="5205192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710815784"/>
              </p:ext>
            </p:extLst>
          </p:nvPr>
        </p:nvGraphicFramePr>
        <p:xfrm>
          <a:off x="395536" y="1123937"/>
          <a:ext cx="856895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>
            <a:off x="5436096" y="3018967"/>
            <a:ext cx="3253081" cy="2354249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5 Elipse"/>
          <p:cNvSpPr/>
          <p:nvPr/>
        </p:nvSpPr>
        <p:spPr>
          <a:xfrm>
            <a:off x="6456645" y="3007927"/>
            <a:ext cx="384262" cy="3842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6 CuadroTexto"/>
          <p:cNvSpPr txBox="1"/>
          <p:nvPr/>
        </p:nvSpPr>
        <p:spPr>
          <a:xfrm>
            <a:off x="2195736" y="30228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2</a:t>
            </a:r>
            <a:endParaRPr lang="es-EC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6492323" y="30228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3</a:t>
            </a:r>
            <a:endParaRPr lang="es-EC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740800" y="3525994"/>
            <a:ext cx="26436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smtClean="0"/>
              <a:t>TECNOLOGÍA (¿CÓMO?:</a:t>
            </a:r>
          </a:p>
          <a:p>
            <a:endParaRPr lang="es-EC" sz="1200" b="1" dirty="0"/>
          </a:p>
          <a:p>
            <a:r>
              <a:rPr lang="es-EC" sz="1200" dirty="0" smtClean="0"/>
              <a:t>Diseño y materiales</a:t>
            </a:r>
          </a:p>
          <a:p>
            <a:r>
              <a:rPr lang="es-EC" sz="1200" dirty="0" smtClean="0"/>
              <a:t>Financiamiento</a:t>
            </a:r>
          </a:p>
          <a:p>
            <a:r>
              <a:rPr lang="es-EC" sz="1200" dirty="0" smtClean="0"/>
              <a:t>Usos y costumbres,</a:t>
            </a:r>
          </a:p>
          <a:p>
            <a:r>
              <a:rPr lang="es-EC" sz="1200" dirty="0" smtClean="0"/>
              <a:t>Mantenimiento</a:t>
            </a:r>
          </a:p>
          <a:p>
            <a:r>
              <a:rPr lang="es-EC" sz="1200" dirty="0" smtClean="0"/>
              <a:t>Medidas de reducción de desastres</a:t>
            </a:r>
            <a:endParaRPr lang="es-EC" sz="1200" dirty="0"/>
          </a:p>
        </p:txBody>
      </p:sp>
      <p:sp>
        <p:nvSpPr>
          <p:cNvPr id="11" name="10 Elipse"/>
          <p:cNvSpPr/>
          <p:nvPr/>
        </p:nvSpPr>
        <p:spPr>
          <a:xfrm>
            <a:off x="5718277" y="4193316"/>
            <a:ext cx="25175" cy="251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</p:spTree>
    <p:extLst>
      <p:ext uri="{BB962C8B-B14F-4D97-AF65-F5344CB8AC3E}">
        <p14:creationId xmlns:p14="http://schemas.microsoft.com/office/powerpoint/2010/main" val="81375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34144" y="1496180"/>
            <a:ext cx="8342312" cy="487375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s-EC" dirty="0" smtClean="0"/>
          </a:p>
          <a:p>
            <a:pPr>
              <a:buFont typeface="Wingdings" pitchFamily="2" charset="2"/>
              <a:buChar char="q"/>
            </a:pPr>
            <a:r>
              <a:rPr lang="es-EC" sz="1600" dirty="0" smtClean="0">
                <a:solidFill>
                  <a:schemeClr val="accent3">
                    <a:lumMod val="50000"/>
                  </a:schemeClr>
                </a:solidFill>
              </a:rPr>
              <a:t>IDENTIFICACIÓN DE COSTOS DE INVERSIÓN</a:t>
            </a:r>
            <a:r>
              <a:rPr lang="es-EC" sz="2000" dirty="0" smtClean="0"/>
              <a:t> </a:t>
            </a:r>
            <a:endParaRPr lang="es-EC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VIABILIDAD </a:t>
            </a:r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Y PLAN DE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SOTENIBILIDAD</a:t>
            </a:r>
            <a:b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Pentágono regular"/>
          <p:cNvSpPr/>
          <p:nvPr/>
        </p:nvSpPr>
        <p:spPr>
          <a:xfrm>
            <a:off x="1403648" y="3429000"/>
            <a:ext cx="2016224" cy="1368152"/>
          </a:xfrm>
          <a:prstGeom prst="pentagon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accent3">
                    <a:lumMod val="50000"/>
                  </a:schemeClr>
                </a:solidFill>
              </a:rPr>
              <a:t>PROYECTO INVERSIÓN PÚBLICA </a:t>
            </a:r>
            <a:endParaRPr lang="es-EC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Flecha a la derecha con bandas"/>
          <p:cNvSpPr/>
          <p:nvPr/>
        </p:nvSpPr>
        <p:spPr>
          <a:xfrm>
            <a:off x="3419872" y="3538344"/>
            <a:ext cx="1008112" cy="792088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Pentágono regular"/>
          <p:cNvSpPr/>
          <p:nvPr/>
        </p:nvSpPr>
        <p:spPr>
          <a:xfrm>
            <a:off x="4427984" y="3272212"/>
            <a:ext cx="1728192" cy="1512168"/>
          </a:xfrm>
          <a:prstGeom prst="pentagon">
            <a:avLst/>
          </a:prstGeom>
          <a:gradFill flip="none" rotWithShape="1">
            <a:gsLst>
              <a:gs pos="0">
                <a:srgbClr val="216D25">
                  <a:tint val="66000"/>
                  <a:satMod val="160000"/>
                </a:srgbClr>
              </a:gs>
              <a:gs pos="50000">
                <a:srgbClr val="216D25">
                  <a:tint val="44500"/>
                  <a:satMod val="160000"/>
                </a:srgbClr>
              </a:gs>
              <a:gs pos="100000">
                <a:srgbClr val="216D25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accent3">
                    <a:lumMod val="50000"/>
                  </a:schemeClr>
                </a:solidFill>
              </a:rPr>
              <a:t>COSTOS</a:t>
            </a:r>
          </a:p>
          <a:p>
            <a:pPr algn="ctr"/>
            <a:r>
              <a:rPr lang="es-EC" sz="1200" b="1" dirty="0" smtClean="0">
                <a:solidFill>
                  <a:schemeClr val="accent3">
                    <a:lumMod val="50000"/>
                  </a:schemeClr>
                </a:solidFill>
              </a:rPr>
              <a:t>SOCIALES</a:t>
            </a:r>
            <a:endParaRPr lang="es-EC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9 Llamada de flecha a la izquierda"/>
          <p:cNvSpPr/>
          <p:nvPr/>
        </p:nvSpPr>
        <p:spPr>
          <a:xfrm rot="18314812">
            <a:off x="5380836" y="2329521"/>
            <a:ext cx="1944216" cy="1224136"/>
          </a:xfrm>
          <a:prstGeom prst="leftArrowCallou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s-EC" sz="1400" b="1" dirty="0" smtClean="0">
                <a:solidFill>
                  <a:schemeClr val="accent3">
                    <a:lumMod val="50000"/>
                  </a:schemeClr>
                </a:solidFill>
              </a:rPr>
              <a:t>CPS </a:t>
            </a:r>
            <a:r>
              <a:rPr lang="es-EC" sz="1400" b="1" dirty="0">
                <a:solidFill>
                  <a:schemeClr val="accent3">
                    <a:lumMod val="50000"/>
                  </a:schemeClr>
                </a:solidFill>
              </a:rPr>
              <a:t>= CPM x FC</a:t>
            </a:r>
            <a:endParaRPr lang="es-EC" sz="1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EC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6585716" y="4330432"/>
            <a:ext cx="165618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050" dirty="0" smtClean="0">
                <a:solidFill>
                  <a:schemeClr val="accent3">
                    <a:lumMod val="50000"/>
                  </a:schemeClr>
                </a:solidFill>
              </a:rPr>
              <a:t>CPS: Costos a precios sociales</a:t>
            </a:r>
          </a:p>
          <a:p>
            <a:pPr algn="ctr"/>
            <a:r>
              <a:rPr lang="es-EC" sz="1050" dirty="0" smtClean="0">
                <a:solidFill>
                  <a:schemeClr val="accent3">
                    <a:lumMod val="50000"/>
                  </a:schemeClr>
                </a:solidFill>
              </a:rPr>
              <a:t>CPM: Costos a precios de mercado</a:t>
            </a:r>
          </a:p>
          <a:p>
            <a:pPr algn="ctr"/>
            <a:r>
              <a:rPr lang="es-EC" sz="1050" dirty="0" smtClean="0">
                <a:solidFill>
                  <a:schemeClr val="accent3">
                    <a:lumMod val="50000"/>
                  </a:schemeClr>
                </a:solidFill>
              </a:rPr>
              <a:t>FC Factor de corrección</a:t>
            </a:r>
            <a:endParaRPr lang="es-EC" sz="105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52988" y="3272212"/>
            <a:ext cx="1717137" cy="461665"/>
          </a:xfrm>
          <a:prstGeom prst="rect">
            <a:avLst/>
          </a:prstGeom>
          <a:gradFill flip="none" rotWithShape="1">
            <a:gsLst>
              <a:gs pos="0">
                <a:srgbClr val="009999">
                  <a:tint val="66000"/>
                  <a:satMod val="160000"/>
                </a:srgbClr>
              </a:gs>
              <a:gs pos="50000">
                <a:srgbClr val="009999">
                  <a:tint val="44500"/>
                  <a:satMod val="160000"/>
                </a:srgbClr>
              </a:gs>
              <a:gs pos="100000">
                <a:srgbClr val="009999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s-EC" sz="1200" b="1" dirty="0" smtClean="0"/>
              <a:t>FC =          1</a:t>
            </a:r>
          </a:p>
          <a:p>
            <a:r>
              <a:rPr lang="es-EC" sz="1200" b="1" dirty="0" smtClean="0"/>
              <a:t>          (1+ impuesto)</a:t>
            </a:r>
            <a:endParaRPr lang="es-EC" sz="1200" b="1" dirty="0"/>
          </a:p>
        </p:txBody>
      </p:sp>
      <p:cxnSp>
        <p:nvCxnSpPr>
          <p:cNvPr id="9" name="8 Conector recto"/>
          <p:cNvCxnSpPr>
            <a:endCxn id="2" idx="3"/>
          </p:cNvCxnSpPr>
          <p:nvPr/>
        </p:nvCxnSpPr>
        <p:spPr>
          <a:xfrm flipV="1">
            <a:off x="7413808" y="3503045"/>
            <a:ext cx="1156317" cy="35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2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147248" cy="5277200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VIABILIDAD Y PLAN DE </a:t>
            </a: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SOTENIBILIDAD:</a:t>
            </a:r>
            <a:b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000" dirty="0">
                <a:solidFill>
                  <a:schemeClr val="accent3">
                    <a:lumMod val="50000"/>
                  </a:schemeClr>
                </a:solidFill>
              </a:rPr>
              <a:t>IDENTIFICACIÓN DE COSTOS DE INVERSIÓN</a:t>
            </a:r>
            <a:r>
              <a:rPr lang="es-EC" sz="2800" dirty="0"/>
              <a:t>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985224"/>
              </p:ext>
            </p:extLst>
          </p:nvPr>
        </p:nvGraphicFramePr>
        <p:xfrm>
          <a:off x="179512" y="1268759"/>
          <a:ext cx="8496943" cy="5328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9952"/>
                <a:gridCol w="971520"/>
                <a:gridCol w="663100"/>
                <a:gridCol w="1048624"/>
                <a:gridCol w="786469"/>
                <a:gridCol w="956100"/>
                <a:gridCol w="863573"/>
                <a:gridCol w="1377605"/>
              </a:tblGrid>
              <a:tr h="27326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FLUJO DE COSTOS SOCIALES INCREMENTALES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326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FJUJO DE COSTOS SOCIALES CON PROYECTO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02472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FASES/RUBROS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PRECIOS DE MERCADO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FC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PRECIOS SOCIALES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AÑO 0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AÑO 1-10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FCS SIN PROYECTO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FCS INCREMENTALES (Costos con proyecto - Costos sin proyecto)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32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PREINVERSIÓN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2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INVERSIÓN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5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Adquisición recipientes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√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5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Capacitaciones generales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5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Capacitaciones especializadas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√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2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Obras civiles 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√ (*)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2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POST INVERSIÓN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261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Costos de operación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5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Costos de mantenimiento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3555">
                <a:tc>
                  <a:txBody>
                    <a:bodyPr/>
                    <a:lstStyle/>
                    <a:p>
                      <a:pPr algn="ctr" fontAlgn="b"/>
                      <a:r>
                        <a:rPr lang="es-EC" sz="800" u="none" strike="noStrike">
                          <a:effectLst/>
                        </a:rPr>
                        <a:t>FLUJOS DE COSTOS TOTALES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 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900" u="none" strike="noStrike">
                          <a:effectLst/>
                        </a:rPr>
                        <a:t>$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73261">
                <a:tc gridSpan="5">
                  <a:txBody>
                    <a:bodyPr/>
                    <a:lstStyle/>
                    <a:p>
                      <a:pPr algn="l" fontAlgn="b"/>
                      <a:r>
                        <a:rPr lang="es-EC" sz="900" u="none" strike="noStrike">
                          <a:effectLst/>
                        </a:rPr>
                        <a:t>(*) Aplicación FC en adquisiciones y capacitaciones especializadas</a:t>
                      </a:r>
                      <a:endParaRPr lang="es-EC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86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931224" cy="5061176"/>
          </a:xfrm>
        </p:spPr>
        <p:txBody>
          <a:bodyPr>
            <a:normAutofit/>
          </a:bodyPr>
          <a:lstStyle/>
          <a:p>
            <a:r>
              <a:rPr lang="es-EC" sz="1800" dirty="0" smtClean="0">
                <a:solidFill>
                  <a:schemeClr val="accent3">
                    <a:lumMod val="50000"/>
                  </a:schemeClr>
                </a:solidFill>
              </a:rPr>
              <a:t>IDENTIFICACIÓN DE BENEFICIOS SOCIALES</a:t>
            </a:r>
            <a:endParaRPr lang="es-EC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VIABILIDAD Y PLAN DE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SOTENIBILIDAD</a:t>
            </a:r>
            <a:b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EVALUACIÓN SOCIAL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4249343365"/>
              </p:ext>
            </p:extLst>
          </p:nvPr>
        </p:nvGraphicFramePr>
        <p:xfrm>
          <a:off x="1547664" y="1916832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Distinto de"/>
          <p:cNvSpPr/>
          <p:nvPr/>
        </p:nvSpPr>
        <p:spPr>
          <a:xfrm>
            <a:off x="4716016" y="3789040"/>
            <a:ext cx="1152128" cy="792088"/>
          </a:xfrm>
          <a:prstGeom prst="mathNotEqual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77809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FASE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I: EL PROYECTO EN EL ÁMBITO DE LA INVERSIÓN PÚBLICA</a:t>
            </a:r>
            <a:endParaRPr lang="es-EC" sz="14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3285196" y="2556284"/>
            <a:ext cx="2376264" cy="1512168"/>
          </a:xfrm>
          <a:prstGeom prst="round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accent3">
                    <a:lumMod val="75000"/>
                  </a:schemeClr>
                </a:solidFill>
              </a:rPr>
              <a:t>CONSTITUCIÓN: Art. 66, numeral 2) «Derecho a una vida digna»</a:t>
            </a:r>
            <a:endParaRPr lang="es-EC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Flecha curvada hacia arriba"/>
          <p:cNvSpPr/>
          <p:nvPr/>
        </p:nvSpPr>
        <p:spPr>
          <a:xfrm rot="1506632">
            <a:off x="3151308" y="5019055"/>
            <a:ext cx="3226346" cy="648072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11" name="10 Flecha curvada hacia abajo"/>
          <p:cNvSpPr/>
          <p:nvPr/>
        </p:nvSpPr>
        <p:spPr>
          <a:xfrm>
            <a:off x="3707904" y="1196752"/>
            <a:ext cx="2681872" cy="679766"/>
          </a:xfrm>
          <a:prstGeom prst="curved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6156176" y="2091104"/>
            <a:ext cx="2376264" cy="1324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accent3">
                    <a:lumMod val="75000"/>
                  </a:schemeClr>
                </a:solidFill>
              </a:rPr>
              <a:t>PNBV 2013- 2017 OBJETIVO 3: «Mejorar la calidad de vida de la población»</a:t>
            </a:r>
            <a:endParaRPr lang="es-EC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6156176" y="3771624"/>
            <a:ext cx="2376264" cy="172819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accent3">
                    <a:lumMod val="75000"/>
                  </a:schemeClr>
                </a:solidFill>
              </a:rPr>
              <a:t>Ministerio de Salud, «Políticas públicas saludables: Educación, salud y ambiente»</a:t>
            </a:r>
            <a:endParaRPr lang="es-EC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79512" y="2645670"/>
            <a:ext cx="2376264" cy="1512168"/>
          </a:xfrm>
          <a:prstGeom prst="round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accent3">
                    <a:lumMod val="75000"/>
                  </a:schemeClr>
                </a:solidFill>
              </a:rPr>
              <a:t>INSTRUMENTO PARA CUMPLIR OBJETIVOS</a:t>
            </a:r>
            <a:endParaRPr lang="es-EC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Flecha a la derecha con bandas"/>
          <p:cNvSpPr/>
          <p:nvPr/>
        </p:nvSpPr>
        <p:spPr>
          <a:xfrm>
            <a:off x="2683367" y="3048350"/>
            <a:ext cx="466465" cy="756084"/>
          </a:xfrm>
          <a:prstGeom prst="stripedRightArrow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968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1" grpId="0" animBg="1"/>
      <p:bldP spid="12" grpId="0" animBg="1"/>
      <p:bldP spid="13" grpId="0" animBg="1"/>
      <p:bldP spid="9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467600" cy="4873752"/>
          </a:xfrm>
        </p:spPr>
        <p:txBody>
          <a:bodyPr/>
          <a:lstStyle/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IDENTIFICACIÓN DE METODOLOGÍA: COSTO- BENEFICIO</a:t>
            </a:r>
          </a:p>
          <a:p>
            <a:pPr marL="0" indent="0">
              <a:buNone/>
            </a:pPr>
            <a:endParaRPr lang="es-EC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VIABILIDAD Y PLAN DE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SOTENIBILIDAD</a:t>
            </a:r>
            <a:b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EVALUACIÓN SOCIAL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50118629"/>
              </p:ext>
            </p:extLst>
          </p:nvPr>
        </p:nvGraphicFramePr>
        <p:xfrm>
          <a:off x="395536" y="2276872"/>
          <a:ext cx="8208912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 la derecha con bandas"/>
          <p:cNvSpPr/>
          <p:nvPr/>
        </p:nvSpPr>
        <p:spPr>
          <a:xfrm>
            <a:off x="3612508" y="3864064"/>
            <a:ext cx="504056" cy="432048"/>
          </a:xfrm>
          <a:prstGeom prst="stripedRightArrow">
            <a:avLst/>
          </a:prstGeom>
          <a:solidFill>
            <a:srgbClr val="216D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Menos"/>
          <p:cNvSpPr/>
          <p:nvPr/>
        </p:nvSpPr>
        <p:spPr>
          <a:xfrm>
            <a:off x="2123728" y="4294349"/>
            <a:ext cx="288032" cy="216024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755576" y="1412776"/>
            <a:ext cx="7467600" cy="4873752"/>
          </a:xfrm>
        </p:spPr>
        <p:txBody>
          <a:bodyPr/>
          <a:lstStyle/>
          <a:p>
            <a:r>
              <a:rPr lang="es-EC" dirty="0" smtClean="0">
                <a:solidFill>
                  <a:schemeClr val="accent3">
                    <a:lumMod val="50000"/>
                  </a:schemeClr>
                </a:solidFill>
              </a:rPr>
              <a:t>IDENTIFICACIÓN DE METODOLOGÍA: COSTO EFICACIA</a:t>
            </a:r>
          </a:p>
          <a:p>
            <a:pPr marL="0" indent="0">
              <a:buNone/>
            </a:pP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VIABILIDAD Y PLAN DE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SOTENIBILIDAD</a:t>
            </a:r>
            <a:b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EVALUACIÓN SOCIAL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797854050"/>
              </p:ext>
            </p:extLst>
          </p:nvPr>
        </p:nvGraphicFramePr>
        <p:xfrm>
          <a:off x="611560" y="1397000"/>
          <a:ext cx="792088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Redondear rectángulo de esquina del mismo lado"/>
          <p:cNvSpPr/>
          <p:nvPr/>
        </p:nvSpPr>
        <p:spPr>
          <a:xfrm>
            <a:off x="5868144" y="5373216"/>
            <a:ext cx="2016224" cy="864096"/>
          </a:xfrm>
          <a:prstGeom prst="round2SameRect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3">
                    <a:lumMod val="50000"/>
                  </a:schemeClr>
                </a:solidFill>
              </a:rPr>
              <a:t>CE= USD$ 234,78 / habitante</a:t>
            </a:r>
            <a:endParaRPr lang="es-EC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ANÁLISIS DE SOSTENIBILIDAD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844824"/>
            <a:ext cx="8208912" cy="462912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438242540"/>
              </p:ext>
            </p:extLst>
          </p:nvPr>
        </p:nvGraphicFramePr>
        <p:xfrm>
          <a:off x="467544" y="1397000"/>
          <a:ext cx="8136904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lipse"/>
          <p:cNvSpPr/>
          <p:nvPr/>
        </p:nvSpPr>
        <p:spPr>
          <a:xfrm rot="20518496">
            <a:off x="5264272" y="1190654"/>
            <a:ext cx="2105964" cy="8204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accent3">
                    <a:lumMod val="50000"/>
                  </a:schemeClr>
                </a:solidFill>
              </a:rPr>
              <a:t>HORIZONTE DE EVALUACIÓN</a:t>
            </a:r>
            <a:endParaRPr lang="es-EC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7859216" cy="5493224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843288518"/>
              </p:ext>
            </p:extLst>
          </p:nvPr>
        </p:nvGraphicFramePr>
        <p:xfrm>
          <a:off x="251520" y="1196752"/>
          <a:ext cx="79208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467544" y="274638"/>
            <a:ext cx="7643192" cy="63408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smtClean="0">
                <a:solidFill>
                  <a:schemeClr val="accent1">
                    <a:lumMod val="50000"/>
                  </a:schemeClr>
                </a:solidFill>
              </a:rPr>
              <a:t>ANÁLISIS DE IMPACTO AMBIENTAL Y RIESGOS 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1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ANÁLISIS DE IMPACTO AMBIENTAL Y RIESGOS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7920880" cy="534920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23723"/>
              </p:ext>
            </p:extLst>
          </p:nvPr>
        </p:nvGraphicFramePr>
        <p:xfrm>
          <a:off x="395537" y="2492895"/>
          <a:ext cx="8352928" cy="39761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51836"/>
                <a:gridCol w="809654"/>
                <a:gridCol w="1551836"/>
                <a:gridCol w="1551836"/>
                <a:gridCol w="836642"/>
                <a:gridCol w="1025562"/>
                <a:gridCol w="1025562"/>
              </a:tblGrid>
              <a:tr h="187111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 dirty="0">
                          <a:effectLst/>
                        </a:rPr>
                        <a:t>PROYECTO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s-EC" sz="800" u="none" strike="noStrike">
                          <a:effectLst/>
                        </a:rPr>
                        <a:t>IMPACTO SOCIOAMBIENTAL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2100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FASE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ACTIVIDADES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ASPECTO AMBIENTAL Y SOCIAL 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MEDIO FÍSICO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MEDIO BIÓTICO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MEDIO SOCIOECONÓMICO Y CULTURAL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 smtClean="0">
                          <a:effectLst/>
                        </a:rPr>
                        <a:t>INVERSIÓN (CONSTRUCCIÓN)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800" u="none" strike="noStrike" dirty="0">
                          <a:effectLst/>
                        </a:rPr>
                        <a:t>POST </a:t>
                      </a:r>
                      <a:r>
                        <a:rPr lang="es-EC" sz="800" u="none" strike="noStrike" dirty="0" smtClean="0">
                          <a:effectLst/>
                        </a:rPr>
                        <a:t>INVERSIÓN (CONSERVACIÓN)</a:t>
                      </a:r>
                      <a:endParaRPr lang="es-EC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711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87111"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DESMONTAJE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>
                          <a:effectLst/>
                        </a:rPr>
                        <a:t> </a:t>
                      </a:r>
                      <a:endParaRPr lang="es-EC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800" u="none" strike="noStrike" dirty="0">
                          <a:effectLst/>
                        </a:rPr>
                        <a:t> </a:t>
                      </a:r>
                      <a:endParaRPr lang="es-EC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175005078"/>
              </p:ext>
            </p:extLst>
          </p:nvPr>
        </p:nvGraphicFramePr>
        <p:xfrm>
          <a:off x="3275856" y="980728"/>
          <a:ext cx="5328592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6929"/>
            <a:ext cx="3240360" cy="15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3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MATRIZ DE SIGNIFICACIA DE IMPACTOS AMBIENTALES</a:t>
            </a: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352928" cy="5421216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2"/>
            <a:ext cx="864096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4022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874204" y="404664"/>
            <a:ext cx="7467600" cy="634082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ANÁLISIS DE IMPACTO AMBIENTAL Y RIESGOS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407417" y="5542866"/>
            <a:ext cx="6480720" cy="36004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25000"/>
                  <a:tint val="66000"/>
                  <a:satMod val="160000"/>
                </a:schemeClr>
              </a:gs>
              <a:gs pos="50000">
                <a:schemeClr val="bg2">
                  <a:lumMod val="25000"/>
                  <a:tint val="44500"/>
                  <a:satMod val="160000"/>
                </a:schemeClr>
              </a:gs>
              <a:gs pos="100000">
                <a:schemeClr val="bg2">
                  <a:lumMod val="25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FUENTE:  Consultora </a:t>
            </a:r>
            <a:r>
              <a:rPr lang="es-EC" sz="1200" b="1" dirty="0">
                <a:solidFill>
                  <a:schemeClr val="accent1">
                    <a:lumMod val="50000"/>
                  </a:schemeClr>
                </a:solidFill>
              </a:rPr>
              <a:t>vial del sur S.A. – </a:t>
            </a: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</a:rPr>
              <a:t>CORVISUR, Perú</a:t>
            </a:r>
            <a:endParaRPr lang="es-EC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12910467"/>
              </p:ext>
            </p:extLst>
          </p:nvPr>
        </p:nvGraphicFramePr>
        <p:xfrm>
          <a:off x="755576" y="1397000"/>
          <a:ext cx="7560840" cy="440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19256" cy="49006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PRESUPUESTO Y FUENTES DE FINANCIAMIENTO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507754" y="5294360"/>
            <a:ext cx="5976663" cy="369332"/>
          </a:xfrm>
          <a:prstGeom prst="rect">
            <a:avLst/>
          </a:prstGeom>
          <a:gradFill flip="none" rotWithShape="1">
            <a:gsLst>
              <a:gs pos="0">
                <a:srgbClr val="216D25">
                  <a:tint val="66000"/>
                  <a:satMod val="160000"/>
                </a:srgbClr>
              </a:gs>
              <a:gs pos="50000">
                <a:srgbClr val="216D25">
                  <a:tint val="44500"/>
                  <a:satMod val="160000"/>
                </a:srgbClr>
              </a:gs>
              <a:gs pos="100000">
                <a:srgbClr val="216D25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PRESUPUESTO TOTAL USD $ 40,818.28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5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56207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ESTRATEGIA DE EJECUCIÓN: ORGANIZACIÓN Y GESTIÓN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637112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954541942"/>
              </p:ext>
            </p:extLst>
          </p:nvPr>
        </p:nvGraphicFramePr>
        <p:xfrm>
          <a:off x="179512" y="1052736"/>
          <a:ext cx="84969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Redondear rectángulo de esquina diagonal"/>
          <p:cNvSpPr/>
          <p:nvPr/>
        </p:nvSpPr>
        <p:spPr>
          <a:xfrm>
            <a:off x="539552" y="2204864"/>
            <a:ext cx="2304256" cy="864096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3">
                    <a:lumMod val="75000"/>
                  </a:schemeClr>
                </a:solidFill>
              </a:rPr>
              <a:t>Recursos Humanos y económicos oportunos</a:t>
            </a:r>
          </a:p>
        </p:txBody>
      </p:sp>
      <p:sp>
        <p:nvSpPr>
          <p:cNvPr id="9" name="8 Redondear rectángulo de esquina diagonal"/>
          <p:cNvSpPr/>
          <p:nvPr/>
        </p:nvSpPr>
        <p:spPr>
          <a:xfrm>
            <a:off x="5508104" y="3789040"/>
            <a:ext cx="2232248" cy="86409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3">
                    <a:lumMod val="75000"/>
                  </a:schemeClr>
                </a:solidFill>
              </a:rPr>
              <a:t>Ejecución física</a:t>
            </a:r>
          </a:p>
        </p:txBody>
      </p:sp>
      <p:sp>
        <p:nvSpPr>
          <p:cNvPr id="10" name="9 Redondear rectángulo de esquina diagonal"/>
          <p:cNvSpPr/>
          <p:nvPr/>
        </p:nvSpPr>
        <p:spPr>
          <a:xfrm>
            <a:off x="395536" y="4797152"/>
            <a:ext cx="2088232" cy="864096"/>
          </a:xfrm>
          <a:prstGeom prst="round2Diag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>
                <a:solidFill>
                  <a:schemeClr val="accent3">
                    <a:lumMod val="75000"/>
                  </a:schemeClr>
                </a:solidFill>
              </a:rPr>
              <a:t>Contrataciones/ Adquisiciones</a:t>
            </a:r>
          </a:p>
        </p:txBody>
      </p:sp>
    </p:spTree>
    <p:extLst>
      <p:ext uri="{BB962C8B-B14F-4D97-AF65-F5344CB8AC3E}">
        <p14:creationId xmlns:p14="http://schemas.microsoft.com/office/powerpoint/2010/main" val="172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Gestión de recursos humanos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640196"/>
            <a:ext cx="7467600" cy="4873752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07037964"/>
              </p:ext>
            </p:extLst>
          </p:nvPr>
        </p:nvGraphicFramePr>
        <p:xfrm>
          <a:off x="539552" y="1412776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abajo"/>
          <p:cNvSpPr/>
          <p:nvPr/>
        </p:nvSpPr>
        <p:spPr>
          <a:xfrm>
            <a:off x="2345251" y="4833156"/>
            <a:ext cx="360040" cy="360040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Flecha doblada hacia arriba"/>
          <p:cNvSpPr/>
          <p:nvPr/>
        </p:nvSpPr>
        <p:spPr>
          <a:xfrm>
            <a:off x="3265066" y="3717032"/>
            <a:ext cx="2736304" cy="792088"/>
          </a:xfrm>
          <a:prstGeom prst="bentUp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Flecha abajo"/>
          <p:cNvSpPr/>
          <p:nvPr/>
        </p:nvSpPr>
        <p:spPr>
          <a:xfrm>
            <a:off x="2361984" y="3284984"/>
            <a:ext cx="360040" cy="792088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Flecha arriba y abajo"/>
          <p:cNvSpPr/>
          <p:nvPr/>
        </p:nvSpPr>
        <p:spPr>
          <a:xfrm>
            <a:off x="2345251" y="2175264"/>
            <a:ext cx="360040" cy="576064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Flecha arriba y abajo"/>
          <p:cNvSpPr/>
          <p:nvPr/>
        </p:nvSpPr>
        <p:spPr>
          <a:xfrm>
            <a:off x="5606142" y="2276872"/>
            <a:ext cx="360040" cy="576064"/>
          </a:xfrm>
          <a:prstGeom prst="upDown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10 Flecha izquierda y derecha"/>
          <p:cNvSpPr/>
          <p:nvPr/>
        </p:nvSpPr>
        <p:spPr>
          <a:xfrm>
            <a:off x="3211842" y="1704613"/>
            <a:ext cx="1501378" cy="349292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787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FASE</a:t>
            </a:r>
            <a:r>
              <a:rPr lang="es-EC" sz="2400" b="1" dirty="0" smtClean="0"/>
              <a:t> </a:t>
            </a: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II: IDENTIFICACIÓN DEL PROYECTO</a:t>
            </a:r>
            <a:endParaRPr lang="es-EC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Trapecio"/>
          <p:cNvSpPr/>
          <p:nvPr/>
        </p:nvSpPr>
        <p:spPr>
          <a:xfrm>
            <a:off x="3060421" y="980728"/>
            <a:ext cx="3239771" cy="720080"/>
          </a:xfrm>
          <a:prstGeom prst="trapezoid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3">
                    <a:lumMod val="75000"/>
                  </a:schemeClr>
                </a:solidFill>
              </a:rPr>
              <a:t>DIAGNÓSTICO  Y PROBLEMA</a:t>
            </a:r>
            <a:endParaRPr lang="es-EC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044197" y="1853208"/>
            <a:ext cx="201622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DIAGNÓSTICO ÁREA DE INFLUENCIA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842039" y="1895117"/>
            <a:ext cx="2323026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accent3">
                    <a:lumMod val="75000"/>
                  </a:schemeClr>
                </a:solidFill>
              </a:rPr>
              <a:t>DIAGNÓSTICO INVOLUCRADOS</a:t>
            </a:r>
            <a:endParaRPr lang="es-EC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84367257"/>
              </p:ext>
            </p:extLst>
          </p:nvPr>
        </p:nvGraphicFramePr>
        <p:xfrm>
          <a:off x="896405" y="2794000"/>
          <a:ext cx="410764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Flecha izquierda, derecha y arriba"/>
          <p:cNvSpPr/>
          <p:nvPr/>
        </p:nvSpPr>
        <p:spPr>
          <a:xfrm>
            <a:off x="3347863" y="1774711"/>
            <a:ext cx="2304258" cy="872480"/>
          </a:xfrm>
          <a:prstGeom prst="leftRightUpArrow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curvada hacia la derecha"/>
          <p:cNvSpPr/>
          <p:nvPr/>
        </p:nvSpPr>
        <p:spPr>
          <a:xfrm>
            <a:off x="398528" y="2210951"/>
            <a:ext cx="405759" cy="12517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5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build="allAtOnce" animBg="1"/>
      <p:bldP spid="7" grpId="0" build="allAtOnce" animBg="1"/>
      <p:bldGraphic spid="12" grpId="0">
        <p:bldAsOne/>
      </p:bldGraphic>
      <p:bldP spid="13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ESTRATEGIA DE SEGUIMIENTO Y EVALUACIÓN</a:t>
            </a: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421216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15398378"/>
              </p:ext>
            </p:extLst>
          </p:nvPr>
        </p:nvGraphicFramePr>
        <p:xfrm>
          <a:off x="179512" y="980728"/>
          <a:ext cx="864096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579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931224" cy="5421216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  <a:t>ESTRATEGIA DE SEGUIMIENTO Y EVALUACIÓN</a:t>
            </a:r>
            <a:br>
              <a:rPr lang="es-EC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s-EC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763247790"/>
              </p:ext>
            </p:extLst>
          </p:nvPr>
        </p:nvGraphicFramePr>
        <p:xfrm>
          <a:off x="179512" y="980728"/>
          <a:ext cx="8496944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0 Abrir llave"/>
          <p:cNvSpPr/>
          <p:nvPr/>
        </p:nvSpPr>
        <p:spPr>
          <a:xfrm rot="5400000">
            <a:off x="4139952" y="-1971599"/>
            <a:ext cx="216024" cy="7128792"/>
          </a:xfrm>
          <a:prstGeom prst="leftBrac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n>
                <a:solidFill>
                  <a:srgbClr val="216D25"/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121781" y="980728"/>
            <a:ext cx="4824536" cy="360040"/>
          </a:xfrm>
          <a:prstGeom prst="roundRect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accent1">
                    <a:lumMod val="50000"/>
                  </a:schemeClr>
                </a:solidFill>
              </a:rPr>
              <a:t>EVALUACIÓN DE IMPACTO</a:t>
            </a:r>
            <a:endParaRPr lang="es-EC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275856" y="4735701"/>
            <a:ext cx="2232248" cy="360040"/>
          </a:xfrm>
          <a:prstGeom prst="roundRec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accent3">
                    <a:lumMod val="50000"/>
                  </a:schemeClr>
                </a:solidFill>
              </a:rPr>
              <a:t>Fuente: ILPES/ CEPAL</a:t>
            </a:r>
            <a:endParaRPr lang="es-EC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1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LOCALIZACIÓN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64904"/>
            <a:ext cx="4786064" cy="345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39624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curvada hacia abajo"/>
          <p:cNvSpPr/>
          <p:nvPr/>
        </p:nvSpPr>
        <p:spPr>
          <a:xfrm>
            <a:off x="2699792" y="2996952"/>
            <a:ext cx="4248472" cy="727754"/>
          </a:xfrm>
          <a:prstGeom prst="curvedDownArrow">
            <a:avLst/>
          </a:prstGeom>
          <a:solidFill>
            <a:srgbClr val="FFFF00"/>
          </a:solidFill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" name="5 Botón de acción: Hacia atrás o Anterior">
            <a:hlinkClick r:id="" action="ppaction://hlinkshowjump?jump=previousslide" highlightClick="1"/>
          </p:cNvPr>
          <p:cNvSpPr/>
          <p:nvPr/>
        </p:nvSpPr>
        <p:spPr>
          <a:xfrm>
            <a:off x="7668344" y="6309320"/>
            <a:ext cx="720080" cy="360040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87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Diagnóstico de la situación actual </a:t>
            </a:r>
            <a:b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Características socio - culturales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s-EC" sz="1800" b="1" dirty="0" smtClean="0">
                <a:solidFill>
                  <a:schemeClr val="accent3">
                    <a:lumMod val="75000"/>
                  </a:schemeClr>
                </a:solidFill>
              </a:rPr>
              <a:t>Demografía y Educación</a:t>
            </a:r>
          </a:p>
          <a:p>
            <a:pPr>
              <a:buFont typeface="Wingdings" pitchFamily="2" charset="2"/>
              <a:buChar char="q"/>
            </a:pPr>
            <a:endParaRPr lang="es-EC" sz="1800" dirty="0"/>
          </a:p>
          <a:p>
            <a:pPr>
              <a:buFont typeface="Wingdings" pitchFamily="2" charset="2"/>
              <a:buChar char="q"/>
            </a:pPr>
            <a:endParaRPr lang="es-EC" sz="1800" dirty="0" smtClean="0"/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 marL="0" indent="0">
              <a:buNone/>
            </a:pPr>
            <a:endParaRPr lang="es-EC" sz="1800" dirty="0"/>
          </a:p>
          <a:p>
            <a:pPr marL="0" indent="0">
              <a:buNone/>
            </a:pPr>
            <a:endParaRPr lang="es-EC" sz="1800" dirty="0" smtClean="0"/>
          </a:p>
          <a:p>
            <a:pPr>
              <a:buFont typeface="Wingdings" pitchFamily="2" charset="2"/>
              <a:buChar char="q"/>
            </a:pPr>
            <a:endParaRPr lang="es-EC" sz="1800" dirty="0"/>
          </a:p>
          <a:p>
            <a:pPr>
              <a:buFont typeface="Wingdings" pitchFamily="2" charset="2"/>
              <a:buChar char="q"/>
            </a:pPr>
            <a:endParaRPr lang="es-EC" sz="1800" dirty="0" smtClean="0"/>
          </a:p>
          <a:p>
            <a:pPr>
              <a:buFont typeface="Wingdings" pitchFamily="2" charset="2"/>
              <a:buChar char="q"/>
            </a:pPr>
            <a:endParaRPr lang="es-EC" sz="1800" dirty="0" smtClean="0"/>
          </a:p>
          <a:p>
            <a:pPr>
              <a:buFont typeface="Wingdings" pitchFamily="2" charset="2"/>
              <a:buChar char="q"/>
            </a:pPr>
            <a:endParaRPr lang="es-EC" sz="1800" dirty="0" smtClean="0"/>
          </a:p>
          <a:p>
            <a:pPr>
              <a:buFont typeface="Wingdings" pitchFamily="2" charset="2"/>
              <a:buChar char="q"/>
            </a:pPr>
            <a:endParaRPr lang="es-EC" sz="1800" dirty="0"/>
          </a:p>
          <a:p>
            <a:pPr>
              <a:buFont typeface="Wingdings" pitchFamily="2" charset="2"/>
              <a:buChar char="q"/>
            </a:pPr>
            <a:endParaRPr lang="es-EC" sz="18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s-EC" sz="1800" b="1" dirty="0" smtClean="0">
                <a:solidFill>
                  <a:schemeClr val="accent3">
                    <a:lumMod val="75000"/>
                  </a:schemeClr>
                </a:solidFill>
              </a:rPr>
              <a:t>Salud</a:t>
            </a:r>
          </a:p>
          <a:p>
            <a:pPr>
              <a:buFont typeface="Wingdings" pitchFamily="2" charset="2"/>
              <a:buChar char="q"/>
            </a:pPr>
            <a:r>
              <a:rPr lang="es-EC" sz="1800" b="1" dirty="0" smtClean="0">
                <a:solidFill>
                  <a:schemeClr val="accent3">
                    <a:lumMod val="75000"/>
                  </a:schemeClr>
                </a:solidFill>
              </a:rPr>
              <a:t>Servicios Básicos: Electricidad, procedencia del agua de consumo doméstico, Telefonía, Computación e internet, vías y transporte</a:t>
            </a:r>
            <a:endParaRPr lang="es-EC" sz="1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3650301"/>
              </p:ext>
            </p:extLst>
          </p:nvPr>
        </p:nvGraphicFramePr>
        <p:xfrm>
          <a:off x="251520" y="1628800"/>
          <a:ext cx="367240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Explosión 1"/>
          <p:cNvSpPr/>
          <p:nvPr/>
        </p:nvSpPr>
        <p:spPr>
          <a:xfrm>
            <a:off x="3419872" y="4221088"/>
            <a:ext cx="432048" cy="438179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297213"/>
              </p:ext>
            </p:extLst>
          </p:nvPr>
        </p:nvGraphicFramePr>
        <p:xfrm>
          <a:off x="4067944" y="1340768"/>
          <a:ext cx="457200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4 Redondear rectángulo de esquina diagonal"/>
          <p:cNvSpPr/>
          <p:nvPr/>
        </p:nvSpPr>
        <p:spPr>
          <a:xfrm>
            <a:off x="7236296" y="1340768"/>
            <a:ext cx="1368152" cy="59169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900" b="1"/>
              <a:t>Primaria: 33%</a:t>
            </a:r>
          </a:p>
          <a:p>
            <a:pPr algn="l"/>
            <a:r>
              <a:rPr lang="es-EC" sz="900" b="1"/>
              <a:t>S. Educación: 21%</a:t>
            </a:r>
          </a:p>
        </p:txBody>
      </p:sp>
      <p:sp>
        <p:nvSpPr>
          <p:cNvPr id="8" name="13 Redondear rectángulo de esquina diagonal"/>
          <p:cNvSpPr/>
          <p:nvPr/>
        </p:nvSpPr>
        <p:spPr>
          <a:xfrm>
            <a:off x="4067944" y="1484784"/>
            <a:ext cx="1503178" cy="648072"/>
          </a:xfrm>
          <a:prstGeom prst="round2Diag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C" sz="900" dirty="0"/>
              <a:t>Primaria: 23%</a:t>
            </a:r>
          </a:p>
          <a:p>
            <a:pPr algn="l"/>
            <a:r>
              <a:rPr lang="es-EC" sz="900" dirty="0"/>
              <a:t>Secundaria: 16%</a:t>
            </a:r>
          </a:p>
          <a:p>
            <a:pPr algn="l"/>
            <a:r>
              <a:rPr lang="es-EC" sz="900" dirty="0"/>
              <a:t>Superior: 1%</a:t>
            </a:r>
          </a:p>
        </p:txBody>
      </p:sp>
      <p:sp>
        <p:nvSpPr>
          <p:cNvPr id="9" name="8 Explosión 1"/>
          <p:cNvSpPr/>
          <p:nvPr/>
        </p:nvSpPr>
        <p:spPr>
          <a:xfrm>
            <a:off x="8244408" y="1052736"/>
            <a:ext cx="360040" cy="432048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7920372" y="6309320"/>
            <a:ext cx="828092" cy="432048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277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Sub>
          <a:bldChart bld="seriesEl"/>
        </p:bldSub>
      </p:bldGraphic>
      <p:bldGraphic spid="6" grpId="0">
        <p:bldAsOne/>
      </p:bldGraphic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ANÁLISIS SAN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931224" cy="534920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836713"/>
            <a:ext cx="8568953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9512" y="6237312"/>
            <a:ext cx="7200800" cy="54080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>
                <a:solidFill>
                  <a:srgbClr val="0F3311"/>
                </a:solidFill>
              </a:rPr>
              <a:t>FUENTE</a:t>
            </a:r>
            <a:r>
              <a:rPr lang="es-EC" sz="1050" b="1" dirty="0" smtClean="0">
                <a:solidFill>
                  <a:srgbClr val="0F3311"/>
                </a:solidFill>
              </a:rPr>
              <a:t>: FAO 2007 (Guía de Seguridad  Alimentaria y Nutricional para uso del personal agropecuario de Nicaragua)</a:t>
            </a:r>
          </a:p>
          <a:p>
            <a:pPr algn="ctr"/>
            <a:r>
              <a:rPr lang="es-EC" sz="1050" b="1" dirty="0" smtClean="0">
                <a:solidFill>
                  <a:srgbClr val="0F3311"/>
                </a:solidFill>
              </a:rPr>
              <a:t>COLEGIO ZAMORANO (Enfoque SAN en proyectos de desarrollo agrícola)</a:t>
            </a:r>
            <a:endParaRPr lang="es-EC" sz="1050" b="1" dirty="0">
              <a:solidFill>
                <a:srgbClr val="0F3311"/>
              </a:solidFill>
            </a:endParaRPr>
          </a:p>
        </p:txBody>
      </p:sp>
      <p:sp>
        <p:nvSpPr>
          <p:cNvPr id="6" name="5 Explosión 1"/>
          <p:cNvSpPr/>
          <p:nvPr/>
        </p:nvSpPr>
        <p:spPr>
          <a:xfrm>
            <a:off x="1475656" y="2708920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Explosión 1"/>
          <p:cNvSpPr/>
          <p:nvPr/>
        </p:nvSpPr>
        <p:spPr>
          <a:xfrm>
            <a:off x="1981020" y="3789040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7 Explosión 1"/>
          <p:cNvSpPr/>
          <p:nvPr/>
        </p:nvSpPr>
        <p:spPr>
          <a:xfrm>
            <a:off x="4103947" y="2913475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8 Explosión 1"/>
          <p:cNvSpPr/>
          <p:nvPr/>
        </p:nvSpPr>
        <p:spPr>
          <a:xfrm>
            <a:off x="3131840" y="3269710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11 Explosión 1"/>
          <p:cNvSpPr/>
          <p:nvPr/>
        </p:nvSpPr>
        <p:spPr>
          <a:xfrm>
            <a:off x="6156176" y="2766862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Explosión 1"/>
          <p:cNvSpPr/>
          <p:nvPr/>
        </p:nvSpPr>
        <p:spPr>
          <a:xfrm>
            <a:off x="5796136" y="3392996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Explosión 1"/>
          <p:cNvSpPr/>
          <p:nvPr/>
        </p:nvSpPr>
        <p:spPr>
          <a:xfrm>
            <a:off x="8416431" y="3269710"/>
            <a:ext cx="360040" cy="288032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4 CuadroTexto"/>
          <p:cNvSpPr txBox="1"/>
          <p:nvPr/>
        </p:nvSpPr>
        <p:spPr>
          <a:xfrm>
            <a:off x="4533263" y="4192937"/>
            <a:ext cx="1692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/>
              <a:t>d</a:t>
            </a:r>
            <a:r>
              <a:rPr lang="es-EC" sz="900" dirty="0" smtClean="0"/>
              <a:t>eficiencias nutricionales</a:t>
            </a:r>
            <a:endParaRPr lang="es-EC" sz="900" dirty="0"/>
          </a:p>
        </p:txBody>
      </p:sp>
      <p:sp>
        <p:nvSpPr>
          <p:cNvPr id="11" name="10 Botón de acción: Hacia delante o Siguiente">
            <a:hlinkClick r:id="rId3" action="ppaction://hlinksldjump" highlightClick="1"/>
          </p:cNvPr>
          <p:cNvSpPr/>
          <p:nvPr/>
        </p:nvSpPr>
        <p:spPr>
          <a:xfrm>
            <a:off x="8240531" y="6303494"/>
            <a:ext cx="711840" cy="396787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Botón de acción: Hacia atrás o Anterior">
            <a:hlinkClick r:id="rId4" action="ppaction://hlinksldjump" highlightClick="1"/>
          </p:cNvPr>
          <p:cNvSpPr/>
          <p:nvPr/>
        </p:nvSpPr>
        <p:spPr>
          <a:xfrm>
            <a:off x="7524328" y="6303494"/>
            <a:ext cx="716203" cy="396787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46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Acceso de alimentos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6" name="5 Llamada rectangular redondeada"/>
          <p:cNvSpPr/>
          <p:nvPr/>
        </p:nvSpPr>
        <p:spPr>
          <a:xfrm rot="18678283">
            <a:off x="124570" y="1628800"/>
            <a:ext cx="2088232" cy="1008112"/>
          </a:xfrm>
          <a:prstGeom prst="wedgeRoundRectCallout">
            <a:avLst/>
          </a:prstGeom>
          <a:gradFill flip="none" rotWithShape="1">
            <a:gsLst>
              <a:gs pos="0">
                <a:srgbClr val="669900">
                  <a:tint val="66000"/>
                  <a:satMod val="160000"/>
                </a:srgbClr>
              </a:gs>
              <a:gs pos="50000">
                <a:srgbClr val="669900">
                  <a:tint val="44500"/>
                  <a:satMod val="160000"/>
                </a:srgbClr>
              </a:gs>
              <a:gs pos="100000">
                <a:srgbClr val="6699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</a:rPr>
              <a:t>INGRESO FAMILIAR </a:t>
            </a:r>
            <a:endParaRPr lang="es-EC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32856"/>
            <a:ext cx="4968552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Flecha derecha"/>
          <p:cNvSpPr/>
          <p:nvPr/>
        </p:nvSpPr>
        <p:spPr>
          <a:xfrm rot="1654683">
            <a:off x="1593775" y="2572404"/>
            <a:ext cx="921528" cy="1008112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3 CuadroTexto"/>
          <p:cNvSpPr txBox="1"/>
          <p:nvPr/>
        </p:nvSpPr>
        <p:spPr>
          <a:xfrm>
            <a:off x="1691680" y="6251245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Fuente: </a:t>
            </a:r>
            <a:r>
              <a:rPr lang="es-EC" sz="1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Identificación, Formulación y evaluación de proyectos de inversión pública.  Ministerio de Economía y Finanzas.  Perú</a:t>
            </a:r>
            <a:endParaRPr lang="es-EC" sz="1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7812360" y="6251245"/>
            <a:ext cx="792088" cy="461665"/>
          </a:xfrm>
          <a:prstGeom prst="actionButtonBackPrevio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6103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vert="horz" anchor="b">
            <a:normAutofit fontScale="90000"/>
          </a:bodyPr>
          <a:lstStyle/>
          <a:p>
            <a:pPr algn="ctr"/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DEFINICIÓN DEL PROBLEMA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075240" cy="5709248"/>
          </a:xfrm>
        </p:spPr>
        <p:txBody>
          <a:bodyPr/>
          <a:lstStyle/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2127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836712"/>
            <a:ext cx="6912768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724128" y="4653136"/>
            <a:ext cx="2520280" cy="115212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CD: causa directa</a:t>
            </a:r>
          </a:p>
          <a:p>
            <a:pPr algn="just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CI: Causa indirecta</a:t>
            </a:r>
          </a:p>
          <a:p>
            <a:pPr algn="just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ED: Efecto directo</a:t>
            </a:r>
          </a:p>
          <a:p>
            <a:pPr algn="just"/>
            <a:r>
              <a:rPr lang="es-EC" dirty="0" smtClean="0">
                <a:solidFill>
                  <a:schemeClr val="accent1">
                    <a:lumMod val="50000"/>
                  </a:schemeClr>
                </a:solidFill>
              </a:rPr>
              <a:t>EI: Efecto indirecto</a:t>
            </a:r>
            <a:endParaRPr lang="es-EC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4 Botón de acción: Hacia delante o Siguiente">
            <a:hlinkClick r:id="" action="ppaction://hlinkshowjump?jump=nextslide" highlightClick="1"/>
          </p:cNvPr>
          <p:cNvSpPr/>
          <p:nvPr/>
        </p:nvSpPr>
        <p:spPr>
          <a:xfrm>
            <a:off x="7425926" y="6237312"/>
            <a:ext cx="818482" cy="504056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849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lnDef>
      <a:spPr/>
      <a:bodyPr/>
      <a:lstStyle/>
      <a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3407</TotalTime>
  <Words>1368</Words>
  <Application>Microsoft Office PowerPoint</Application>
  <PresentationFormat>Presentación en pantalla (4:3)</PresentationFormat>
  <Paragraphs>560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Mirador</vt:lpstr>
      <vt:lpstr>Presentación de PowerPoint</vt:lpstr>
      <vt:lpstr>FASE I: ASPECTOS GENERALES</vt:lpstr>
      <vt:lpstr>FASE I: EL PROYECTO EN EL ÁMBITO DE LA INVERSIÓN PÚBLICA</vt:lpstr>
      <vt:lpstr>FASE II: IDENTIFICACIÓN DEL PROYECTO</vt:lpstr>
      <vt:lpstr>LOCALIZACIÓN </vt:lpstr>
      <vt:lpstr>Diagnóstico de la situación actual  Características socio - culturales</vt:lpstr>
      <vt:lpstr>ANÁLISIS SAN </vt:lpstr>
      <vt:lpstr>Acceso de alimentos</vt:lpstr>
      <vt:lpstr>DEFINICIÓN DEL PROBLEMA</vt:lpstr>
      <vt:lpstr>DEFINICIÓN DEL PROBLEMA: PROYECTO</vt:lpstr>
      <vt:lpstr>DETERMINACIÓN DE LA LÍNEA BASE</vt:lpstr>
      <vt:lpstr>LÍNEA BASE DEL PROYECTO</vt:lpstr>
      <vt:lpstr>DEFINICIÓN  DEL OBJETIVO, MEDIOS Y FINES</vt:lpstr>
      <vt:lpstr>ÁRBOL DE OBJETIVOS</vt:lpstr>
      <vt:lpstr>DEFINICIÓN DE ALTERNATIVAS DE SOLUCIÓN</vt:lpstr>
      <vt:lpstr>DEFINICIÓN DE ALTERNATIVAS DE SOLUCIÓN</vt:lpstr>
      <vt:lpstr>FASE III: formulación POBLACIÓN  DEMANDANTE  EFECTIVA</vt:lpstr>
      <vt:lpstr>PROYECCIÓN DE LA DEMANDA EFECTIVA</vt:lpstr>
      <vt:lpstr>HORIZONTE DE EVALUACIÓN</vt:lpstr>
      <vt:lpstr>ANÁLISIS DE OFERTA Y DEMANDA </vt:lpstr>
      <vt:lpstr>BALANCE  DE LA OFERTA Y DEMANDA </vt:lpstr>
      <vt:lpstr>DIAGNÓSTICO DE INVOLUCRADOS</vt:lpstr>
      <vt:lpstr>DIAGNÓSTICO DE INVOLUCRADOS</vt:lpstr>
      <vt:lpstr>MATRIZ DE MARCO LÓGICO</vt:lpstr>
      <vt:lpstr>Resultados - indicadores</vt:lpstr>
      <vt:lpstr>VIABILIDAD Y PLAN DE SOTENIBILIDAD: viabilidad técnica</vt:lpstr>
      <vt:lpstr>  VIABILIDAD Y PLAN DE SOTENIBILIDAD </vt:lpstr>
      <vt:lpstr>VIABILIDAD Y PLAN DE SOTENIBILIDAD: IDENTIFICACIÓN DE COSTOS DE INVERSIÓN </vt:lpstr>
      <vt:lpstr>VIABILIDAD Y PLAN DE SOTENIBILIDAD EVALUACIÓN SOCIAL</vt:lpstr>
      <vt:lpstr>VIABILIDAD Y PLAN DE SOTENIBILIDAD EVALUACIÓN SOCIAL</vt:lpstr>
      <vt:lpstr>VIABILIDAD Y PLAN DE SOTENIBILIDAD EVALUACIÓN SOCIAL</vt:lpstr>
      <vt:lpstr>ANÁLISIS DE SOSTENIBILIDAD</vt:lpstr>
      <vt:lpstr>Presentación de PowerPoint</vt:lpstr>
      <vt:lpstr>ANÁLISIS DE IMPACTO AMBIENTAL Y RIESGOS </vt:lpstr>
      <vt:lpstr>MATRIZ DE SIGNIFICACIA DE IMPACTOS AMBIENTALES</vt:lpstr>
      <vt:lpstr>ANÁLISIS DE IMPACTO AMBIENTAL Y RIESGOS </vt:lpstr>
      <vt:lpstr> </vt:lpstr>
      <vt:lpstr>ESTRATEGIA DE EJECUCIÓN: ORGANIZACIÓN Y GESTIÓN</vt:lpstr>
      <vt:lpstr>Gestión de recursos humanos</vt:lpstr>
      <vt:lpstr> ESTRATEGIA DE SEGUIMIENTO Y EVALUACIÓN</vt:lpstr>
      <vt:lpstr> ESTRATEGIA DE SEGUIMIENTO Y EVALUACIÓN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PLANIFICACION</dc:creator>
  <cp:lastModifiedBy>Karcia Ayala</cp:lastModifiedBy>
  <cp:revision>292</cp:revision>
  <dcterms:created xsi:type="dcterms:W3CDTF">2014-08-14T22:06:08Z</dcterms:created>
  <dcterms:modified xsi:type="dcterms:W3CDTF">2014-09-23T17:20:07Z</dcterms:modified>
</cp:coreProperties>
</file>