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9" r:id="rId3"/>
    <p:sldId id="290" r:id="rId4"/>
    <p:sldId id="277" r:id="rId5"/>
    <p:sldId id="303" r:id="rId6"/>
    <p:sldId id="292" r:id="rId7"/>
    <p:sldId id="305" r:id="rId8"/>
    <p:sldId id="293" r:id="rId9"/>
    <p:sldId id="295" r:id="rId10"/>
    <p:sldId id="296" r:id="rId11"/>
    <p:sldId id="297" r:id="rId12"/>
    <p:sldId id="298" r:id="rId13"/>
    <p:sldId id="306" r:id="rId14"/>
    <p:sldId id="307" r:id="rId15"/>
    <p:sldId id="301" r:id="rId16"/>
    <p:sldId id="304" r:id="rId17"/>
    <p:sldId id="302" r:id="rId18"/>
    <p:sldId id="308" r:id="rId19"/>
    <p:sldId id="309" r:id="rId20"/>
    <p:sldId id="310" r:id="rId21"/>
    <p:sldId id="311" r:id="rId22"/>
    <p:sldId id="312" r:id="rId23"/>
    <p:sldId id="313" r:id="rId24"/>
    <p:sldId id="314" r:id="rId25"/>
    <p:sldId id="315" r:id="rId26"/>
    <p:sldId id="316" r:id="rId27"/>
    <p:sldId id="328" r:id="rId28"/>
    <p:sldId id="317" r:id="rId29"/>
    <p:sldId id="318" r:id="rId30"/>
    <p:sldId id="319" r:id="rId31"/>
    <p:sldId id="320" r:id="rId32"/>
    <p:sldId id="321" r:id="rId33"/>
    <p:sldId id="322" r:id="rId34"/>
    <p:sldId id="324" r:id="rId35"/>
    <p:sldId id="325" r:id="rId36"/>
    <p:sldId id="326" r:id="rId37"/>
    <p:sldId id="327" r:id="rId38"/>
    <p:sldId id="289" r:id="rId3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studiante1" initials="E" lastIdx="0" clrIdx="0">
    <p:extLst>
      <p:ext uri="{19B8F6BF-5375-455C-9EA6-DF929625EA0E}">
        <p15:presenceInfo xmlns:p15="http://schemas.microsoft.com/office/powerpoint/2012/main" userId="Estudiante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A42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8ED180-32F2-4FA5-BB1A-7F7458CC997D}" v="278" dt="2021-03-30T21:49:33.056"/>
    <p1510:client id="{8F708E18-B73D-499D-8493-23AD5F58DA58}" v="480" dt="2021-03-30T17:13:00.927"/>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83303" autoAdjust="0"/>
  </p:normalViewPr>
  <p:slideViewPr>
    <p:cSldViewPr snapToGrid="0">
      <p:cViewPr varScale="1">
        <p:scale>
          <a:sx n="91" d="100"/>
          <a:sy n="91" d="100"/>
        </p:scale>
        <p:origin x="8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iän De La cruz" userId="8dc40d4c6f9adaa9" providerId="LiveId" clId="{308ED180-32F2-4FA5-BB1A-7F7458CC997D}"/>
    <pc:docChg chg="undo redo custSel addSld delSld modSld sldOrd">
      <pc:chgData name="Briiän De La cruz" userId="8dc40d4c6f9adaa9" providerId="LiveId" clId="{308ED180-32F2-4FA5-BB1A-7F7458CC997D}" dt="2021-03-30T21:49:33.046" v="2460" actId="1076"/>
      <pc:docMkLst>
        <pc:docMk/>
      </pc:docMkLst>
      <pc:sldChg chg="addSp modSp">
        <pc:chgData name="Briiän De La cruz" userId="8dc40d4c6f9adaa9" providerId="LiveId" clId="{308ED180-32F2-4FA5-BB1A-7F7458CC997D}" dt="2021-03-30T17:22:12.563" v="1" actId="1076"/>
        <pc:sldMkLst>
          <pc:docMk/>
          <pc:sldMk cId="2264911275" sldId="290"/>
        </pc:sldMkLst>
        <pc:spChg chg="add mod">
          <ac:chgData name="Briiän De La cruz" userId="8dc40d4c6f9adaa9" providerId="LiveId" clId="{308ED180-32F2-4FA5-BB1A-7F7458CC997D}" dt="2021-03-30T17:22:12.563" v="1" actId="1076"/>
          <ac:spMkLst>
            <pc:docMk/>
            <pc:sldMk cId="2264911275" sldId="290"/>
            <ac:spMk id="22" creationId="{8E708135-D268-4B71-BFF0-22C1BE708DD7}"/>
          </ac:spMkLst>
        </pc:spChg>
        <pc:spChg chg="add mod">
          <ac:chgData name="Briiän De La cruz" userId="8dc40d4c6f9adaa9" providerId="LiveId" clId="{308ED180-32F2-4FA5-BB1A-7F7458CC997D}" dt="2021-03-30T17:22:12.563" v="1" actId="1076"/>
          <ac:spMkLst>
            <pc:docMk/>
            <pc:sldMk cId="2264911275" sldId="290"/>
            <ac:spMk id="26" creationId="{A3CC6CD5-5DE5-47E5-9E2E-7B5D5306C2A4}"/>
          </ac:spMkLst>
        </pc:spChg>
        <pc:spChg chg="add mod">
          <ac:chgData name="Briiän De La cruz" userId="8dc40d4c6f9adaa9" providerId="LiveId" clId="{308ED180-32F2-4FA5-BB1A-7F7458CC997D}" dt="2021-03-30T17:22:12.563" v="1" actId="1076"/>
          <ac:spMkLst>
            <pc:docMk/>
            <pc:sldMk cId="2264911275" sldId="290"/>
            <ac:spMk id="27" creationId="{57582215-409E-4724-BA97-E31AC7B9BE20}"/>
          </ac:spMkLst>
        </pc:spChg>
        <pc:picChg chg="add mod">
          <ac:chgData name="Briiän De La cruz" userId="8dc40d4c6f9adaa9" providerId="LiveId" clId="{308ED180-32F2-4FA5-BB1A-7F7458CC997D}" dt="2021-03-30T17:22:12.563" v="1" actId="1076"/>
          <ac:picMkLst>
            <pc:docMk/>
            <pc:sldMk cId="2264911275" sldId="290"/>
            <ac:picMk id="20" creationId="{F9135541-34AB-43F8-8ACC-DCEEE8692A40}"/>
          </ac:picMkLst>
        </pc:picChg>
        <pc:picChg chg="add mod">
          <ac:chgData name="Briiän De La cruz" userId="8dc40d4c6f9adaa9" providerId="LiveId" clId="{308ED180-32F2-4FA5-BB1A-7F7458CC997D}" dt="2021-03-30T17:22:12.563" v="1" actId="1076"/>
          <ac:picMkLst>
            <pc:docMk/>
            <pc:sldMk cId="2264911275" sldId="290"/>
            <ac:picMk id="21" creationId="{4D0E29F6-E9EA-4E19-A81A-04C19EA92CAC}"/>
          </ac:picMkLst>
        </pc:picChg>
        <pc:picChg chg="add mod">
          <ac:chgData name="Briiän De La cruz" userId="8dc40d4c6f9adaa9" providerId="LiveId" clId="{308ED180-32F2-4FA5-BB1A-7F7458CC997D}" dt="2021-03-30T17:22:12.563" v="1" actId="1076"/>
          <ac:picMkLst>
            <pc:docMk/>
            <pc:sldMk cId="2264911275" sldId="290"/>
            <ac:picMk id="23" creationId="{005B6733-110A-45E0-AB28-7D1DF5CDB6EC}"/>
          </ac:picMkLst>
        </pc:picChg>
        <pc:picChg chg="add mod">
          <ac:chgData name="Briiän De La cruz" userId="8dc40d4c6f9adaa9" providerId="LiveId" clId="{308ED180-32F2-4FA5-BB1A-7F7458CC997D}" dt="2021-03-30T17:22:12.563" v="1" actId="1076"/>
          <ac:picMkLst>
            <pc:docMk/>
            <pc:sldMk cId="2264911275" sldId="290"/>
            <ac:picMk id="24" creationId="{6A0CD62F-3AF7-40CB-A475-236458E13708}"/>
          </ac:picMkLst>
        </pc:picChg>
        <pc:picChg chg="add mod">
          <ac:chgData name="Briiän De La cruz" userId="8dc40d4c6f9adaa9" providerId="LiveId" clId="{308ED180-32F2-4FA5-BB1A-7F7458CC997D}" dt="2021-03-30T17:22:12.563" v="1" actId="1076"/>
          <ac:picMkLst>
            <pc:docMk/>
            <pc:sldMk cId="2264911275" sldId="290"/>
            <ac:picMk id="25" creationId="{0DCAAB93-8B6E-4F3B-A313-763E5D301E8D}"/>
          </ac:picMkLst>
        </pc:picChg>
      </pc:sldChg>
      <pc:sldChg chg="addSp delSp modSp">
        <pc:chgData name="Briiän De La cruz" userId="8dc40d4c6f9adaa9" providerId="LiveId" clId="{308ED180-32F2-4FA5-BB1A-7F7458CC997D}" dt="2021-03-30T17:22:57.509" v="5"/>
        <pc:sldMkLst>
          <pc:docMk/>
          <pc:sldMk cId="3266374209" sldId="292"/>
        </pc:sldMkLst>
        <pc:spChg chg="add del mod">
          <ac:chgData name="Briiän De La cruz" userId="8dc40d4c6f9adaa9" providerId="LiveId" clId="{308ED180-32F2-4FA5-BB1A-7F7458CC997D}" dt="2021-03-30T17:22:36.603" v="3"/>
          <ac:spMkLst>
            <pc:docMk/>
            <pc:sldMk cId="3266374209" sldId="292"/>
            <ac:spMk id="22" creationId="{972CFA50-6FEA-4617-947F-F827848843F6}"/>
          </ac:spMkLst>
        </pc:spChg>
        <pc:spChg chg="add mod">
          <ac:chgData name="Briiän De La cruz" userId="8dc40d4c6f9adaa9" providerId="LiveId" clId="{308ED180-32F2-4FA5-BB1A-7F7458CC997D}" dt="2021-03-30T17:22:57.509" v="5"/>
          <ac:spMkLst>
            <pc:docMk/>
            <pc:sldMk cId="3266374209" sldId="292"/>
            <ac:spMk id="26" creationId="{846F9DA0-CC58-444D-9D8E-AE80CBF267AB}"/>
          </ac:spMkLst>
        </pc:spChg>
        <pc:picChg chg="add del mod">
          <ac:chgData name="Briiän De La cruz" userId="8dc40d4c6f9adaa9" providerId="LiveId" clId="{308ED180-32F2-4FA5-BB1A-7F7458CC997D}" dt="2021-03-30T17:22:36.603" v="3"/>
          <ac:picMkLst>
            <pc:docMk/>
            <pc:sldMk cId="3266374209" sldId="292"/>
            <ac:picMk id="20" creationId="{1982015D-F3D8-4E90-9A07-C192F7698111}"/>
          </ac:picMkLst>
        </pc:picChg>
        <pc:picChg chg="add del mod">
          <ac:chgData name="Briiän De La cruz" userId="8dc40d4c6f9adaa9" providerId="LiveId" clId="{308ED180-32F2-4FA5-BB1A-7F7458CC997D}" dt="2021-03-30T17:22:36.603" v="3"/>
          <ac:picMkLst>
            <pc:docMk/>
            <pc:sldMk cId="3266374209" sldId="292"/>
            <ac:picMk id="21" creationId="{D0AA24FE-7F35-40AF-8336-FD7234D12A0A}"/>
          </ac:picMkLst>
        </pc:picChg>
        <pc:picChg chg="add del mod">
          <ac:chgData name="Briiän De La cruz" userId="8dc40d4c6f9adaa9" providerId="LiveId" clId="{308ED180-32F2-4FA5-BB1A-7F7458CC997D}" dt="2021-03-30T17:22:36.603" v="3"/>
          <ac:picMkLst>
            <pc:docMk/>
            <pc:sldMk cId="3266374209" sldId="292"/>
            <ac:picMk id="23" creationId="{0BF5E191-24D1-493E-8929-ACB6DE0F57EF}"/>
          </ac:picMkLst>
        </pc:picChg>
        <pc:picChg chg="add mod">
          <ac:chgData name="Briiän De La cruz" userId="8dc40d4c6f9adaa9" providerId="LiveId" clId="{308ED180-32F2-4FA5-BB1A-7F7458CC997D}" dt="2021-03-30T17:22:57.509" v="5"/>
          <ac:picMkLst>
            <pc:docMk/>
            <pc:sldMk cId="3266374209" sldId="292"/>
            <ac:picMk id="24" creationId="{0C39BDDD-E87C-47F4-A7CF-5CAA0D4C98D4}"/>
          </ac:picMkLst>
        </pc:picChg>
        <pc:picChg chg="add mod">
          <ac:chgData name="Briiän De La cruz" userId="8dc40d4c6f9adaa9" providerId="LiveId" clId="{308ED180-32F2-4FA5-BB1A-7F7458CC997D}" dt="2021-03-30T17:22:57.509" v="5"/>
          <ac:picMkLst>
            <pc:docMk/>
            <pc:sldMk cId="3266374209" sldId="292"/>
            <ac:picMk id="25" creationId="{1B7667B2-AA67-4F4C-A208-0EE60809C1B0}"/>
          </ac:picMkLst>
        </pc:picChg>
        <pc:picChg chg="add mod">
          <ac:chgData name="Briiän De La cruz" userId="8dc40d4c6f9adaa9" providerId="LiveId" clId="{308ED180-32F2-4FA5-BB1A-7F7458CC997D}" dt="2021-03-30T17:22:57.509" v="5"/>
          <ac:picMkLst>
            <pc:docMk/>
            <pc:sldMk cId="3266374209" sldId="292"/>
            <ac:picMk id="27" creationId="{60D8642F-B4EB-4300-B06E-178F395747D0}"/>
          </ac:picMkLst>
        </pc:picChg>
      </pc:sldChg>
      <pc:sldChg chg="modAnim">
        <pc:chgData name="Briiän De La cruz" userId="8dc40d4c6f9adaa9" providerId="LiveId" clId="{308ED180-32F2-4FA5-BB1A-7F7458CC997D}" dt="2021-03-30T19:45:22.446" v="331"/>
        <pc:sldMkLst>
          <pc:docMk/>
          <pc:sldMk cId="3403426862" sldId="301"/>
        </pc:sldMkLst>
      </pc:sldChg>
      <pc:sldChg chg="modSp modAnim">
        <pc:chgData name="Briiän De La cruz" userId="8dc40d4c6f9adaa9" providerId="LiveId" clId="{308ED180-32F2-4FA5-BB1A-7F7458CC997D}" dt="2021-03-30T19:44:47.419" v="328" actId="1076"/>
        <pc:sldMkLst>
          <pc:docMk/>
          <pc:sldMk cId="2387111582" sldId="303"/>
        </pc:sldMkLst>
        <pc:picChg chg="mod">
          <ac:chgData name="Briiän De La cruz" userId="8dc40d4c6f9adaa9" providerId="LiveId" clId="{308ED180-32F2-4FA5-BB1A-7F7458CC997D}" dt="2021-03-30T19:44:47.419" v="328" actId="1076"/>
          <ac:picMkLst>
            <pc:docMk/>
            <pc:sldMk cId="2387111582" sldId="303"/>
            <ac:picMk id="47" creationId="{E63BB83E-42A5-41C0-AAD6-B91A5B3B9367}"/>
          </ac:picMkLst>
        </pc:picChg>
      </pc:sldChg>
      <pc:sldChg chg="addSp modSp add">
        <pc:chgData name="Briiän De La cruz" userId="8dc40d4c6f9adaa9" providerId="LiveId" clId="{308ED180-32F2-4FA5-BB1A-7F7458CC997D}" dt="2021-03-30T17:23:08.037" v="6"/>
        <pc:sldMkLst>
          <pc:docMk/>
          <pc:sldMk cId="3896242480" sldId="305"/>
        </pc:sldMkLst>
        <pc:spChg chg="add mod">
          <ac:chgData name="Briiän De La cruz" userId="8dc40d4c6f9adaa9" providerId="LiveId" clId="{308ED180-32F2-4FA5-BB1A-7F7458CC997D}" dt="2021-03-30T17:23:08.037" v="6"/>
          <ac:spMkLst>
            <pc:docMk/>
            <pc:sldMk cId="3896242480" sldId="305"/>
            <ac:spMk id="22" creationId="{C42A1643-7213-4D6C-A2C6-2FA82D3EEF83}"/>
          </ac:spMkLst>
        </pc:spChg>
        <pc:spChg chg="add mod">
          <ac:chgData name="Briiän De La cruz" userId="8dc40d4c6f9adaa9" providerId="LiveId" clId="{308ED180-32F2-4FA5-BB1A-7F7458CC997D}" dt="2021-03-30T17:23:08.037" v="6"/>
          <ac:spMkLst>
            <pc:docMk/>
            <pc:sldMk cId="3896242480" sldId="305"/>
            <ac:spMk id="23" creationId="{3DC96F5A-BA33-43A4-B781-EAEBF516BB7D}"/>
          </ac:spMkLst>
        </pc:spChg>
        <pc:picChg chg="add mod">
          <ac:chgData name="Briiän De La cruz" userId="8dc40d4c6f9adaa9" providerId="LiveId" clId="{308ED180-32F2-4FA5-BB1A-7F7458CC997D}" dt="2021-03-30T17:23:08.037" v="6"/>
          <ac:picMkLst>
            <pc:docMk/>
            <pc:sldMk cId="3896242480" sldId="305"/>
            <ac:picMk id="20" creationId="{C05F517E-BED4-492F-A8A5-293A9490C4D6}"/>
          </ac:picMkLst>
        </pc:picChg>
        <pc:picChg chg="add mod">
          <ac:chgData name="Briiän De La cruz" userId="8dc40d4c6f9adaa9" providerId="LiveId" clId="{308ED180-32F2-4FA5-BB1A-7F7458CC997D}" dt="2021-03-30T17:23:08.037" v="6"/>
          <ac:picMkLst>
            <pc:docMk/>
            <pc:sldMk cId="3896242480" sldId="305"/>
            <ac:picMk id="21" creationId="{934AEA21-1D9B-4D9C-99E1-1E8E14885B23}"/>
          </ac:picMkLst>
        </pc:picChg>
        <pc:picChg chg="add mod">
          <ac:chgData name="Briiän De La cruz" userId="8dc40d4c6f9adaa9" providerId="LiveId" clId="{308ED180-32F2-4FA5-BB1A-7F7458CC997D}" dt="2021-03-30T17:23:08.037" v="6"/>
          <ac:picMkLst>
            <pc:docMk/>
            <pc:sldMk cId="3896242480" sldId="305"/>
            <ac:picMk id="24" creationId="{A7334E8A-E39A-40D9-B4CF-B639D14DB55F}"/>
          </ac:picMkLst>
        </pc:picChg>
      </pc:sldChg>
      <pc:sldChg chg="addSp delSp modSp add mod">
        <pc:chgData name="Briiän De La cruz" userId="8dc40d4c6f9adaa9" providerId="LiveId" clId="{308ED180-32F2-4FA5-BB1A-7F7458CC997D}" dt="2021-03-30T19:43:59.788" v="321" actId="1076"/>
        <pc:sldMkLst>
          <pc:docMk/>
          <pc:sldMk cId="2719574856" sldId="306"/>
        </pc:sldMkLst>
        <pc:spChg chg="mod">
          <ac:chgData name="Briiän De La cruz" userId="8dc40d4c6f9adaa9" providerId="LiveId" clId="{308ED180-32F2-4FA5-BB1A-7F7458CC997D}" dt="2021-03-30T17:24:45.971" v="34" actId="1076"/>
          <ac:spMkLst>
            <pc:docMk/>
            <pc:sldMk cId="2719574856" sldId="306"/>
            <ac:spMk id="28" creationId="{00000000-0000-0000-0000-000000000000}"/>
          </ac:spMkLst>
        </pc:spChg>
        <pc:spChg chg="mod">
          <ac:chgData name="Briiän De La cruz" userId="8dc40d4c6f9adaa9" providerId="LiveId" clId="{308ED180-32F2-4FA5-BB1A-7F7458CC997D}" dt="2021-03-30T17:24:51.633" v="41" actId="20577"/>
          <ac:spMkLst>
            <pc:docMk/>
            <pc:sldMk cId="2719574856" sldId="306"/>
            <ac:spMk id="33" creationId="{00000000-0000-0000-0000-000000000000}"/>
          </ac:spMkLst>
        </pc:spChg>
        <pc:spChg chg="del">
          <ac:chgData name="Briiän De La cruz" userId="8dc40d4c6f9adaa9" providerId="LiveId" clId="{308ED180-32F2-4FA5-BB1A-7F7458CC997D}" dt="2021-03-30T17:23:37.910" v="9" actId="478"/>
          <ac:spMkLst>
            <pc:docMk/>
            <pc:sldMk cId="2719574856" sldId="306"/>
            <ac:spMk id="35" creationId="{F59F6AEB-6B37-4499-A20F-90839D814EDC}"/>
          </ac:spMkLst>
        </pc:spChg>
        <pc:spChg chg="mod">
          <ac:chgData name="Briiän De La cruz" userId="8dc40d4c6f9adaa9" providerId="LiveId" clId="{308ED180-32F2-4FA5-BB1A-7F7458CC997D}" dt="2021-03-30T17:24:39.932" v="32" actId="207"/>
          <ac:spMkLst>
            <pc:docMk/>
            <pc:sldMk cId="2719574856" sldId="306"/>
            <ac:spMk id="39" creationId="{00000000-0000-0000-0000-000000000000}"/>
          </ac:spMkLst>
        </pc:spChg>
        <pc:spChg chg="mod">
          <ac:chgData name="Briiän De La cruz" userId="8dc40d4c6f9adaa9" providerId="LiveId" clId="{308ED180-32F2-4FA5-BB1A-7F7458CC997D}" dt="2021-03-30T17:25:23.427" v="50" actId="20577"/>
          <ac:spMkLst>
            <pc:docMk/>
            <pc:sldMk cId="2719574856" sldId="306"/>
            <ac:spMk id="43" creationId="{00000000-0000-0000-0000-000000000000}"/>
          </ac:spMkLst>
        </pc:spChg>
        <pc:spChg chg="add del mod">
          <ac:chgData name="Briiän De La cruz" userId="8dc40d4c6f9adaa9" providerId="LiveId" clId="{308ED180-32F2-4FA5-BB1A-7F7458CC997D}" dt="2021-03-30T17:28:09.482" v="57" actId="478"/>
          <ac:spMkLst>
            <pc:docMk/>
            <pc:sldMk cId="2719574856" sldId="306"/>
            <ac:spMk id="49" creationId="{A3F2337D-AB04-4DEA-A50B-0858832C5C34}"/>
          </ac:spMkLst>
        </pc:spChg>
        <pc:spChg chg="add del mod">
          <ac:chgData name="Briiän De La cruz" userId="8dc40d4c6f9adaa9" providerId="LiveId" clId="{308ED180-32F2-4FA5-BB1A-7F7458CC997D}" dt="2021-03-30T17:28:07.052" v="56" actId="478"/>
          <ac:spMkLst>
            <pc:docMk/>
            <pc:sldMk cId="2719574856" sldId="306"/>
            <ac:spMk id="50" creationId="{1BE76BE4-9E62-429A-A177-93ACC9FE94C6}"/>
          </ac:spMkLst>
        </pc:spChg>
        <pc:spChg chg="del">
          <ac:chgData name="Briiän De La cruz" userId="8dc40d4c6f9adaa9" providerId="LiveId" clId="{308ED180-32F2-4FA5-BB1A-7F7458CC997D}" dt="2021-03-30T17:23:42.221" v="15" actId="478"/>
          <ac:spMkLst>
            <pc:docMk/>
            <pc:sldMk cId="2719574856" sldId="306"/>
            <ac:spMk id="51" creationId="{25E9ABCA-D4D2-400D-B955-D93018192354}"/>
          </ac:spMkLst>
        </pc:spChg>
        <pc:spChg chg="add del mod">
          <ac:chgData name="Briiän De La cruz" userId="8dc40d4c6f9adaa9" providerId="LiveId" clId="{308ED180-32F2-4FA5-BB1A-7F7458CC997D}" dt="2021-03-30T17:28:01.661" v="55" actId="478"/>
          <ac:spMkLst>
            <pc:docMk/>
            <pc:sldMk cId="2719574856" sldId="306"/>
            <ac:spMk id="53" creationId="{05E10197-14EE-4224-AB5D-3D8C93381B31}"/>
          </ac:spMkLst>
        </pc:spChg>
        <pc:spChg chg="add mod">
          <ac:chgData name="Briiän De La cruz" userId="8dc40d4c6f9adaa9" providerId="LiveId" clId="{308ED180-32F2-4FA5-BB1A-7F7458CC997D}" dt="2021-03-30T19:43:59.788" v="321" actId="1076"/>
          <ac:spMkLst>
            <pc:docMk/>
            <pc:sldMk cId="2719574856" sldId="306"/>
            <ac:spMk id="54" creationId="{81BB0FD5-A66E-4C2B-923D-9A254A79514D}"/>
          </ac:spMkLst>
        </pc:spChg>
        <pc:spChg chg="del">
          <ac:chgData name="Briiän De La cruz" userId="8dc40d4c6f9adaa9" providerId="LiveId" clId="{308ED180-32F2-4FA5-BB1A-7F7458CC997D}" dt="2021-03-30T17:23:36.491" v="8" actId="478"/>
          <ac:spMkLst>
            <pc:docMk/>
            <pc:sldMk cId="2719574856" sldId="306"/>
            <ac:spMk id="56" creationId="{BB8C15DA-C5FA-4CB5-B346-0D1F3AD95870}"/>
          </ac:spMkLst>
        </pc:spChg>
        <pc:spChg chg="add mod">
          <ac:chgData name="Briiän De La cruz" userId="8dc40d4c6f9adaa9" providerId="LiveId" clId="{308ED180-32F2-4FA5-BB1A-7F7458CC997D}" dt="2021-03-30T19:43:54.075" v="319" actId="1076"/>
          <ac:spMkLst>
            <pc:docMk/>
            <pc:sldMk cId="2719574856" sldId="306"/>
            <ac:spMk id="58" creationId="{1B008439-19EC-43B7-AD13-7D66BEFA5A1B}"/>
          </ac:spMkLst>
        </pc:spChg>
        <pc:spChg chg="add mod">
          <ac:chgData name="Briiän De La cruz" userId="8dc40d4c6f9adaa9" providerId="LiveId" clId="{308ED180-32F2-4FA5-BB1A-7F7458CC997D}" dt="2021-03-30T19:40:26.389" v="284" actId="14100"/>
          <ac:spMkLst>
            <pc:docMk/>
            <pc:sldMk cId="2719574856" sldId="306"/>
            <ac:spMk id="60" creationId="{B321BCE6-EEFA-4A4E-9CE1-1B9A342F90B9}"/>
          </ac:spMkLst>
        </pc:spChg>
        <pc:spChg chg="add mod">
          <ac:chgData name="Briiän De La cruz" userId="8dc40d4c6f9adaa9" providerId="LiveId" clId="{308ED180-32F2-4FA5-BB1A-7F7458CC997D}" dt="2021-03-30T19:40:44.358" v="287" actId="692"/>
          <ac:spMkLst>
            <pc:docMk/>
            <pc:sldMk cId="2719574856" sldId="306"/>
            <ac:spMk id="63" creationId="{EA0EEC60-3274-4A3E-AE9D-F7CD4C220C3B}"/>
          </ac:spMkLst>
        </pc:spChg>
        <pc:spChg chg="add mod">
          <ac:chgData name="Briiän De La cruz" userId="8dc40d4c6f9adaa9" providerId="LiveId" clId="{308ED180-32F2-4FA5-BB1A-7F7458CC997D}" dt="2021-03-30T19:42:26.667" v="293" actId="692"/>
          <ac:spMkLst>
            <pc:docMk/>
            <pc:sldMk cId="2719574856" sldId="306"/>
            <ac:spMk id="64" creationId="{C5EC7948-75A6-4A10-96D5-25B4F7B1C636}"/>
          </ac:spMkLst>
        </pc:spChg>
        <pc:spChg chg="add mod">
          <ac:chgData name="Briiän De La cruz" userId="8dc40d4c6f9adaa9" providerId="LiveId" clId="{308ED180-32F2-4FA5-BB1A-7F7458CC997D}" dt="2021-03-30T19:42:59.006" v="301" actId="692"/>
          <ac:spMkLst>
            <pc:docMk/>
            <pc:sldMk cId="2719574856" sldId="306"/>
            <ac:spMk id="65" creationId="{45805343-4C39-4903-9AC4-B613C64CF2A7}"/>
          </ac:spMkLst>
        </pc:spChg>
        <pc:spChg chg="add mod">
          <ac:chgData name="Briiän De La cruz" userId="8dc40d4c6f9adaa9" providerId="LiveId" clId="{308ED180-32F2-4FA5-BB1A-7F7458CC997D}" dt="2021-03-30T19:39:43.858" v="251" actId="692"/>
          <ac:spMkLst>
            <pc:docMk/>
            <pc:sldMk cId="2719574856" sldId="306"/>
            <ac:spMk id="66" creationId="{B33884C7-7DB0-415B-82E1-A82C1A87A327}"/>
          </ac:spMkLst>
        </pc:spChg>
        <pc:picChg chg="del">
          <ac:chgData name="Briiän De La cruz" userId="8dc40d4c6f9adaa9" providerId="LiveId" clId="{308ED180-32F2-4FA5-BB1A-7F7458CC997D}" dt="2021-03-30T17:23:40.925" v="13" actId="478"/>
          <ac:picMkLst>
            <pc:docMk/>
            <pc:sldMk cId="2719574856" sldId="306"/>
            <ac:picMk id="3" creationId="{6FA70DB5-1101-4CAC-BA91-4997586335C9}"/>
          </ac:picMkLst>
        </pc:picChg>
        <pc:picChg chg="add mod">
          <ac:chgData name="Briiän De La cruz" userId="8dc40d4c6f9adaa9" providerId="LiveId" clId="{308ED180-32F2-4FA5-BB1A-7F7458CC997D}" dt="2021-03-30T17:31:08.626" v="76" actId="1076"/>
          <ac:picMkLst>
            <pc:docMk/>
            <pc:sldMk cId="2719574856" sldId="306"/>
            <ac:picMk id="4" creationId="{594E31A5-9C93-4A73-B8E5-988DE4A7EA7E}"/>
          </ac:picMkLst>
        </pc:picChg>
        <pc:picChg chg="add del mod">
          <ac:chgData name="Briiän De La cruz" userId="8dc40d4c6f9adaa9" providerId="LiveId" clId="{308ED180-32F2-4FA5-BB1A-7F7458CC997D}" dt="2021-03-30T17:27:56.817" v="52" actId="478"/>
          <ac:picMkLst>
            <pc:docMk/>
            <pc:sldMk cId="2719574856" sldId="306"/>
            <ac:picMk id="34" creationId="{52BD1115-7FBF-4785-9909-6656ADC1DA82}"/>
          </ac:picMkLst>
        </pc:picChg>
        <pc:picChg chg="add del mod">
          <ac:chgData name="Briiän De La cruz" userId="8dc40d4c6f9adaa9" providerId="LiveId" clId="{308ED180-32F2-4FA5-BB1A-7F7458CC997D}" dt="2021-03-30T17:27:55.556" v="51" actId="478"/>
          <ac:picMkLst>
            <pc:docMk/>
            <pc:sldMk cId="2719574856" sldId="306"/>
            <ac:picMk id="36" creationId="{1EEB2C4E-6FD9-45D3-A8DE-8590CA09C976}"/>
          </ac:picMkLst>
        </pc:picChg>
        <pc:picChg chg="add del mod">
          <ac:chgData name="Briiän De La cruz" userId="8dc40d4c6f9adaa9" providerId="LiveId" clId="{308ED180-32F2-4FA5-BB1A-7F7458CC997D}" dt="2021-03-30T17:27:58.100" v="53" actId="478"/>
          <ac:picMkLst>
            <pc:docMk/>
            <pc:sldMk cId="2719574856" sldId="306"/>
            <ac:picMk id="52" creationId="{A067304C-439D-4AD2-B989-CFC00ABE2E4A}"/>
          </ac:picMkLst>
        </pc:picChg>
        <pc:picChg chg="add mod">
          <ac:chgData name="Briiän De La cruz" userId="8dc40d4c6f9adaa9" providerId="LiveId" clId="{308ED180-32F2-4FA5-BB1A-7F7458CC997D}" dt="2021-03-30T19:43:56.370" v="320" actId="1076"/>
          <ac:picMkLst>
            <pc:docMk/>
            <pc:sldMk cId="2719574856" sldId="306"/>
            <ac:picMk id="55" creationId="{9970F7D2-7CD2-459E-AD90-DF7A6ADC7340}"/>
          </ac:picMkLst>
        </pc:picChg>
        <pc:picChg chg="add mod">
          <ac:chgData name="Briiän De La cruz" userId="8dc40d4c6f9adaa9" providerId="LiveId" clId="{308ED180-32F2-4FA5-BB1A-7F7458CC997D}" dt="2021-03-30T19:43:50.667" v="318" actId="1076"/>
          <ac:picMkLst>
            <pc:docMk/>
            <pc:sldMk cId="2719574856" sldId="306"/>
            <ac:picMk id="57" creationId="{EE7FEC71-C090-477E-8387-0CC9C7F38FE0}"/>
          </ac:picMkLst>
        </pc:picChg>
        <pc:picChg chg="add mod">
          <ac:chgData name="Briiän De La cruz" userId="8dc40d4c6f9adaa9" providerId="LiveId" clId="{308ED180-32F2-4FA5-BB1A-7F7458CC997D}" dt="2021-03-30T17:32:44.404" v="83" actId="1076"/>
          <ac:picMkLst>
            <pc:docMk/>
            <pc:sldMk cId="2719574856" sldId="306"/>
            <ac:picMk id="59" creationId="{E8A6F6A5-6FEA-436B-AE2F-CAF3B1BB0C5C}"/>
          </ac:picMkLst>
        </pc:picChg>
        <pc:picChg chg="add mod">
          <ac:chgData name="Briiän De La cruz" userId="8dc40d4c6f9adaa9" providerId="LiveId" clId="{308ED180-32F2-4FA5-BB1A-7F7458CC997D}" dt="2021-03-30T19:42:38.108" v="297" actId="1076"/>
          <ac:picMkLst>
            <pc:docMk/>
            <pc:sldMk cId="2719574856" sldId="306"/>
            <ac:picMk id="61" creationId="{93C7FBB0-376D-41E5-908E-55D30F1695C6}"/>
          </ac:picMkLst>
        </pc:picChg>
        <pc:picChg chg="add mod">
          <ac:chgData name="Briiän De La cruz" userId="8dc40d4c6f9adaa9" providerId="LiveId" clId="{308ED180-32F2-4FA5-BB1A-7F7458CC997D}" dt="2021-03-30T19:43:06.803" v="304" actId="1076"/>
          <ac:picMkLst>
            <pc:docMk/>
            <pc:sldMk cId="2719574856" sldId="306"/>
            <ac:picMk id="62" creationId="{C9FBEDD1-0A7A-48C5-BB23-F7BCED2A913C}"/>
          </ac:picMkLst>
        </pc:picChg>
        <pc:picChg chg="add mod">
          <ac:chgData name="Briiän De La cruz" userId="8dc40d4c6f9adaa9" providerId="LiveId" clId="{308ED180-32F2-4FA5-BB1A-7F7458CC997D}" dt="2021-03-30T19:42:34.226" v="295" actId="1076"/>
          <ac:picMkLst>
            <pc:docMk/>
            <pc:sldMk cId="2719574856" sldId="306"/>
            <ac:picMk id="67" creationId="{BAF04678-EBA1-4477-A4BC-EA9C405CCA21}"/>
          </ac:picMkLst>
        </pc:picChg>
        <pc:picChg chg="del">
          <ac:chgData name="Briiän De La cruz" userId="8dc40d4c6f9adaa9" providerId="LiveId" clId="{308ED180-32F2-4FA5-BB1A-7F7458CC997D}" dt="2021-03-30T17:23:38.642" v="10" actId="478"/>
          <ac:picMkLst>
            <pc:docMk/>
            <pc:sldMk cId="2719574856" sldId="306"/>
            <ac:picMk id="4098" creationId="{44EDBC68-7F8E-4D02-BC82-6DDDE500B646}"/>
          </ac:picMkLst>
        </pc:picChg>
        <pc:picChg chg="del">
          <ac:chgData name="Briiän De La cruz" userId="8dc40d4c6f9adaa9" providerId="LiveId" clId="{308ED180-32F2-4FA5-BB1A-7F7458CC997D}" dt="2021-03-30T17:23:39.205" v="11" actId="478"/>
          <ac:picMkLst>
            <pc:docMk/>
            <pc:sldMk cId="2719574856" sldId="306"/>
            <ac:picMk id="4100" creationId="{54E5B5A8-D664-4DF5-8635-C2D5C2E68350}"/>
          </ac:picMkLst>
        </pc:picChg>
        <pc:picChg chg="del">
          <ac:chgData name="Briiän De La cruz" userId="8dc40d4c6f9adaa9" providerId="LiveId" clId="{308ED180-32F2-4FA5-BB1A-7F7458CC997D}" dt="2021-03-30T17:23:40.020" v="12" actId="478"/>
          <ac:picMkLst>
            <pc:docMk/>
            <pc:sldMk cId="2719574856" sldId="306"/>
            <ac:picMk id="4102" creationId="{59E9ABF7-89B5-4EE2-B06B-D6C97203827A}"/>
          </ac:picMkLst>
        </pc:picChg>
        <pc:picChg chg="del">
          <ac:chgData name="Briiän De La cruz" userId="8dc40d4c6f9adaa9" providerId="LiveId" clId="{308ED180-32F2-4FA5-BB1A-7F7458CC997D}" dt="2021-03-30T17:23:41.556" v="14" actId="478"/>
          <ac:picMkLst>
            <pc:docMk/>
            <pc:sldMk cId="2719574856" sldId="306"/>
            <ac:picMk id="4104" creationId="{06C651BF-7A29-4C1C-BA09-0880D4C48FFB}"/>
          </ac:picMkLst>
        </pc:picChg>
      </pc:sldChg>
      <pc:sldChg chg="addSp delSp modSp add mod">
        <pc:chgData name="Briiän De La cruz" userId="8dc40d4c6f9adaa9" providerId="LiveId" clId="{308ED180-32F2-4FA5-BB1A-7F7458CC997D}" dt="2021-03-30T19:39:23.300" v="234" actId="1076"/>
        <pc:sldMkLst>
          <pc:docMk/>
          <pc:sldMk cId="2348658936" sldId="307"/>
        </pc:sldMkLst>
        <pc:spChg chg="add mod">
          <ac:chgData name="Briiän De La cruz" userId="8dc40d4c6f9adaa9" providerId="LiveId" clId="{308ED180-32F2-4FA5-BB1A-7F7458CC997D}" dt="2021-03-30T17:39:03.307" v="180" actId="164"/>
          <ac:spMkLst>
            <pc:docMk/>
            <pc:sldMk cId="2348658936" sldId="307"/>
            <ac:spMk id="2" creationId="{D0E2CF5F-D91C-44DC-A2DA-2F75D66F6BA1}"/>
          </ac:spMkLst>
        </pc:spChg>
        <pc:spChg chg="add mod">
          <ac:chgData name="Briiän De La cruz" userId="8dc40d4c6f9adaa9" providerId="LiveId" clId="{308ED180-32F2-4FA5-BB1A-7F7458CC997D}" dt="2021-03-30T19:38:57.556" v="228" actId="14100"/>
          <ac:spMkLst>
            <pc:docMk/>
            <pc:sldMk cId="2348658936" sldId="307"/>
            <ac:spMk id="9" creationId="{CF3A58F6-A232-44FC-B715-56FF5E6316E2}"/>
          </ac:spMkLst>
        </pc:spChg>
        <pc:spChg chg="add mod">
          <ac:chgData name="Briiän De La cruz" userId="8dc40d4c6f9adaa9" providerId="LiveId" clId="{308ED180-32F2-4FA5-BB1A-7F7458CC997D}" dt="2021-03-30T19:37:44.292" v="217" actId="1076"/>
          <ac:spMkLst>
            <pc:docMk/>
            <pc:sldMk cId="2348658936" sldId="307"/>
            <ac:spMk id="50" creationId="{486CF3AE-FD6A-4EE7-9E76-E132AAAB3F56}"/>
          </ac:spMkLst>
        </pc:spChg>
        <pc:spChg chg="del">
          <ac:chgData name="Briiän De La cruz" userId="8dc40d4c6f9adaa9" providerId="LiveId" clId="{308ED180-32F2-4FA5-BB1A-7F7458CC997D}" dt="2021-03-30T17:33:52.804" v="96" actId="478"/>
          <ac:spMkLst>
            <pc:docMk/>
            <pc:sldMk cId="2348658936" sldId="307"/>
            <ac:spMk id="54" creationId="{81BB0FD5-A66E-4C2B-923D-9A254A79514D}"/>
          </ac:spMkLst>
        </pc:spChg>
        <pc:spChg chg="add del mod">
          <ac:chgData name="Briiän De La cruz" userId="8dc40d4c6f9adaa9" providerId="LiveId" clId="{308ED180-32F2-4FA5-BB1A-7F7458CC997D}" dt="2021-03-30T17:39:03.307" v="180" actId="164"/>
          <ac:spMkLst>
            <pc:docMk/>
            <pc:sldMk cId="2348658936" sldId="307"/>
            <ac:spMk id="56" creationId="{832AB9F2-D27B-4DF5-B3DA-969F7E0EEB2F}"/>
          </ac:spMkLst>
        </pc:spChg>
        <pc:spChg chg="del">
          <ac:chgData name="Briiän De La cruz" userId="8dc40d4c6f9adaa9" providerId="LiveId" clId="{308ED180-32F2-4FA5-BB1A-7F7458CC997D}" dt="2021-03-30T17:33:52.804" v="96" actId="478"/>
          <ac:spMkLst>
            <pc:docMk/>
            <pc:sldMk cId="2348658936" sldId="307"/>
            <ac:spMk id="58" creationId="{1B008439-19EC-43B7-AD13-7D66BEFA5A1B}"/>
          </ac:spMkLst>
        </pc:spChg>
        <pc:spChg chg="del mod">
          <ac:chgData name="Briiän De La cruz" userId="8dc40d4c6f9adaa9" providerId="LiveId" clId="{308ED180-32F2-4FA5-BB1A-7F7458CC997D}" dt="2021-03-30T17:33:28.921" v="88" actId="478"/>
          <ac:spMkLst>
            <pc:docMk/>
            <pc:sldMk cId="2348658936" sldId="307"/>
            <ac:spMk id="60" creationId="{B321BCE6-EEFA-4A4E-9CE1-1B9A342F90B9}"/>
          </ac:spMkLst>
        </pc:spChg>
        <pc:spChg chg="del">
          <ac:chgData name="Briiän De La cruz" userId="8dc40d4c6f9adaa9" providerId="LiveId" clId="{308ED180-32F2-4FA5-BB1A-7F7458CC997D}" dt="2021-03-30T17:33:35.808" v="91" actId="478"/>
          <ac:spMkLst>
            <pc:docMk/>
            <pc:sldMk cId="2348658936" sldId="307"/>
            <ac:spMk id="63" creationId="{EA0EEC60-3274-4A3E-AE9D-F7CD4C220C3B}"/>
          </ac:spMkLst>
        </pc:spChg>
        <pc:spChg chg="del">
          <ac:chgData name="Briiän De La cruz" userId="8dc40d4c6f9adaa9" providerId="LiveId" clId="{308ED180-32F2-4FA5-BB1A-7F7458CC997D}" dt="2021-03-30T17:33:39.644" v="92" actId="478"/>
          <ac:spMkLst>
            <pc:docMk/>
            <pc:sldMk cId="2348658936" sldId="307"/>
            <ac:spMk id="64" creationId="{C5EC7948-75A6-4A10-96D5-25B4F7B1C636}"/>
          </ac:spMkLst>
        </pc:spChg>
        <pc:spChg chg="del">
          <ac:chgData name="Briiän De La cruz" userId="8dc40d4c6f9adaa9" providerId="LiveId" clId="{308ED180-32F2-4FA5-BB1A-7F7458CC997D}" dt="2021-03-30T17:33:39.644" v="92" actId="478"/>
          <ac:spMkLst>
            <pc:docMk/>
            <pc:sldMk cId="2348658936" sldId="307"/>
            <ac:spMk id="65" creationId="{45805343-4C39-4903-9AC4-B613C64CF2A7}"/>
          </ac:spMkLst>
        </pc:spChg>
        <pc:spChg chg="del">
          <ac:chgData name="Briiän De La cruz" userId="8dc40d4c6f9adaa9" providerId="LiveId" clId="{308ED180-32F2-4FA5-BB1A-7F7458CC997D}" dt="2021-03-30T17:33:43.880" v="93" actId="478"/>
          <ac:spMkLst>
            <pc:docMk/>
            <pc:sldMk cId="2348658936" sldId="307"/>
            <ac:spMk id="66" creationId="{B33884C7-7DB0-415B-82E1-A82C1A87A327}"/>
          </ac:spMkLst>
        </pc:spChg>
        <pc:spChg chg="add del mod">
          <ac:chgData name="Briiän De La cruz" userId="8dc40d4c6f9adaa9" providerId="LiveId" clId="{308ED180-32F2-4FA5-BB1A-7F7458CC997D}" dt="2021-03-30T19:35:41.903" v="193"/>
          <ac:spMkLst>
            <pc:docMk/>
            <pc:sldMk cId="2348658936" sldId="307"/>
            <ac:spMk id="68" creationId="{2B6ADEB2-0478-43DF-8C03-BA2B47BAB626}"/>
          </ac:spMkLst>
        </pc:spChg>
        <pc:spChg chg="add mod">
          <ac:chgData name="Briiän De La cruz" userId="8dc40d4c6f9adaa9" providerId="LiveId" clId="{308ED180-32F2-4FA5-BB1A-7F7458CC997D}" dt="2021-03-30T19:37:00.405" v="205" actId="164"/>
          <ac:spMkLst>
            <pc:docMk/>
            <pc:sldMk cId="2348658936" sldId="307"/>
            <ac:spMk id="69" creationId="{4F1372CA-A220-43EA-85F1-16710BDF7645}"/>
          </ac:spMkLst>
        </pc:spChg>
        <pc:spChg chg="add del">
          <ac:chgData name="Briiän De La cruz" userId="8dc40d4c6f9adaa9" providerId="LiveId" clId="{308ED180-32F2-4FA5-BB1A-7F7458CC997D}" dt="2021-03-30T17:38:07.977" v="160" actId="22"/>
          <ac:spMkLst>
            <pc:docMk/>
            <pc:sldMk cId="2348658936" sldId="307"/>
            <ac:spMk id="70" creationId="{6C71BD4E-2E98-4370-B321-8405E9DC85DB}"/>
          </ac:spMkLst>
        </pc:spChg>
        <pc:spChg chg="mod topLvl">
          <ac:chgData name="Briiän De La cruz" userId="8dc40d4c6f9adaa9" providerId="LiveId" clId="{308ED180-32F2-4FA5-BB1A-7F7458CC997D}" dt="2021-03-30T19:36:18.332" v="196" actId="164"/>
          <ac:spMkLst>
            <pc:docMk/>
            <pc:sldMk cId="2348658936" sldId="307"/>
            <ac:spMk id="72" creationId="{991B64C7-5F70-4D76-A8F8-9AD5FF3B278F}"/>
          </ac:spMkLst>
        </pc:spChg>
        <pc:spChg chg="mod topLvl">
          <ac:chgData name="Briiän De La cruz" userId="8dc40d4c6f9adaa9" providerId="LiveId" clId="{308ED180-32F2-4FA5-BB1A-7F7458CC997D}" dt="2021-03-30T19:36:18.332" v="196" actId="164"/>
          <ac:spMkLst>
            <pc:docMk/>
            <pc:sldMk cId="2348658936" sldId="307"/>
            <ac:spMk id="73" creationId="{4D271239-8E87-4C60-B7D5-8E404AE205AC}"/>
          </ac:spMkLst>
        </pc:spChg>
        <pc:spChg chg="del mod topLvl">
          <ac:chgData name="Briiän De La cruz" userId="8dc40d4c6f9adaa9" providerId="LiveId" clId="{308ED180-32F2-4FA5-BB1A-7F7458CC997D}" dt="2021-03-30T19:36:46.814" v="202" actId="478"/>
          <ac:spMkLst>
            <pc:docMk/>
            <pc:sldMk cId="2348658936" sldId="307"/>
            <ac:spMk id="75" creationId="{0A538F27-C4D7-417A-9054-9A4274FEF2C8}"/>
          </ac:spMkLst>
        </pc:spChg>
        <pc:spChg chg="mod topLvl">
          <ac:chgData name="Briiän De La cruz" userId="8dc40d4c6f9adaa9" providerId="LiveId" clId="{308ED180-32F2-4FA5-BB1A-7F7458CC997D}" dt="2021-03-30T19:37:00.405" v="205" actId="164"/>
          <ac:spMkLst>
            <pc:docMk/>
            <pc:sldMk cId="2348658936" sldId="307"/>
            <ac:spMk id="76" creationId="{418A6CDF-0E1B-41F7-AB96-00CB966C604B}"/>
          </ac:spMkLst>
        </pc:spChg>
        <pc:spChg chg="del mod topLvl">
          <ac:chgData name="Briiän De La cruz" userId="8dc40d4c6f9adaa9" providerId="LiveId" clId="{308ED180-32F2-4FA5-BB1A-7F7458CC997D}" dt="2021-03-30T19:37:15.726" v="210" actId="478"/>
          <ac:spMkLst>
            <pc:docMk/>
            <pc:sldMk cId="2348658936" sldId="307"/>
            <ac:spMk id="78" creationId="{BD1534D7-543A-4AC8-8CEB-94450702A988}"/>
          </ac:spMkLst>
        </pc:spChg>
        <pc:spChg chg="mod topLvl">
          <ac:chgData name="Briiän De La cruz" userId="8dc40d4c6f9adaa9" providerId="LiveId" clId="{308ED180-32F2-4FA5-BB1A-7F7458CC997D}" dt="2021-03-30T19:37:29.710" v="213" actId="164"/>
          <ac:spMkLst>
            <pc:docMk/>
            <pc:sldMk cId="2348658936" sldId="307"/>
            <ac:spMk id="79" creationId="{F4A4EF3C-D556-4889-B930-0E54B96B0F69}"/>
          </ac:spMkLst>
        </pc:spChg>
        <pc:grpChg chg="add mod">
          <ac:chgData name="Briiän De La cruz" userId="8dc40d4c6f9adaa9" providerId="LiveId" clId="{308ED180-32F2-4FA5-BB1A-7F7458CC997D}" dt="2021-03-30T19:39:06.316" v="230" actId="1076"/>
          <ac:grpSpMkLst>
            <pc:docMk/>
            <pc:sldMk cId="2348658936" sldId="307"/>
            <ac:grpSpMk id="5" creationId="{C6B8F2A4-F85F-47F9-B673-5EEE8B950EBB}"/>
          </ac:grpSpMkLst>
        </pc:grpChg>
        <pc:grpChg chg="add mod">
          <ac:chgData name="Briiän De La cruz" userId="8dc40d4c6f9adaa9" providerId="LiveId" clId="{308ED180-32F2-4FA5-BB1A-7F7458CC997D}" dt="2021-03-30T19:39:23.300" v="234" actId="1076"/>
          <ac:grpSpMkLst>
            <pc:docMk/>
            <pc:sldMk cId="2348658936" sldId="307"/>
            <ac:grpSpMk id="6" creationId="{CBB0CB91-E329-4D3B-990D-5D19B1ABAFFF}"/>
          </ac:grpSpMkLst>
        </pc:grpChg>
        <pc:grpChg chg="add mod">
          <ac:chgData name="Briiän De La cruz" userId="8dc40d4c6f9adaa9" providerId="LiveId" clId="{308ED180-32F2-4FA5-BB1A-7F7458CC997D}" dt="2021-03-30T19:39:18.372" v="232" actId="1076"/>
          <ac:grpSpMkLst>
            <pc:docMk/>
            <pc:sldMk cId="2348658936" sldId="307"/>
            <ac:grpSpMk id="7" creationId="{56E0CEBB-BC7C-4B7C-A3FA-F51EF9211590}"/>
          </ac:grpSpMkLst>
        </pc:grpChg>
        <pc:grpChg chg="add mod">
          <ac:chgData name="Briiän De La cruz" userId="8dc40d4c6f9adaa9" providerId="LiveId" clId="{308ED180-32F2-4FA5-BB1A-7F7458CC997D}" dt="2021-03-30T19:38:42.251" v="224" actId="1076"/>
          <ac:grpSpMkLst>
            <pc:docMk/>
            <pc:sldMk cId="2348658936" sldId="307"/>
            <ac:grpSpMk id="8" creationId="{9F645EEF-6875-40A9-BAFE-CAA97DE6D4FB}"/>
          </ac:grpSpMkLst>
        </pc:grpChg>
        <pc:grpChg chg="add del mod">
          <ac:chgData name="Briiän De La cruz" userId="8dc40d4c6f9adaa9" providerId="LiveId" clId="{308ED180-32F2-4FA5-BB1A-7F7458CC997D}" dt="2021-03-30T19:36:05.753" v="194" actId="165"/>
          <ac:grpSpMkLst>
            <pc:docMk/>
            <pc:sldMk cId="2348658936" sldId="307"/>
            <ac:grpSpMk id="71" creationId="{94A3609E-6D43-45FD-9A9C-4A79EDBF196C}"/>
          </ac:grpSpMkLst>
        </pc:grpChg>
        <pc:grpChg chg="add del mod">
          <ac:chgData name="Briiän De La cruz" userId="8dc40d4c6f9adaa9" providerId="LiveId" clId="{308ED180-32F2-4FA5-BB1A-7F7458CC997D}" dt="2021-03-30T19:36:46.814" v="202" actId="478"/>
          <ac:grpSpMkLst>
            <pc:docMk/>
            <pc:sldMk cId="2348658936" sldId="307"/>
            <ac:grpSpMk id="74" creationId="{F399278C-D247-40EB-839E-FDEF3DA8F247}"/>
          </ac:grpSpMkLst>
        </pc:grpChg>
        <pc:grpChg chg="add del mod">
          <ac:chgData name="Briiän De La cruz" userId="8dc40d4c6f9adaa9" providerId="LiveId" clId="{308ED180-32F2-4FA5-BB1A-7F7458CC997D}" dt="2021-03-30T19:37:15.726" v="210" actId="478"/>
          <ac:grpSpMkLst>
            <pc:docMk/>
            <pc:sldMk cId="2348658936" sldId="307"/>
            <ac:grpSpMk id="77" creationId="{C4DD9ADD-9BF4-42C1-B484-C72EC7D58493}"/>
          </ac:grpSpMkLst>
        </pc:grpChg>
        <pc:picChg chg="del">
          <ac:chgData name="Briiän De La cruz" userId="8dc40d4c6f9adaa9" providerId="LiveId" clId="{308ED180-32F2-4FA5-BB1A-7F7458CC997D}" dt="2021-03-30T17:33:29.910" v="89" actId="478"/>
          <ac:picMkLst>
            <pc:docMk/>
            <pc:sldMk cId="2348658936" sldId="307"/>
            <ac:picMk id="4" creationId="{594E31A5-9C93-4A73-B8E5-988DE4A7EA7E}"/>
          </ac:picMkLst>
        </pc:picChg>
        <pc:picChg chg="add mod">
          <ac:chgData name="Briiän De La cruz" userId="8dc40d4c6f9adaa9" providerId="LiveId" clId="{308ED180-32F2-4FA5-BB1A-7F7458CC997D}" dt="2021-03-30T19:38:38.428" v="223" actId="1076"/>
          <ac:picMkLst>
            <pc:docMk/>
            <pc:sldMk cId="2348658936" sldId="307"/>
            <ac:picMk id="49" creationId="{8B197145-255F-4E25-9C00-FC17C089C28F}"/>
          </ac:picMkLst>
        </pc:picChg>
        <pc:picChg chg="add mod">
          <ac:chgData name="Briiän De La cruz" userId="8dc40d4c6f9adaa9" providerId="LiveId" clId="{308ED180-32F2-4FA5-BB1A-7F7458CC997D}" dt="2021-03-30T19:39:03.596" v="229" actId="1076"/>
          <ac:picMkLst>
            <pc:docMk/>
            <pc:sldMk cId="2348658936" sldId="307"/>
            <ac:picMk id="51" creationId="{0598E597-BDB6-4B0A-ADBC-9163F198BC30}"/>
          </ac:picMkLst>
        </pc:picChg>
        <pc:picChg chg="add mod">
          <ac:chgData name="Briiän De La cruz" userId="8dc40d4c6f9adaa9" providerId="LiveId" clId="{308ED180-32F2-4FA5-BB1A-7F7458CC997D}" dt="2021-03-30T17:35:32.490" v="118" actId="1076"/>
          <ac:picMkLst>
            <pc:docMk/>
            <pc:sldMk cId="2348658936" sldId="307"/>
            <ac:picMk id="52" creationId="{F3D92D62-94BC-4B10-8774-90BFAB29AA11}"/>
          </ac:picMkLst>
        </pc:picChg>
        <pc:picChg chg="add mod">
          <ac:chgData name="Briiän De La cruz" userId="8dc40d4c6f9adaa9" providerId="LiveId" clId="{308ED180-32F2-4FA5-BB1A-7F7458CC997D}" dt="2021-03-30T19:39:20.724" v="233" actId="1076"/>
          <ac:picMkLst>
            <pc:docMk/>
            <pc:sldMk cId="2348658936" sldId="307"/>
            <ac:picMk id="53" creationId="{050C6694-FE5C-4D50-84DF-A0C190C52051}"/>
          </ac:picMkLst>
        </pc:picChg>
        <pc:picChg chg="del">
          <ac:chgData name="Briiän De La cruz" userId="8dc40d4c6f9adaa9" providerId="LiveId" clId="{308ED180-32F2-4FA5-BB1A-7F7458CC997D}" dt="2021-03-30T17:33:47.905" v="94" actId="478"/>
          <ac:picMkLst>
            <pc:docMk/>
            <pc:sldMk cId="2348658936" sldId="307"/>
            <ac:picMk id="55" creationId="{9970F7D2-7CD2-459E-AD90-DF7A6ADC7340}"/>
          </ac:picMkLst>
        </pc:picChg>
        <pc:picChg chg="del mod">
          <ac:chgData name="Briiän De La cruz" userId="8dc40d4c6f9adaa9" providerId="LiveId" clId="{308ED180-32F2-4FA5-BB1A-7F7458CC997D}" dt="2021-03-30T17:33:52.804" v="96" actId="478"/>
          <ac:picMkLst>
            <pc:docMk/>
            <pc:sldMk cId="2348658936" sldId="307"/>
            <ac:picMk id="57" creationId="{EE7FEC71-C090-477E-8387-0CC9C7F38FE0}"/>
          </ac:picMkLst>
        </pc:picChg>
        <pc:picChg chg="del">
          <ac:chgData name="Briiän De La cruz" userId="8dc40d4c6f9adaa9" providerId="LiveId" clId="{308ED180-32F2-4FA5-BB1A-7F7458CC997D}" dt="2021-03-30T17:33:25.384" v="86" actId="478"/>
          <ac:picMkLst>
            <pc:docMk/>
            <pc:sldMk cId="2348658936" sldId="307"/>
            <ac:picMk id="59" creationId="{E8A6F6A5-6FEA-436B-AE2F-CAF3B1BB0C5C}"/>
          </ac:picMkLst>
        </pc:picChg>
        <pc:picChg chg="del">
          <ac:chgData name="Briiän De La cruz" userId="8dc40d4c6f9adaa9" providerId="LiveId" clId="{308ED180-32F2-4FA5-BB1A-7F7458CC997D}" dt="2021-03-30T17:33:39.644" v="92" actId="478"/>
          <ac:picMkLst>
            <pc:docMk/>
            <pc:sldMk cId="2348658936" sldId="307"/>
            <ac:picMk id="61" creationId="{93C7FBB0-376D-41E5-908E-55D30F1695C6}"/>
          </ac:picMkLst>
        </pc:picChg>
        <pc:picChg chg="del">
          <ac:chgData name="Briiän De La cruz" userId="8dc40d4c6f9adaa9" providerId="LiveId" clId="{308ED180-32F2-4FA5-BB1A-7F7458CC997D}" dt="2021-03-30T17:33:43.880" v="93" actId="478"/>
          <ac:picMkLst>
            <pc:docMk/>
            <pc:sldMk cId="2348658936" sldId="307"/>
            <ac:picMk id="62" creationId="{C9FBEDD1-0A7A-48C5-BB23-F7BCED2A913C}"/>
          </ac:picMkLst>
        </pc:picChg>
        <pc:picChg chg="del">
          <ac:chgData name="Briiän De La cruz" userId="8dc40d4c6f9adaa9" providerId="LiveId" clId="{308ED180-32F2-4FA5-BB1A-7F7458CC997D}" dt="2021-03-30T17:33:30.969" v="90" actId="478"/>
          <ac:picMkLst>
            <pc:docMk/>
            <pc:sldMk cId="2348658936" sldId="307"/>
            <ac:picMk id="67" creationId="{BAF04678-EBA1-4477-A4BC-EA9C405CCA21}"/>
          </ac:picMkLst>
        </pc:picChg>
      </pc:sldChg>
      <pc:sldChg chg="addSp delSp modSp add mod">
        <pc:chgData name="Briiän De La cruz" userId="8dc40d4c6f9adaa9" providerId="LiveId" clId="{308ED180-32F2-4FA5-BB1A-7F7458CC997D}" dt="2021-03-30T19:50:46.892" v="441" actId="167"/>
        <pc:sldMkLst>
          <pc:docMk/>
          <pc:sldMk cId="1393801015" sldId="308"/>
        </pc:sldMkLst>
        <pc:spChg chg="del">
          <ac:chgData name="Briiän De La cruz" userId="8dc40d4c6f9adaa9" providerId="LiveId" clId="{308ED180-32F2-4FA5-BB1A-7F7458CC997D}" dt="2021-03-30T19:45:48.672" v="336" actId="478"/>
          <ac:spMkLst>
            <pc:docMk/>
            <pc:sldMk cId="1393801015" sldId="308"/>
            <ac:spMk id="2" creationId="{B79CB48D-2E96-44B1-AD8E-78C2BC340900}"/>
          </ac:spMkLst>
        </pc:spChg>
        <pc:spChg chg="mod">
          <ac:chgData name="Briiän De La cruz" userId="8dc40d4c6f9adaa9" providerId="LiveId" clId="{308ED180-32F2-4FA5-BB1A-7F7458CC997D}" dt="2021-03-30T19:46:49.300" v="396" actId="14100"/>
          <ac:spMkLst>
            <pc:docMk/>
            <pc:sldMk cId="1393801015" sldId="308"/>
            <ac:spMk id="33" creationId="{00000000-0000-0000-0000-000000000000}"/>
          </ac:spMkLst>
        </pc:spChg>
        <pc:spChg chg="add mod">
          <ac:chgData name="Briiän De La cruz" userId="8dc40d4c6f9adaa9" providerId="LiveId" clId="{308ED180-32F2-4FA5-BB1A-7F7458CC997D}" dt="2021-03-30T19:50:38.802" v="438" actId="1076"/>
          <ac:spMkLst>
            <pc:docMk/>
            <pc:sldMk cId="1393801015" sldId="308"/>
            <ac:spMk id="34" creationId="{45B94D2C-903A-41B5-99AC-AF016753B05E}"/>
          </ac:spMkLst>
        </pc:spChg>
        <pc:spChg chg="del mod">
          <ac:chgData name="Briiän De La cruz" userId="8dc40d4c6f9adaa9" providerId="LiveId" clId="{308ED180-32F2-4FA5-BB1A-7F7458CC997D}" dt="2021-03-30T19:45:46.700" v="335" actId="478"/>
          <ac:spMkLst>
            <pc:docMk/>
            <pc:sldMk cId="1393801015" sldId="308"/>
            <ac:spMk id="36" creationId="{E98CC96F-A60A-4086-875A-113323B61710}"/>
          </ac:spMkLst>
        </pc:spChg>
        <pc:spChg chg="mod">
          <ac:chgData name="Briiän De La cruz" userId="8dc40d4c6f9adaa9" providerId="LiveId" clId="{308ED180-32F2-4FA5-BB1A-7F7458CC997D}" dt="2021-03-30T19:46:00.664" v="338" actId="207"/>
          <ac:spMkLst>
            <pc:docMk/>
            <pc:sldMk cId="1393801015" sldId="308"/>
            <ac:spMk id="40" creationId="{00000000-0000-0000-0000-000000000000}"/>
          </ac:spMkLst>
        </pc:spChg>
        <pc:spChg chg="mod">
          <ac:chgData name="Briiän De La cruz" userId="8dc40d4c6f9adaa9" providerId="LiveId" clId="{308ED180-32F2-4FA5-BB1A-7F7458CC997D}" dt="2021-03-30T19:46:11.295" v="340" actId="207"/>
          <ac:spMkLst>
            <pc:docMk/>
            <pc:sldMk cId="1393801015" sldId="308"/>
            <ac:spMk id="42" creationId="{00000000-0000-0000-0000-000000000000}"/>
          </ac:spMkLst>
        </pc:spChg>
        <pc:picChg chg="add mod ord">
          <ac:chgData name="Briiän De La cruz" userId="8dc40d4c6f9adaa9" providerId="LiveId" clId="{308ED180-32F2-4FA5-BB1A-7F7458CC997D}" dt="2021-03-30T19:50:46.892" v="441" actId="167"/>
          <ac:picMkLst>
            <pc:docMk/>
            <pc:sldMk cId="1393801015" sldId="308"/>
            <ac:picMk id="35" creationId="{46E9A97A-F8B2-4816-A592-B5647FD0D68C}"/>
          </ac:picMkLst>
        </pc:picChg>
        <pc:picChg chg="del">
          <ac:chgData name="Briiän De La cruz" userId="8dc40d4c6f9adaa9" providerId="LiveId" clId="{308ED180-32F2-4FA5-BB1A-7F7458CC997D}" dt="2021-03-30T19:45:43.053" v="333" actId="478"/>
          <ac:picMkLst>
            <pc:docMk/>
            <pc:sldMk cId="1393801015" sldId="308"/>
            <ac:picMk id="6146" creationId="{9E2965C6-5EAE-4C40-BC48-B59452A365F3}"/>
          </ac:picMkLst>
        </pc:picChg>
      </pc:sldChg>
      <pc:sldChg chg="new del">
        <pc:chgData name="Briiän De La cruz" userId="8dc40d4c6f9adaa9" providerId="LiveId" clId="{308ED180-32F2-4FA5-BB1A-7F7458CC997D}" dt="2021-03-30T19:50:54.642" v="443" actId="680"/>
        <pc:sldMkLst>
          <pc:docMk/>
          <pc:sldMk cId="642776664" sldId="309"/>
        </pc:sldMkLst>
      </pc:sldChg>
      <pc:sldChg chg="addSp delSp modSp add mod">
        <pc:chgData name="Briiän De La cruz" userId="8dc40d4c6f9adaa9" providerId="LiveId" clId="{308ED180-32F2-4FA5-BB1A-7F7458CC997D}" dt="2021-03-30T19:54:38.763" v="549" actId="1076"/>
        <pc:sldMkLst>
          <pc:docMk/>
          <pc:sldMk cId="2891559069" sldId="309"/>
        </pc:sldMkLst>
        <pc:spChg chg="add del mod">
          <ac:chgData name="Briiän De La cruz" userId="8dc40d4c6f9adaa9" providerId="LiveId" clId="{308ED180-32F2-4FA5-BB1A-7F7458CC997D}" dt="2021-03-30T19:54:36.123" v="548" actId="1076"/>
          <ac:spMkLst>
            <pc:docMk/>
            <pc:sldMk cId="2891559069" sldId="309"/>
            <ac:spMk id="34" creationId="{45B94D2C-903A-41B5-99AC-AF016753B05E}"/>
          </ac:spMkLst>
        </pc:spChg>
        <pc:spChg chg="add del mod">
          <ac:chgData name="Briiän De La cruz" userId="8dc40d4c6f9adaa9" providerId="LiveId" clId="{308ED180-32F2-4FA5-BB1A-7F7458CC997D}" dt="2021-03-30T19:53:02.725" v="534" actId="478"/>
          <ac:spMkLst>
            <pc:docMk/>
            <pc:sldMk cId="2891559069" sldId="309"/>
            <ac:spMk id="37" creationId="{00000000-0000-0000-0000-000000000000}"/>
          </ac:spMkLst>
        </pc:spChg>
        <pc:picChg chg="del">
          <ac:chgData name="Briiän De La cruz" userId="8dc40d4c6f9adaa9" providerId="LiveId" clId="{308ED180-32F2-4FA5-BB1A-7F7458CC997D}" dt="2021-03-30T19:51:53.969" v="517" actId="478"/>
          <ac:picMkLst>
            <pc:docMk/>
            <pc:sldMk cId="2891559069" sldId="309"/>
            <ac:picMk id="35" creationId="{46E9A97A-F8B2-4816-A592-B5647FD0D68C}"/>
          </ac:picMkLst>
        </pc:picChg>
        <pc:picChg chg="add mod ord">
          <ac:chgData name="Briiän De La cruz" userId="8dc40d4c6f9adaa9" providerId="LiveId" clId="{308ED180-32F2-4FA5-BB1A-7F7458CC997D}" dt="2021-03-30T19:54:38.763" v="549" actId="1076"/>
          <ac:picMkLst>
            <pc:docMk/>
            <pc:sldMk cId="2891559069" sldId="309"/>
            <ac:picMk id="36" creationId="{4764DE53-C1C4-4C8E-B13E-2659262BDA32}"/>
          </ac:picMkLst>
        </pc:picChg>
      </pc:sldChg>
      <pc:sldChg chg="addSp delSp modSp add mod">
        <pc:chgData name="Briiän De La cruz" userId="8dc40d4c6f9adaa9" providerId="LiveId" clId="{308ED180-32F2-4FA5-BB1A-7F7458CC997D}" dt="2021-03-30T20:04:02.807" v="619" actId="1076"/>
        <pc:sldMkLst>
          <pc:docMk/>
          <pc:sldMk cId="1221398602" sldId="310"/>
        </pc:sldMkLst>
        <pc:spChg chg="mod">
          <ac:chgData name="Briiän De La cruz" userId="8dc40d4c6f9adaa9" providerId="LiveId" clId="{308ED180-32F2-4FA5-BB1A-7F7458CC997D}" dt="2021-03-30T20:04:02.807" v="619" actId="1076"/>
          <ac:spMkLst>
            <pc:docMk/>
            <pc:sldMk cId="1221398602" sldId="310"/>
            <ac:spMk id="27" creationId="{00000000-0000-0000-0000-000000000000}"/>
          </ac:spMkLst>
        </pc:spChg>
        <pc:spChg chg="add del mod">
          <ac:chgData name="Briiän De La cruz" userId="8dc40d4c6f9adaa9" providerId="LiveId" clId="{308ED180-32F2-4FA5-BB1A-7F7458CC997D}" dt="2021-03-30T20:03:57.259" v="616" actId="14100"/>
          <ac:spMkLst>
            <pc:docMk/>
            <pc:sldMk cId="1221398602" sldId="310"/>
            <ac:spMk id="34" creationId="{45B94D2C-903A-41B5-99AC-AF016753B05E}"/>
          </ac:spMkLst>
        </pc:spChg>
        <pc:picChg chg="add mod">
          <ac:chgData name="Briiän De La cruz" userId="8dc40d4c6f9adaa9" providerId="LiveId" clId="{308ED180-32F2-4FA5-BB1A-7F7458CC997D}" dt="2021-03-30T20:03:59.810" v="617" actId="1076"/>
          <ac:picMkLst>
            <pc:docMk/>
            <pc:sldMk cId="1221398602" sldId="310"/>
            <ac:picMk id="3" creationId="{82D4F8E1-29CA-4575-9B1A-E713983BAEF8}"/>
          </ac:picMkLst>
        </pc:picChg>
        <pc:picChg chg="add del mod">
          <ac:chgData name="Briiän De La cruz" userId="8dc40d4c6f9adaa9" providerId="LiveId" clId="{308ED180-32F2-4FA5-BB1A-7F7458CC997D}" dt="2021-03-30T19:57:58.792" v="607" actId="478"/>
          <ac:picMkLst>
            <pc:docMk/>
            <pc:sldMk cId="1221398602" sldId="310"/>
            <ac:picMk id="26" creationId="{4CBEBA0A-A593-4B62-83C0-F1654CC2C13D}"/>
          </ac:picMkLst>
        </pc:picChg>
        <pc:picChg chg="del">
          <ac:chgData name="Briiän De La cruz" userId="8dc40d4c6f9adaa9" providerId="LiveId" clId="{308ED180-32F2-4FA5-BB1A-7F7458CC997D}" dt="2021-03-30T19:55:10.759" v="551" actId="478"/>
          <ac:picMkLst>
            <pc:docMk/>
            <pc:sldMk cId="1221398602" sldId="310"/>
            <ac:picMk id="36" creationId="{4764DE53-C1C4-4C8E-B13E-2659262BDA32}"/>
          </ac:picMkLst>
        </pc:picChg>
      </pc:sldChg>
      <pc:sldChg chg="addSp delSp modSp add mod">
        <pc:chgData name="Briiän De La cruz" userId="8dc40d4c6f9adaa9" providerId="LiveId" clId="{308ED180-32F2-4FA5-BB1A-7F7458CC997D}" dt="2021-03-30T20:22:27.050" v="869" actId="1076"/>
        <pc:sldMkLst>
          <pc:docMk/>
          <pc:sldMk cId="3482201702" sldId="311"/>
        </pc:sldMkLst>
        <pc:spChg chg="add del">
          <ac:chgData name="Briiän De La cruz" userId="8dc40d4c6f9adaa9" providerId="LiveId" clId="{308ED180-32F2-4FA5-BB1A-7F7458CC997D}" dt="2021-03-30T20:18:34.867" v="819" actId="11529"/>
          <ac:spMkLst>
            <pc:docMk/>
            <pc:sldMk cId="3482201702" sldId="311"/>
            <ac:spMk id="2" creationId="{6E9116CE-72B8-47B7-AD2A-43C095772D0D}"/>
          </ac:spMkLst>
        </pc:spChg>
        <pc:spChg chg="add del mod">
          <ac:chgData name="Briiän De La cruz" userId="8dc40d4c6f9adaa9" providerId="LiveId" clId="{308ED180-32F2-4FA5-BB1A-7F7458CC997D}" dt="2021-03-30T20:19:28.367" v="829" actId="478"/>
          <ac:spMkLst>
            <pc:docMk/>
            <pc:sldMk cId="3482201702" sldId="311"/>
            <ac:spMk id="4" creationId="{FB232DAA-139B-4369-8B14-52C493F26C62}"/>
          </ac:spMkLst>
        </pc:spChg>
        <pc:spChg chg="add mod">
          <ac:chgData name="Briiän De La cruz" userId="8dc40d4c6f9adaa9" providerId="LiveId" clId="{308ED180-32F2-4FA5-BB1A-7F7458CC997D}" dt="2021-03-30T20:22:22.081" v="867" actId="207"/>
          <ac:spMkLst>
            <pc:docMk/>
            <pc:sldMk cId="3482201702" sldId="311"/>
            <ac:spMk id="5" creationId="{145C3BFE-A57A-4DE1-A1E2-160A5E5B323D}"/>
          </ac:spMkLst>
        </pc:spChg>
        <pc:spChg chg="add mod">
          <ac:chgData name="Briiän De La cruz" userId="8dc40d4c6f9adaa9" providerId="LiveId" clId="{308ED180-32F2-4FA5-BB1A-7F7458CC997D}" dt="2021-03-30T20:15:26.283" v="703" actId="20577"/>
          <ac:spMkLst>
            <pc:docMk/>
            <pc:sldMk cId="3482201702" sldId="311"/>
            <ac:spMk id="26" creationId="{4BC5CA33-5B2A-4AD8-B68F-E076322BCC45}"/>
          </ac:spMkLst>
        </pc:spChg>
        <pc:spChg chg="mod">
          <ac:chgData name="Briiän De La cruz" userId="8dc40d4c6f9adaa9" providerId="LiveId" clId="{308ED180-32F2-4FA5-BB1A-7F7458CC997D}" dt="2021-03-30T20:06:51.146" v="647" actId="1076"/>
          <ac:spMkLst>
            <pc:docMk/>
            <pc:sldMk cId="3482201702" sldId="311"/>
            <ac:spMk id="34" creationId="{45B94D2C-903A-41B5-99AC-AF016753B05E}"/>
          </ac:spMkLst>
        </pc:spChg>
        <pc:spChg chg="add mod">
          <ac:chgData name="Briiän De La cruz" userId="8dc40d4c6f9adaa9" providerId="LiveId" clId="{308ED180-32F2-4FA5-BB1A-7F7458CC997D}" dt="2021-03-30T20:22:27.050" v="869" actId="1076"/>
          <ac:spMkLst>
            <pc:docMk/>
            <pc:sldMk cId="3482201702" sldId="311"/>
            <ac:spMk id="35" creationId="{F92455BF-04C0-4172-B92C-9FB18E91367E}"/>
          </ac:spMkLst>
        </pc:spChg>
        <pc:spChg chg="add mod">
          <ac:chgData name="Briiän De La cruz" userId="8dc40d4c6f9adaa9" providerId="LiveId" clId="{308ED180-32F2-4FA5-BB1A-7F7458CC997D}" dt="2021-03-30T20:21:11.922" v="856" actId="1076"/>
          <ac:spMkLst>
            <pc:docMk/>
            <pc:sldMk cId="3482201702" sldId="311"/>
            <ac:spMk id="36" creationId="{BD0E770E-2421-47E0-9834-2E9F9E611D1B}"/>
          </ac:spMkLst>
        </pc:spChg>
        <pc:spChg chg="add mod">
          <ac:chgData name="Briiän De La cruz" userId="8dc40d4c6f9adaa9" providerId="LiveId" clId="{308ED180-32F2-4FA5-BB1A-7F7458CC997D}" dt="2021-03-30T20:22:08.129" v="865" actId="208"/>
          <ac:spMkLst>
            <pc:docMk/>
            <pc:sldMk cId="3482201702" sldId="311"/>
            <ac:spMk id="49" creationId="{D40BA7F5-58C5-4055-A8FA-956684E9D0E7}"/>
          </ac:spMkLst>
        </pc:spChg>
        <pc:picChg chg="del">
          <ac:chgData name="Briiän De La cruz" userId="8dc40d4c6f9adaa9" providerId="LiveId" clId="{308ED180-32F2-4FA5-BB1A-7F7458CC997D}" dt="2021-03-30T20:06:05.804" v="621" actId="478"/>
          <ac:picMkLst>
            <pc:docMk/>
            <pc:sldMk cId="3482201702" sldId="311"/>
            <ac:picMk id="3" creationId="{82D4F8E1-29CA-4575-9B1A-E713983BAEF8}"/>
          </ac:picMkLst>
        </pc:picChg>
        <pc:picChg chg="add mod">
          <ac:chgData name="Briiän De La cruz" userId="8dc40d4c6f9adaa9" providerId="LiveId" clId="{308ED180-32F2-4FA5-BB1A-7F7458CC997D}" dt="2021-03-30T20:22:24.898" v="868" actId="1076"/>
          <ac:picMkLst>
            <pc:docMk/>
            <pc:sldMk cId="3482201702" sldId="311"/>
            <ac:picMk id="37" creationId="{A46C77BC-41F5-4C7B-9F31-9CAA05EAA335}"/>
          </ac:picMkLst>
        </pc:picChg>
        <pc:picChg chg="add del mod">
          <ac:chgData name="Briiän De La cruz" userId="8dc40d4c6f9adaa9" providerId="LiveId" clId="{308ED180-32F2-4FA5-BB1A-7F7458CC997D}" dt="2021-03-30T20:16:44.445" v="798" actId="478"/>
          <ac:picMkLst>
            <pc:docMk/>
            <pc:sldMk cId="3482201702" sldId="311"/>
            <ac:picMk id="1026" creationId="{75030C15-9E12-4BE7-9773-DC9805CE11F4}"/>
          </ac:picMkLst>
        </pc:picChg>
        <pc:picChg chg="add mod">
          <ac:chgData name="Briiän De La cruz" userId="8dc40d4c6f9adaa9" providerId="LiveId" clId="{308ED180-32F2-4FA5-BB1A-7F7458CC997D}" dt="2021-03-30T20:18:09.818" v="817" actId="1076"/>
          <ac:picMkLst>
            <pc:docMk/>
            <pc:sldMk cId="3482201702" sldId="311"/>
            <ac:picMk id="1028" creationId="{C4024148-1EC7-4A6E-9142-E76495D5DD84}"/>
          </ac:picMkLst>
        </pc:picChg>
        <pc:picChg chg="add mod">
          <ac:chgData name="Briiän De La cruz" userId="8dc40d4c6f9adaa9" providerId="LiveId" clId="{308ED180-32F2-4FA5-BB1A-7F7458CC997D}" dt="2021-03-30T20:21:34.394" v="859" actId="1076"/>
          <ac:picMkLst>
            <pc:docMk/>
            <pc:sldMk cId="3482201702" sldId="311"/>
            <ac:picMk id="1030" creationId="{141A6153-4AD0-458A-9E34-1D0DFA19C67A}"/>
          </ac:picMkLst>
        </pc:picChg>
      </pc:sldChg>
      <pc:sldChg chg="addSp delSp modSp add mod">
        <pc:chgData name="Briiän De La cruz" userId="8dc40d4c6f9adaa9" providerId="LiveId" clId="{308ED180-32F2-4FA5-BB1A-7F7458CC997D}" dt="2021-03-30T20:34:17.599" v="1204" actId="20577"/>
        <pc:sldMkLst>
          <pc:docMk/>
          <pc:sldMk cId="4218107900" sldId="312"/>
        </pc:sldMkLst>
        <pc:spChg chg="del mod">
          <ac:chgData name="Briiän De La cruz" userId="8dc40d4c6f9adaa9" providerId="LiveId" clId="{308ED180-32F2-4FA5-BB1A-7F7458CC997D}" dt="2021-03-30T20:28:16.456" v="883" actId="478"/>
          <ac:spMkLst>
            <pc:docMk/>
            <pc:sldMk cId="4218107900" sldId="312"/>
            <ac:spMk id="5" creationId="{145C3BFE-A57A-4DE1-A1E2-160A5E5B323D}"/>
          </ac:spMkLst>
        </pc:spChg>
        <pc:spChg chg="mod">
          <ac:chgData name="Briiän De La cruz" userId="8dc40d4c6f9adaa9" providerId="LiveId" clId="{308ED180-32F2-4FA5-BB1A-7F7458CC997D}" dt="2021-03-30T20:28:49.426" v="976" actId="20577"/>
          <ac:spMkLst>
            <pc:docMk/>
            <pc:sldMk cId="4218107900" sldId="312"/>
            <ac:spMk id="26" creationId="{4BC5CA33-5B2A-4AD8-B68F-E076322BCC45}"/>
          </ac:spMkLst>
        </pc:spChg>
        <pc:spChg chg="mod">
          <ac:chgData name="Briiän De La cruz" userId="8dc40d4c6f9adaa9" providerId="LiveId" clId="{308ED180-32F2-4FA5-BB1A-7F7458CC997D}" dt="2021-03-30T20:33:53.257" v="1199" actId="1076"/>
          <ac:spMkLst>
            <pc:docMk/>
            <pc:sldMk cId="4218107900" sldId="312"/>
            <ac:spMk id="27" creationId="{00000000-0000-0000-0000-000000000000}"/>
          </ac:spMkLst>
        </pc:spChg>
        <pc:spChg chg="mod">
          <ac:chgData name="Briiän De La cruz" userId="8dc40d4c6f9adaa9" providerId="LiveId" clId="{308ED180-32F2-4FA5-BB1A-7F7458CC997D}" dt="2021-03-30T20:34:17.599" v="1204" actId="20577"/>
          <ac:spMkLst>
            <pc:docMk/>
            <pc:sldMk cId="4218107900" sldId="312"/>
            <ac:spMk id="34" creationId="{45B94D2C-903A-41B5-99AC-AF016753B05E}"/>
          </ac:spMkLst>
        </pc:spChg>
        <pc:spChg chg="mod">
          <ac:chgData name="Briiän De La cruz" userId="8dc40d4c6f9adaa9" providerId="LiveId" clId="{308ED180-32F2-4FA5-BB1A-7F7458CC997D}" dt="2021-03-30T20:29:09.976" v="1063" actId="20577"/>
          <ac:spMkLst>
            <pc:docMk/>
            <pc:sldMk cId="4218107900" sldId="312"/>
            <ac:spMk id="35" creationId="{F92455BF-04C0-4172-B92C-9FB18E91367E}"/>
          </ac:spMkLst>
        </pc:spChg>
        <pc:spChg chg="mod">
          <ac:chgData name="Briiän De La cruz" userId="8dc40d4c6f9adaa9" providerId="LiveId" clId="{308ED180-32F2-4FA5-BB1A-7F7458CC997D}" dt="2021-03-30T20:33:58.129" v="1200" actId="1076"/>
          <ac:spMkLst>
            <pc:docMk/>
            <pc:sldMk cId="4218107900" sldId="312"/>
            <ac:spMk id="36" creationId="{BD0E770E-2421-47E0-9834-2E9F9E611D1B}"/>
          </ac:spMkLst>
        </pc:spChg>
        <pc:spChg chg="mod">
          <ac:chgData name="Briiän De La cruz" userId="8dc40d4c6f9adaa9" providerId="LiveId" clId="{308ED180-32F2-4FA5-BB1A-7F7458CC997D}" dt="2021-03-30T20:34:06.594" v="1202" actId="1076"/>
          <ac:spMkLst>
            <pc:docMk/>
            <pc:sldMk cId="4218107900" sldId="312"/>
            <ac:spMk id="49" creationId="{D40BA7F5-58C5-4055-A8FA-956684E9D0E7}"/>
          </ac:spMkLst>
        </pc:spChg>
        <pc:spChg chg="add mod">
          <ac:chgData name="Briiän De La cruz" userId="8dc40d4c6f9adaa9" providerId="LiveId" clId="{308ED180-32F2-4FA5-BB1A-7F7458CC997D}" dt="2021-03-30T20:28:24.211" v="885" actId="1076"/>
          <ac:spMkLst>
            <pc:docMk/>
            <pc:sldMk cId="4218107900" sldId="312"/>
            <ac:spMk id="50" creationId="{ED787788-C002-4D5C-A312-CB30494DEF16}"/>
          </ac:spMkLst>
        </pc:spChg>
        <pc:picChg chg="del mod">
          <ac:chgData name="Briiän De La cruz" userId="8dc40d4c6f9adaa9" providerId="LiveId" clId="{308ED180-32F2-4FA5-BB1A-7F7458CC997D}" dt="2021-03-30T20:31:59.046" v="1190" actId="478"/>
          <ac:picMkLst>
            <pc:docMk/>
            <pc:sldMk cId="4218107900" sldId="312"/>
            <ac:picMk id="37" creationId="{A46C77BC-41F5-4C7B-9F31-9CAA05EAA335}"/>
          </ac:picMkLst>
        </pc:picChg>
        <pc:picChg chg="add del mod">
          <ac:chgData name="Briiän De La cruz" userId="8dc40d4c6f9adaa9" providerId="LiveId" clId="{308ED180-32F2-4FA5-BB1A-7F7458CC997D}" dt="2021-03-30T20:31:01.519" v="1182" actId="478"/>
          <ac:picMkLst>
            <pc:docMk/>
            <pc:sldMk cId="4218107900" sldId="312"/>
            <ac:picMk id="1028" creationId="{C4024148-1EC7-4A6E-9142-E76495D5DD84}"/>
          </ac:picMkLst>
        </pc:picChg>
        <pc:picChg chg="del mod">
          <ac:chgData name="Briiän De La cruz" userId="8dc40d4c6f9adaa9" providerId="LiveId" clId="{308ED180-32F2-4FA5-BB1A-7F7458CC997D}" dt="2021-03-30T20:31:56.769" v="1189" actId="478"/>
          <ac:picMkLst>
            <pc:docMk/>
            <pc:sldMk cId="4218107900" sldId="312"/>
            <ac:picMk id="1030" creationId="{141A6153-4AD0-458A-9E34-1D0DFA19C67A}"/>
          </ac:picMkLst>
        </pc:picChg>
        <pc:picChg chg="add del">
          <ac:chgData name="Briiän De La cruz" userId="8dc40d4c6f9adaa9" providerId="LiveId" clId="{308ED180-32F2-4FA5-BB1A-7F7458CC997D}" dt="2021-03-30T20:30:29.175" v="1172"/>
          <ac:picMkLst>
            <pc:docMk/>
            <pc:sldMk cId="4218107900" sldId="312"/>
            <ac:picMk id="2050" creationId="{33BE98C8-2A9F-4498-94A2-192B56316549}"/>
          </ac:picMkLst>
        </pc:picChg>
        <pc:picChg chg="add del">
          <ac:chgData name="Briiän De La cruz" userId="8dc40d4c6f9adaa9" providerId="LiveId" clId="{308ED180-32F2-4FA5-BB1A-7F7458CC997D}" dt="2021-03-30T20:30:44.772" v="1174"/>
          <ac:picMkLst>
            <pc:docMk/>
            <pc:sldMk cId="4218107900" sldId="312"/>
            <ac:picMk id="2052" creationId="{CAAAB73C-47D1-4F82-BFD5-94E845963485}"/>
          </ac:picMkLst>
        </pc:picChg>
        <pc:picChg chg="add del">
          <ac:chgData name="Briiän De La cruz" userId="8dc40d4c6f9adaa9" providerId="LiveId" clId="{308ED180-32F2-4FA5-BB1A-7F7458CC997D}" dt="2021-03-30T20:30:56.628" v="1176"/>
          <ac:picMkLst>
            <pc:docMk/>
            <pc:sldMk cId="4218107900" sldId="312"/>
            <ac:picMk id="2054" creationId="{B7D7D73B-C15F-4E78-9C9A-5618DB13AC02}"/>
          </ac:picMkLst>
        </pc:picChg>
        <pc:picChg chg="add mod">
          <ac:chgData name="Briiän De La cruz" userId="8dc40d4c6f9adaa9" providerId="LiveId" clId="{308ED180-32F2-4FA5-BB1A-7F7458CC997D}" dt="2021-03-30T20:31:40.161" v="1188" actId="1076"/>
          <ac:picMkLst>
            <pc:docMk/>
            <pc:sldMk cId="4218107900" sldId="312"/>
            <ac:picMk id="2056" creationId="{AC62C560-3EAD-4543-A0DB-2C77B37FC144}"/>
          </ac:picMkLst>
        </pc:picChg>
        <pc:picChg chg="add mod">
          <ac:chgData name="Briiän De La cruz" userId="8dc40d4c6f9adaa9" providerId="LiveId" clId="{308ED180-32F2-4FA5-BB1A-7F7458CC997D}" dt="2021-03-30T20:32:18.514" v="1194" actId="1076"/>
          <ac:picMkLst>
            <pc:docMk/>
            <pc:sldMk cId="4218107900" sldId="312"/>
            <ac:picMk id="2058" creationId="{BEAA40A2-4B75-4BC4-AE24-95EBDAE986C1}"/>
          </ac:picMkLst>
        </pc:picChg>
        <pc:picChg chg="add mod">
          <ac:chgData name="Briiän De La cruz" userId="8dc40d4c6f9adaa9" providerId="LiveId" clId="{308ED180-32F2-4FA5-BB1A-7F7458CC997D}" dt="2021-03-30T20:34:00.169" v="1201" actId="1076"/>
          <ac:picMkLst>
            <pc:docMk/>
            <pc:sldMk cId="4218107900" sldId="312"/>
            <ac:picMk id="2060" creationId="{EFE0F121-9CA4-486A-9A90-99FCAA5A6230}"/>
          </ac:picMkLst>
        </pc:picChg>
      </pc:sldChg>
      <pc:sldChg chg="addSp delSp modSp add mod">
        <pc:chgData name="Briiän De La cruz" userId="8dc40d4c6f9adaa9" providerId="LiveId" clId="{308ED180-32F2-4FA5-BB1A-7F7458CC997D}" dt="2021-03-30T20:44:45.489" v="1465" actId="1076"/>
        <pc:sldMkLst>
          <pc:docMk/>
          <pc:sldMk cId="2413704463" sldId="313"/>
        </pc:sldMkLst>
        <pc:spChg chg="mod">
          <ac:chgData name="Briiän De La cruz" userId="8dc40d4c6f9adaa9" providerId="LiveId" clId="{308ED180-32F2-4FA5-BB1A-7F7458CC997D}" dt="2021-03-30T20:43:34.625" v="1451" actId="1076"/>
          <ac:spMkLst>
            <pc:docMk/>
            <pc:sldMk cId="2413704463" sldId="313"/>
            <ac:spMk id="26" creationId="{4BC5CA33-5B2A-4AD8-B68F-E076322BCC45}"/>
          </ac:spMkLst>
        </pc:spChg>
        <pc:spChg chg="mod">
          <ac:chgData name="Briiän De La cruz" userId="8dc40d4c6f9adaa9" providerId="LiveId" clId="{308ED180-32F2-4FA5-BB1A-7F7458CC997D}" dt="2021-03-30T20:34:29.733" v="1207" actId="20577"/>
          <ac:spMkLst>
            <pc:docMk/>
            <pc:sldMk cId="2413704463" sldId="313"/>
            <ac:spMk id="34" creationId="{45B94D2C-903A-41B5-99AC-AF016753B05E}"/>
          </ac:spMkLst>
        </pc:spChg>
        <pc:spChg chg="mod">
          <ac:chgData name="Briiän De La cruz" userId="8dc40d4c6f9adaa9" providerId="LiveId" clId="{308ED180-32F2-4FA5-BB1A-7F7458CC997D}" dt="2021-03-30T20:44:35.673" v="1463" actId="1076"/>
          <ac:spMkLst>
            <pc:docMk/>
            <pc:sldMk cId="2413704463" sldId="313"/>
            <ac:spMk id="35" creationId="{F92455BF-04C0-4172-B92C-9FB18E91367E}"/>
          </ac:spMkLst>
        </pc:spChg>
        <pc:spChg chg="mod">
          <ac:chgData name="Briiän De La cruz" userId="8dc40d4c6f9adaa9" providerId="LiveId" clId="{308ED180-32F2-4FA5-BB1A-7F7458CC997D}" dt="2021-03-30T20:43:45.089" v="1452" actId="1076"/>
          <ac:spMkLst>
            <pc:docMk/>
            <pc:sldMk cId="2413704463" sldId="313"/>
            <ac:spMk id="36" creationId="{BD0E770E-2421-47E0-9834-2E9F9E611D1B}"/>
          </ac:spMkLst>
        </pc:spChg>
        <pc:spChg chg="add mod">
          <ac:chgData name="Briiän De La cruz" userId="8dc40d4c6f9adaa9" providerId="LiveId" clId="{308ED180-32F2-4FA5-BB1A-7F7458CC997D}" dt="2021-03-30T20:44:28.794" v="1462" actId="1076"/>
          <ac:spMkLst>
            <pc:docMk/>
            <pc:sldMk cId="2413704463" sldId="313"/>
            <ac:spMk id="37" creationId="{07844514-8742-4E7B-8076-B1F984FBC516}"/>
          </ac:spMkLst>
        </pc:spChg>
        <pc:spChg chg="del">
          <ac:chgData name="Briiän De La cruz" userId="8dc40d4c6f9adaa9" providerId="LiveId" clId="{308ED180-32F2-4FA5-BB1A-7F7458CC997D}" dt="2021-03-30T20:43:49.614" v="1454" actId="478"/>
          <ac:spMkLst>
            <pc:docMk/>
            <pc:sldMk cId="2413704463" sldId="313"/>
            <ac:spMk id="49" creationId="{D40BA7F5-58C5-4055-A8FA-956684E9D0E7}"/>
          </ac:spMkLst>
        </pc:spChg>
        <pc:spChg chg="mod">
          <ac:chgData name="Briiän De La cruz" userId="8dc40d4c6f9adaa9" providerId="LiveId" clId="{308ED180-32F2-4FA5-BB1A-7F7458CC997D}" dt="2021-03-30T20:44:15.529" v="1458" actId="1076"/>
          <ac:spMkLst>
            <pc:docMk/>
            <pc:sldMk cId="2413704463" sldId="313"/>
            <ac:spMk id="50" creationId="{ED787788-C002-4D5C-A312-CB30494DEF16}"/>
          </ac:spMkLst>
        </pc:spChg>
        <pc:picChg chg="del mod">
          <ac:chgData name="Briiän De La cruz" userId="8dc40d4c6f9adaa9" providerId="LiveId" clId="{308ED180-32F2-4FA5-BB1A-7F7458CC997D}" dt="2021-03-30T20:39:03.805" v="1429" actId="478"/>
          <ac:picMkLst>
            <pc:docMk/>
            <pc:sldMk cId="2413704463" sldId="313"/>
            <ac:picMk id="2056" creationId="{AC62C560-3EAD-4543-A0DB-2C77B37FC144}"/>
          </ac:picMkLst>
        </pc:picChg>
        <pc:picChg chg="del">
          <ac:chgData name="Briiän De La cruz" userId="8dc40d4c6f9adaa9" providerId="LiveId" clId="{308ED180-32F2-4FA5-BB1A-7F7458CC997D}" dt="2021-03-30T20:40:34.926" v="1433" actId="478"/>
          <ac:picMkLst>
            <pc:docMk/>
            <pc:sldMk cId="2413704463" sldId="313"/>
            <ac:picMk id="2058" creationId="{BEAA40A2-4B75-4BC4-AE24-95EBDAE986C1}"/>
          </ac:picMkLst>
        </pc:picChg>
        <pc:picChg chg="del">
          <ac:chgData name="Briiän De La cruz" userId="8dc40d4c6f9adaa9" providerId="LiveId" clId="{308ED180-32F2-4FA5-BB1A-7F7458CC997D}" dt="2021-03-30T20:41:44.624" v="1439" actId="478"/>
          <ac:picMkLst>
            <pc:docMk/>
            <pc:sldMk cId="2413704463" sldId="313"/>
            <ac:picMk id="2060" creationId="{EFE0F121-9CA4-486A-9A90-99FCAA5A6230}"/>
          </ac:picMkLst>
        </pc:picChg>
        <pc:picChg chg="add mod">
          <ac:chgData name="Briiän De La cruz" userId="8dc40d4c6f9adaa9" providerId="LiveId" clId="{308ED180-32F2-4FA5-BB1A-7F7458CC997D}" dt="2021-03-30T20:43:31.337" v="1450" actId="1076"/>
          <ac:picMkLst>
            <pc:docMk/>
            <pc:sldMk cId="2413704463" sldId="313"/>
            <ac:picMk id="3074" creationId="{06278D93-48C1-4373-9B9D-97CE24148C86}"/>
          </ac:picMkLst>
        </pc:picChg>
        <pc:picChg chg="add mod">
          <ac:chgData name="Briiän De La cruz" userId="8dc40d4c6f9adaa9" providerId="LiveId" clId="{308ED180-32F2-4FA5-BB1A-7F7458CC997D}" dt="2021-03-30T20:44:38.449" v="1464" actId="1076"/>
          <ac:picMkLst>
            <pc:docMk/>
            <pc:sldMk cId="2413704463" sldId="313"/>
            <ac:picMk id="3076" creationId="{0E44E958-C758-419B-8737-F46E655AB52D}"/>
          </ac:picMkLst>
        </pc:picChg>
        <pc:picChg chg="add mod">
          <ac:chgData name="Briiän De La cruz" userId="8dc40d4c6f9adaa9" providerId="LiveId" clId="{308ED180-32F2-4FA5-BB1A-7F7458CC997D}" dt="2021-03-30T20:44:45.489" v="1465" actId="1076"/>
          <ac:picMkLst>
            <pc:docMk/>
            <pc:sldMk cId="2413704463" sldId="313"/>
            <ac:picMk id="3078" creationId="{113FAC88-5585-4469-AAFD-51030BA90BFA}"/>
          </ac:picMkLst>
        </pc:picChg>
      </pc:sldChg>
      <pc:sldChg chg="addSp delSp modSp add mod">
        <pc:chgData name="Briiän De La cruz" userId="8dc40d4c6f9adaa9" providerId="LiveId" clId="{308ED180-32F2-4FA5-BB1A-7F7458CC997D}" dt="2021-03-30T20:55:06.442" v="1835" actId="14100"/>
        <pc:sldMkLst>
          <pc:docMk/>
          <pc:sldMk cId="1473740745" sldId="314"/>
        </pc:sldMkLst>
        <pc:spChg chg="add mod">
          <ac:chgData name="Briiän De La cruz" userId="8dc40d4c6f9adaa9" providerId="LiveId" clId="{308ED180-32F2-4FA5-BB1A-7F7458CC997D}" dt="2021-03-30T20:51:37.729" v="1800" actId="14100"/>
          <ac:spMkLst>
            <pc:docMk/>
            <pc:sldMk cId="1473740745" sldId="314"/>
            <ac:spMk id="2" creationId="{2A89E13B-7793-49C3-BEB0-55AF56E09B75}"/>
          </ac:spMkLst>
        </pc:spChg>
        <pc:spChg chg="mod">
          <ac:chgData name="Briiän De La cruz" userId="8dc40d4c6f9adaa9" providerId="LiveId" clId="{308ED180-32F2-4FA5-BB1A-7F7458CC997D}" dt="2021-03-30T20:47:44.451" v="1630" actId="20577"/>
          <ac:spMkLst>
            <pc:docMk/>
            <pc:sldMk cId="1473740745" sldId="314"/>
            <ac:spMk id="26" creationId="{4BC5CA33-5B2A-4AD8-B68F-E076322BCC45}"/>
          </ac:spMkLst>
        </pc:spChg>
        <pc:spChg chg="mod">
          <ac:chgData name="Briiän De La cruz" userId="8dc40d4c6f9adaa9" providerId="LiveId" clId="{308ED180-32F2-4FA5-BB1A-7F7458CC997D}" dt="2021-03-30T20:51:46.736" v="1803" actId="1076"/>
          <ac:spMkLst>
            <pc:docMk/>
            <pc:sldMk cId="1473740745" sldId="314"/>
            <ac:spMk id="34" creationId="{45B94D2C-903A-41B5-99AC-AF016753B05E}"/>
          </ac:spMkLst>
        </pc:spChg>
        <pc:spChg chg="mod">
          <ac:chgData name="Briiän De La cruz" userId="8dc40d4c6f9adaa9" providerId="LiveId" clId="{308ED180-32F2-4FA5-BB1A-7F7458CC997D}" dt="2021-03-30T20:51:26.705" v="1796" actId="1076"/>
          <ac:spMkLst>
            <pc:docMk/>
            <pc:sldMk cId="1473740745" sldId="314"/>
            <ac:spMk id="35" creationId="{F92455BF-04C0-4172-B92C-9FB18E91367E}"/>
          </ac:spMkLst>
        </pc:spChg>
        <pc:spChg chg="mod">
          <ac:chgData name="Briiän De La cruz" userId="8dc40d4c6f9adaa9" providerId="LiveId" clId="{308ED180-32F2-4FA5-BB1A-7F7458CC997D}" dt="2021-03-30T20:52:25.848" v="1814" actId="1076"/>
          <ac:spMkLst>
            <pc:docMk/>
            <pc:sldMk cId="1473740745" sldId="314"/>
            <ac:spMk id="36" creationId="{BD0E770E-2421-47E0-9834-2E9F9E611D1B}"/>
          </ac:spMkLst>
        </pc:spChg>
        <pc:spChg chg="del mod">
          <ac:chgData name="Briiän De La cruz" userId="8dc40d4c6f9adaa9" providerId="LiveId" clId="{308ED180-32F2-4FA5-BB1A-7F7458CC997D}" dt="2021-03-30T20:49:20.299" v="1773" actId="478"/>
          <ac:spMkLst>
            <pc:docMk/>
            <pc:sldMk cId="1473740745" sldId="314"/>
            <ac:spMk id="37" creationId="{07844514-8742-4E7B-8076-B1F984FBC516}"/>
          </ac:spMkLst>
        </pc:spChg>
        <pc:spChg chg="add mod">
          <ac:chgData name="Briiän De La cruz" userId="8dc40d4c6f9adaa9" providerId="LiveId" clId="{308ED180-32F2-4FA5-BB1A-7F7458CC997D}" dt="2021-03-30T20:55:06.442" v="1835" actId="14100"/>
          <ac:spMkLst>
            <pc:docMk/>
            <pc:sldMk cId="1473740745" sldId="314"/>
            <ac:spMk id="49" creationId="{B5ABC688-6A10-4E93-ADA9-153518613C23}"/>
          </ac:spMkLst>
        </pc:spChg>
        <pc:spChg chg="del mod">
          <ac:chgData name="Briiän De La cruz" userId="8dc40d4c6f9adaa9" providerId="LiveId" clId="{308ED180-32F2-4FA5-BB1A-7F7458CC997D}" dt="2021-03-30T20:50:19.236" v="1780" actId="478"/>
          <ac:spMkLst>
            <pc:docMk/>
            <pc:sldMk cId="1473740745" sldId="314"/>
            <ac:spMk id="50" creationId="{ED787788-C002-4D5C-A312-CB30494DEF16}"/>
          </ac:spMkLst>
        </pc:spChg>
        <pc:picChg chg="add mod">
          <ac:chgData name="Briiän De La cruz" userId="8dc40d4c6f9adaa9" providerId="LiveId" clId="{308ED180-32F2-4FA5-BB1A-7F7458CC997D}" dt="2021-03-30T20:54:52.856" v="1831" actId="14100"/>
          <ac:picMkLst>
            <pc:docMk/>
            <pc:sldMk cId="1473740745" sldId="314"/>
            <ac:picMk id="51" creationId="{FB05CFBA-57D8-4558-9C26-C6CB54902E9D}"/>
          </ac:picMkLst>
        </pc:picChg>
        <pc:picChg chg="del mod">
          <ac:chgData name="Briiän De La cruz" userId="8dc40d4c6f9adaa9" providerId="LiveId" clId="{308ED180-32F2-4FA5-BB1A-7F7458CC997D}" dt="2021-03-30T20:52:31.549" v="1815" actId="478"/>
          <ac:picMkLst>
            <pc:docMk/>
            <pc:sldMk cId="1473740745" sldId="314"/>
            <ac:picMk id="3074" creationId="{06278D93-48C1-4373-9B9D-97CE24148C86}"/>
          </ac:picMkLst>
        </pc:picChg>
        <pc:picChg chg="del mod">
          <ac:chgData name="Briiän De La cruz" userId="8dc40d4c6f9adaa9" providerId="LiveId" clId="{308ED180-32F2-4FA5-BB1A-7F7458CC997D}" dt="2021-03-30T20:53:50.445" v="1826" actId="478"/>
          <ac:picMkLst>
            <pc:docMk/>
            <pc:sldMk cId="1473740745" sldId="314"/>
            <ac:picMk id="3076" creationId="{0E44E958-C758-419B-8737-F46E655AB52D}"/>
          </ac:picMkLst>
        </pc:picChg>
        <pc:picChg chg="mod">
          <ac:chgData name="Briiän De La cruz" userId="8dc40d4c6f9adaa9" providerId="LiveId" clId="{308ED180-32F2-4FA5-BB1A-7F7458CC997D}" dt="2021-03-30T20:52:18.768" v="1813" actId="1076"/>
          <ac:picMkLst>
            <pc:docMk/>
            <pc:sldMk cId="1473740745" sldId="314"/>
            <ac:picMk id="3078" creationId="{113FAC88-5585-4469-AAFD-51030BA90BFA}"/>
          </ac:picMkLst>
        </pc:picChg>
        <pc:picChg chg="add mod">
          <ac:chgData name="Briiän De La cruz" userId="8dc40d4c6f9adaa9" providerId="LiveId" clId="{308ED180-32F2-4FA5-BB1A-7F7458CC997D}" dt="2021-03-30T20:53:43.216" v="1825" actId="1076"/>
          <ac:picMkLst>
            <pc:docMk/>
            <pc:sldMk cId="1473740745" sldId="314"/>
            <ac:picMk id="4098" creationId="{D32E8D47-E0C9-44DB-BC6C-934E5CA4B21A}"/>
          </ac:picMkLst>
        </pc:picChg>
        <pc:picChg chg="add del">
          <ac:chgData name="Briiän De La cruz" userId="8dc40d4c6f9adaa9" providerId="LiveId" clId="{308ED180-32F2-4FA5-BB1A-7F7458CC997D}" dt="2021-03-30T20:54:39.313" v="1828"/>
          <ac:picMkLst>
            <pc:docMk/>
            <pc:sldMk cId="1473740745" sldId="314"/>
            <ac:picMk id="4100" creationId="{7C725892-54EE-48C2-A072-495CEDCD23BD}"/>
          </ac:picMkLst>
        </pc:picChg>
      </pc:sldChg>
      <pc:sldChg chg="addSp delSp modSp add mod modAnim">
        <pc:chgData name="Briiän De La cruz" userId="8dc40d4c6f9adaa9" providerId="LiveId" clId="{308ED180-32F2-4FA5-BB1A-7F7458CC997D}" dt="2021-03-30T21:00:03.912" v="1863" actId="1076"/>
        <pc:sldMkLst>
          <pc:docMk/>
          <pc:sldMk cId="3708367578" sldId="315"/>
        </pc:sldMkLst>
        <pc:spChg chg="del">
          <ac:chgData name="Briiän De La cruz" userId="8dc40d4c6f9adaa9" providerId="LiveId" clId="{308ED180-32F2-4FA5-BB1A-7F7458CC997D}" dt="2021-03-30T20:58:40.605" v="1857" actId="478"/>
          <ac:spMkLst>
            <pc:docMk/>
            <pc:sldMk cId="3708367578" sldId="315"/>
            <ac:spMk id="2" creationId="{2A89E13B-7793-49C3-BEB0-55AF56E09B75}"/>
          </ac:spMkLst>
        </pc:spChg>
        <pc:spChg chg="del">
          <ac:chgData name="Briiän De La cruz" userId="8dc40d4c6f9adaa9" providerId="LiveId" clId="{308ED180-32F2-4FA5-BB1A-7F7458CC997D}" dt="2021-03-30T20:58:45.071" v="1858" actId="478"/>
          <ac:spMkLst>
            <pc:docMk/>
            <pc:sldMk cId="3708367578" sldId="315"/>
            <ac:spMk id="26" creationId="{4BC5CA33-5B2A-4AD8-B68F-E076322BCC45}"/>
          </ac:spMkLst>
        </pc:spChg>
        <pc:spChg chg="mod">
          <ac:chgData name="Briiän De La cruz" userId="8dc40d4c6f9adaa9" providerId="LiveId" clId="{308ED180-32F2-4FA5-BB1A-7F7458CC997D}" dt="2021-03-30T21:00:03.912" v="1863" actId="1076"/>
          <ac:spMkLst>
            <pc:docMk/>
            <pc:sldMk cId="3708367578" sldId="315"/>
            <ac:spMk id="34" creationId="{45B94D2C-903A-41B5-99AC-AF016753B05E}"/>
          </ac:spMkLst>
        </pc:spChg>
        <pc:spChg chg="del">
          <ac:chgData name="Briiän De La cruz" userId="8dc40d4c6f9adaa9" providerId="LiveId" clId="{308ED180-32F2-4FA5-BB1A-7F7458CC997D}" dt="2021-03-30T20:58:40.605" v="1857" actId="478"/>
          <ac:spMkLst>
            <pc:docMk/>
            <pc:sldMk cId="3708367578" sldId="315"/>
            <ac:spMk id="35" creationId="{F92455BF-04C0-4172-B92C-9FB18E91367E}"/>
          </ac:spMkLst>
        </pc:spChg>
        <pc:spChg chg="del">
          <ac:chgData name="Briiän De La cruz" userId="8dc40d4c6f9adaa9" providerId="LiveId" clId="{308ED180-32F2-4FA5-BB1A-7F7458CC997D}" dt="2021-03-30T20:58:40.605" v="1857" actId="478"/>
          <ac:spMkLst>
            <pc:docMk/>
            <pc:sldMk cId="3708367578" sldId="315"/>
            <ac:spMk id="36" creationId="{BD0E770E-2421-47E0-9834-2E9F9E611D1B}"/>
          </ac:spMkLst>
        </pc:spChg>
        <pc:spChg chg="del">
          <ac:chgData name="Briiän De La cruz" userId="8dc40d4c6f9adaa9" providerId="LiveId" clId="{308ED180-32F2-4FA5-BB1A-7F7458CC997D}" dt="2021-03-30T20:58:40.605" v="1857" actId="478"/>
          <ac:spMkLst>
            <pc:docMk/>
            <pc:sldMk cId="3708367578" sldId="315"/>
            <ac:spMk id="49" creationId="{B5ABC688-6A10-4E93-ADA9-153518613C23}"/>
          </ac:spMkLst>
        </pc:spChg>
        <pc:picChg chg="add mod">
          <ac:chgData name="Briiän De La cruz" userId="8dc40d4c6f9adaa9" providerId="LiveId" clId="{308ED180-32F2-4FA5-BB1A-7F7458CC997D}" dt="2021-03-30T20:59:56.424" v="1862" actId="1076"/>
          <ac:picMkLst>
            <pc:docMk/>
            <pc:sldMk cId="3708367578" sldId="315"/>
            <ac:picMk id="3" creationId="{377B2B97-3C11-4133-899D-F0E01C858173}"/>
          </ac:picMkLst>
        </pc:picChg>
        <pc:picChg chg="del">
          <ac:chgData name="Briiän De La cruz" userId="8dc40d4c6f9adaa9" providerId="LiveId" clId="{308ED180-32F2-4FA5-BB1A-7F7458CC997D}" dt="2021-03-30T20:58:40.605" v="1857" actId="478"/>
          <ac:picMkLst>
            <pc:docMk/>
            <pc:sldMk cId="3708367578" sldId="315"/>
            <ac:picMk id="51" creationId="{FB05CFBA-57D8-4558-9C26-C6CB54902E9D}"/>
          </ac:picMkLst>
        </pc:picChg>
        <pc:picChg chg="del">
          <ac:chgData name="Briiän De La cruz" userId="8dc40d4c6f9adaa9" providerId="LiveId" clId="{308ED180-32F2-4FA5-BB1A-7F7458CC997D}" dt="2021-03-30T20:58:40.605" v="1857" actId="478"/>
          <ac:picMkLst>
            <pc:docMk/>
            <pc:sldMk cId="3708367578" sldId="315"/>
            <ac:picMk id="3078" creationId="{113FAC88-5585-4469-AAFD-51030BA90BFA}"/>
          </ac:picMkLst>
        </pc:picChg>
        <pc:picChg chg="del">
          <ac:chgData name="Briiän De La cruz" userId="8dc40d4c6f9adaa9" providerId="LiveId" clId="{308ED180-32F2-4FA5-BB1A-7F7458CC997D}" dt="2021-03-30T20:58:40.605" v="1857" actId="478"/>
          <ac:picMkLst>
            <pc:docMk/>
            <pc:sldMk cId="3708367578" sldId="315"/>
            <ac:picMk id="4098" creationId="{D32E8D47-E0C9-44DB-BC6C-934E5CA4B21A}"/>
          </ac:picMkLst>
        </pc:picChg>
      </pc:sldChg>
      <pc:sldChg chg="addSp delSp modSp add mod delAnim">
        <pc:chgData name="Briiän De La cruz" userId="8dc40d4c6f9adaa9" providerId="LiveId" clId="{308ED180-32F2-4FA5-BB1A-7F7458CC997D}" dt="2021-03-30T21:23:09.182" v="2031" actId="20577"/>
        <pc:sldMkLst>
          <pc:docMk/>
          <pc:sldMk cId="2447328933" sldId="316"/>
        </pc:sldMkLst>
        <pc:spChg chg="mod">
          <ac:chgData name="Briiän De La cruz" userId="8dc40d4c6f9adaa9" providerId="LiveId" clId="{308ED180-32F2-4FA5-BB1A-7F7458CC997D}" dt="2021-03-30T21:09:02.443" v="1927" actId="20577"/>
          <ac:spMkLst>
            <pc:docMk/>
            <pc:sldMk cId="2447328933" sldId="316"/>
            <ac:spMk id="33" creationId="{00000000-0000-0000-0000-000000000000}"/>
          </ac:spMkLst>
        </pc:spChg>
        <pc:spChg chg="del">
          <ac:chgData name="Briiän De La cruz" userId="8dc40d4c6f9adaa9" providerId="LiveId" clId="{308ED180-32F2-4FA5-BB1A-7F7458CC997D}" dt="2021-03-30T21:09:09.129" v="1928" actId="478"/>
          <ac:spMkLst>
            <pc:docMk/>
            <pc:sldMk cId="2447328933" sldId="316"/>
            <ac:spMk id="34" creationId="{45B94D2C-903A-41B5-99AC-AF016753B05E}"/>
          </ac:spMkLst>
        </pc:spChg>
        <pc:spChg chg="add mod">
          <ac:chgData name="Briiän De La cruz" userId="8dc40d4c6f9adaa9" providerId="LiveId" clId="{308ED180-32F2-4FA5-BB1A-7F7458CC997D}" dt="2021-03-30T21:11:53.509" v="1938"/>
          <ac:spMkLst>
            <pc:docMk/>
            <pc:sldMk cId="2447328933" sldId="316"/>
            <ac:spMk id="35" creationId="{42A34C70-8AA9-466E-8AC8-04D149F0EC2C}"/>
          </ac:spMkLst>
        </pc:spChg>
        <pc:spChg chg="mod">
          <ac:chgData name="Briiän De La cruz" userId="8dc40d4c6f9adaa9" providerId="LiveId" clId="{308ED180-32F2-4FA5-BB1A-7F7458CC997D}" dt="2021-03-30T21:08:40.157" v="1871" actId="207"/>
          <ac:spMkLst>
            <pc:docMk/>
            <pc:sldMk cId="2447328933" sldId="316"/>
            <ac:spMk id="40" creationId="{00000000-0000-0000-0000-000000000000}"/>
          </ac:spMkLst>
        </pc:spChg>
        <pc:spChg chg="mod">
          <ac:chgData name="Briiän De La cruz" userId="8dc40d4c6f9adaa9" providerId="LiveId" clId="{308ED180-32F2-4FA5-BB1A-7F7458CC997D}" dt="2021-03-30T21:08:36.221" v="1870" actId="207"/>
          <ac:spMkLst>
            <pc:docMk/>
            <pc:sldMk cId="2447328933" sldId="316"/>
            <ac:spMk id="46" creationId="{00000000-0000-0000-0000-000000000000}"/>
          </ac:spMkLst>
        </pc:spChg>
        <pc:spChg chg="add mod">
          <ac:chgData name="Briiän De La cruz" userId="8dc40d4c6f9adaa9" providerId="LiveId" clId="{308ED180-32F2-4FA5-BB1A-7F7458CC997D}" dt="2021-03-30T21:22:53.785" v="2027" actId="20577"/>
          <ac:spMkLst>
            <pc:docMk/>
            <pc:sldMk cId="2447328933" sldId="316"/>
            <ac:spMk id="49" creationId="{9E89973C-44A7-44DA-8E7F-0561D7458F49}"/>
          </ac:spMkLst>
        </pc:spChg>
        <pc:spChg chg="add mod">
          <ac:chgData name="Briiän De La cruz" userId="8dc40d4c6f9adaa9" providerId="LiveId" clId="{308ED180-32F2-4FA5-BB1A-7F7458CC997D}" dt="2021-03-30T21:23:09.182" v="2031" actId="20577"/>
          <ac:spMkLst>
            <pc:docMk/>
            <pc:sldMk cId="2447328933" sldId="316"/>
            <ac:spMk id="50" creationId="{AD271126-1B7B-4461-BD03-C32D2693A76E}"/>
          </ac:spMkLst>
        </pc:spChg>
        <pc:graphicFrameChg chg="add del mod modGraphic">
          <ac:chgData name="Briiän De La cruz" userId="8dc40d4c6f9adaa9" providerId="LiveId" clId="{308ED180-32F2-4FA5-BB1A-7F7458CC997D}" dt="2021-03-30T21:10:35.910" v="1931" actId="478"/>
          <ac:graphicFrameMkLst>
            <pc:docMk/>
            <pc:sldMk cId="2447328933" sldId="316"/>
            <ac:graphicFrameMk id="2" creationId="{93071E00-90FF-45A0-8D5A-44718B8B3402}"/>
          </ac:graphicFrameMkLst>
        </pc:graphicFrameChg>
        <pc:graphicFrameChg chg="add del mod">
          <ac:chgData name="Briiän De La cruz" userId="8dc40d4c6f9adaa9" providerId="LiveId" clId="{308ED180-32F2-4FA5-BB1A-7F7458CC997D}" dt="2021-03-30T21:14:34.549" v="1949" actId="478"/>
          <ac:graphicFrameMkLst>
            <pc:docMk/>
            <pc:sldMk cId="2447328933" sldId="316"/>
            <ac:graphicFrameMk id="36" creationId="{5703B5C5-7486-43A7-8242-F4FD85176FB6}"/>
          </ac:graphicFrameMkLst>
        </pc:graphicFrameChg>
        <pc:graphicFrameChg chg="add mod">
          <ac:chgData name="Briiän De La cruz" userId="8dc40d4c6f9adaa9" providerId="LiveId" clId="{308ED180-32F2-4FA5-BB1A-7F7458CC997D}" dt="2021-03-30T21:13:02.993" v="1948"/>
          <ac:graphicFrameMkLst>
            <pc:docMk/>
            <pc:sldMk cId="2447328933" sldId="316"/>
            <ac:graphicFrameMk id="37" creationId="{08934989-D2E8-4ADF-9516-8450C313AC88}"/>
          </ac:graphicFrameMkLst>
        </pc:graphicFrameChg>
        <pc:picChg chg="del">
          <ac:chgData name="Briiän De La cruz" userId="8dc40d4c6f9adaa9" providerId="LiveId" clId="{308ED180-32F2-4FA5-BB1A-7F7458CC997D}" dt="2021-03-30T21:08:04.965" v="1865" actId="478"/>
          <ac:picMkLst>
            <pc:docMk/>
            <pc:sldMk cId="2447328933" sldId="316"/>
            <ac:picMk id="3" creationId="{377B2B97-3C11-4133-899D-F0E01C858173}"/>
          </ac:picMkLst>
        </pc:picChg>
        <pc:picChg chg="add mod">
          <ac:chgData name="Briiän De La cruz" userId="8dc40d4c6f9adaa9" providerId="LiveId" clId="{308ED180-32F2-4FA5-BB1A-7F7458CC997D}" dt="2021-03-30T21:18:22.487" v="1965" actId="1076"/>
          <ac:picMkLst>
            <pc:docMk/>
            <pc:sldMk cId="2447328933" sldId="316"/>
            <ac:picMk id="5" creationId="{C63538C9-080F-403D-898F-F1AE22A2CEF7}"/>
          </ac:picMkLst>
        </pc:picChg>
        <pc:picChg chg="add mod">
          <ac:chgData name="Briiän De La cruz" userId="8dc40d4c6f9adaa9" providerId="LiveId" clId="{308ED180-32F2-4FA5-BB1A-7F7458CC997D}" dt="2021-03-30T21:18:28.639" v="1966" actId="1076"/>
          <ac:picMkLst>
            <pc:docMk/>
            <pc:sldMk cId="2447328933" sldId="316"/>
            <ac:picMk id="7" creationId="{6EA5A245-52E8-4FF2-A4BF-9F4E1E1C1BAB}"/>
          </ac:picMkLst>
        </pc:picChg>
      </pc:sldChg>
      <pc:sldChg chg="addSp delSp modSp add del">
        <pc:chgData name="Briiän De La cruz" userId="8dc40d4c6f9adaa9" providerId="LiveId" clId="{308ED180-32F2-4FA5-BB1A-7F7458CC997D}" dt="2021-03-30T21:20:03.125" v="2002" actId="47"/>
        <pc:sldMkLst>
          <pc:docMk/>
          <pc:sldMk cId="960054016" sldId="317"/>
        </pc:sldMkLst>
        <pc:spChg chg="add del mod">
          <ac:chgData name="Briiän De La cruz" userId="8dc40d4c6f9adaa9" providerId="LiveId" clId="{308ED180-32F2-4FA5-BB1A-7F7458CC997D}" dt="2021-03-30T21:19:59.491" v="2001"/>
          <ac:spMkLst>
            <pc:docMk/>
            <pc:sldMk cId="960054016" sldId="317"/>
            <ac:spMk id="24" creationId="{1BB38133-B4B0-447B-B1C6-3B5ED5D231B9}"/>
          </ac:spMkLst>
        </pc:spChg>
      </pc:sldChg>
      <pc:sldChg chg="addSp delSp modSp add mod">
        <pc:chgData name="Briiän De La cruz" userId="8dc40d4c6f9adaa9" providerId="LiveId" clId="{308ED180-32F2-4FA5-BB1A-7F7458CC997D}" dt="2021-03-30T21:23:58.243" v="2037" actId="20577"/>
        <pc:sldMkLst>
          <pc:docMk/>
          <pc:sldMk cId="2745375873" sldId="317"/>
        </pc:sldMkLst>
        <pc:spChg chg="mod">
          <ac:chgData name="Briiän De La cruz" userId="8dc40d4c6f9adaa9" providerId="LiveId" clId="{308ED180-32F2-4FA5-BB1A-7F7458CC997D}" dt="2021-03-30T21:23:42.724" v="2035" actId="20577"/>
          <ac:spMkLst>
            <pc:docMk/>
            <pc:sldMk cId="2745375873" sldId="317"/>
            <ac:spMk id="49" creationId="{9E89973C-44A7-44DA-8E7F-0561D7458F49}"/>
          </ac:spMkLst>
        </pc:spChg>
        <pc:spChg chg="mod">
          <ac:chgData name="Briiän De La cruz" userId="8dc40d4c6f9adaa9" providerId="LiveId" clId="{308ED180-32F2-4FA5-BB1A-7F7458CC997D}" dt="2021-03-30T21:23:58.243" v="2037" actId="20577"/>
          <ac:spMkLst>
            <pc:docMk/>
            <pc:sldMk cId="2745375873" sldId="317"/>
            <ac:spMk id="50" creationId="{AD271126-1B7B-4461-BD03-C32D2693A76E}"/>
          </ac:spMkLst>
        </pc:spChg>
        <pc:picChg chg="add mod">
          <ac:chgData name="Briiän De La cruz" userId="8dc40d4c6f9adaa9" providerId="LiveId" clId="{308ED180-32F2-4FA5-BB1A-7F7458CC997D}" dt="2021-03-30T21:20:58.895" v="2011" actId="1076"/>
          <ac:picMkLst>
            <pc:docMk/>
            <pc:sldMk cId="2745375873" sldId="317"/>
            <ac:picMk id="3" creationId="{EE81DD15-E644-499E-9578-2BEE5BBCEE82}"/>
          </ac:picMkLst>
        </pc:picChg>
        <pc:picChg chg="del">
          <ac:chgData name="Briiän De La cruz" userId="8dc40d4c6f9adaa9" providerId="LiveId" clId="{308ED180-32F2-4FA5-BB1A-7F7458CC997D}" dt="2021-03-30T21:20:46.483" v="2006" actId="478"/>
          <ac:picMkLst>
            <pc:docMk/>
            <pc:sldMk cId="2745375873" sldId="317"/>
            <ac:picMk id="5" creationId="{C63538C9-080F-403D-898F-F1AE22A2CEF7}"/>
          </ac:picMkLst>
        </pc:picChg>
        <pc:picChg chg="add mod">
          <ac:chgData name="Briiän De La cruz" userId="8dc40d4c6f9adaa9" providerId="LiveId" clId="{308ED180-32F2-4FA5-BB1A-7F7458CC997D}" dt="2021-03-30T21:21:51.983" v="2021" actId="1076"/>
          <ac:picMkLst>
            <pc:docMk/>
            <pc:sldMk cId="2745375873" sldId="317"/>
            <ac:picMk id="6" creationId="{4AFBD10D-263F-483E-94FF-61EC040B05ED}"/>
          </ac:picMkLst>
        </pc:picChg>
        <pc:picChg chg="del">
          <ac:chgData name="Briiän De La cruz" userId="8dc40d4c6f9adaa9" providerId="LiveId" clId="{308ED180-32F2-4FA5-BB1A-7F7458CC997D}" dt="2021-03-30T21:21:39.008" v="2016" actId="478"/>
          <ac:picMkLst>
            <pc:docMk/>
            <pc:sldMk cId="2745375873" sldId="317"/>
            <ac:picMk id="7" creationId="{6EA5A245-52E8-4FF2-A4BF-9F4E1E1C1BAB}"/>
          </ac:picMkLst>
        </pc:picChg>
      </pc:sldChg>
      <pc:sldChg chg="addSp delSp modSp add mod">
        <pc:chgData name="Briiän De La cruz" userId="8dc40d4c6f9adaa9" providerId="LiveId" clId="{308ED180-32F2-4FA5-BB1A-7F7458CC997D}" dt="2021-03-30T21:27:20.775" v="2056" actId="20577"/>
        <pc:sldMkLst>
          <pc:docMk/>
          <pc:sldMk cId="443255966" sldId="318"/>
        </pc:sldMkLst>
        <pc:spChg chg="mod">
          <ac:chgData name="Briiän De La cruz" userId="8dc40d4c6f9adaa9" providerId="LiveId" clId="{308ED180-32F2-4FA5-BB1A-7F7458CC997D}" dt="2021-03-30T21:26:02.084" v="2048" actId="20577"/>
          <ac:spMkLst>
            <pc:docMk/>
            <pc:sldMk cId="443255966" sldId="318"/>
            <ac:spMk id="49" creationId="{9E89973C-44A7-44DA-8E7F-0561D7458F49}"/>
          </ac:spMkLst>
        </pc:spChg>
        <pc:spChg chg="mod">
          <ac:chgData name="Briiän De La cruz" userId="8dc40d4c6f9adaa9" providerId="LiveId" clId="{308ED180-32F2-4FA5-BB1A-7F7458CC997D}" dt="2021-03-30T21:27:20.775" v="2056" actId="20577"/>
          <ac:spMkLst>
            <pc:docMk/>
            <pc:sldMk cId="443255966" sldId="318"/>
            <ac:spMk id="50" creationId="{AD271126-1B7B-4461-BD03-C32D2693A76E}"/>
          </ac:spMkLst>
        </pc:spChg>
        <pc:picChg chg="del">
          <ac:chgData name="Briiän De La cruz" userId="8dc40d4c6f9adaa9" providerId="LiveId" clId="{308ED180-32F2-4FA5-BB1A-7F7458CC997D}" dt="2021-03-30T21:24:35.355" v="2039" actId="478"/>
          <ac:picMkLst>
            <pc:docMk/>
            <pc:sldMk cId="443255966" sldId="318"/>
            <ac:picMk id="3" creationId="{EE81DD15-E644-499E-9578-2BEE5BBCEE82}"/>
          </ac:picMkLst>
        </pc:picChg>
        <pc:picChg chg="add mod">
          <ac:chgData name="Briiän De La cruz" userId="8dc40d4c6f9adaa9" providerId="LiveId" clId="{308ED180-32F2-4FA5-BB1A-7F7458CC997D}" dt="2021-03-30T21:24:46.079" v="2044" actId="1076"/>
          <ac:picMkLst>
            <pc:docMk/>
            <pc:sldMk cId="443255966" sldId="318"/>
            <ac:picMk id="4" creationId="{4C68C799-64AB-46E4-8B11-509C6784B136}"/>
          </ac:picMkLst>
        </pc:picChg>
        <pc:picChg chg="del">
          <ac:chgData name="Briiän De La cruz" userId="8dc40d4c6f9adaa9" providerId="LiveId" clId="{308ED180-32F2-4FA5-BB1A-7F7458CC997D}" dt="2021-03-30T21:26:42.611" v="2049" actId="478"/>
          <ac:picMkLst>
            <pc:docMk/>
            <pc:sldMk cId="443255966" sldId="318"/>
            <ac:picMk id="6" creationId="{4AFBD10D-263F-483E-94FF-61EC040B05ED}"/>
          </ac:picMkLst>
        </pc:picChg>
        <pc:picChg chg="add mod modCrop">
          <ac:chgData name="Briiän De La cruz" userId="8dc40d4c6f9adaa9" providerId="LiveId" clId="{308ED180-32F2-4FA5-BB1A-7F7458CC997D}" dt="2021-03-30T21:27:03.215" v="2054" actId="1076"/>
          <ac:picMkLst>
            <pc:docMk/>
            <pc:sldMk cId="443255966" sldId="318"/>
            <ac:picMk id="7" creationId="{D4229985-0B0B-4C26-ABFF-9844EDA39B34}"/>
          </ac:picMkLst>
        </pc:picChg>
      </pc:sldChg>
      <pc:sldChg chg="add del">
        <pc:chgData name="Briiän De La cruz" userId="8dc40d4c6f9adaa9" providerId="LiveId" clId="{308ED180-32F2-4FA5-BB1A-7F7458CC997D}" dt="2021-03-30T21:20:05.568" v="2003" actId="47"/>
        <pc:sldMkLst>
          <pc:docMk/>
          <pc:sldMk cId="1649035276" sldId="318"/>
        </pc:sldMkLst>
      </pc:sldChg>
      <pc:sldChg chg="add del">
        <pc:chgData name="Briiän De La cruz" userId="8dc40d4c6f9adaa9" providerId="LiveId" clId="{308ED180-32F2-4FA5-BB1A-7F7458CC997D}" dt="2021-03-30T21:20:06.752" v="2004" actId="47"/>
        <pc:sldMkLst>
          <pc:docMk/>
          <pc:sldMk cId="478393075" sldId="319"/>
        </pc:sldMkLst>
      </pc:sldChg>
      <pc:sldChg chg="addSp delSp modSp add mod">
        <pc:chgData name="Briiän De La cruz" userId="8dc40d4c6f9adaa9" providerId="LiveId" clId="{308ED180-32F2-4FA5-BB1A-7F7458CC997D}" dt="2021-03-30T21:29:45.858" v="2122" actId="20577"/>
        <pc:sldMkLst>
          <pc:docMk/>
          <pc:sldMk cId="1621817419" sldId="319"/>
        </pc:sldMkLst>
        <pc:spChg chg="mod">
          <ac:chgData name="Briiän De La cruz" userId="8dc40d4c6f9adaa9" providerId="LiveId" clId="{308ED180-32F2-4FA5-BB1A-7F7458CC997D}" dt="2021-03-30T21:27:52.721" v="2104" actId="20577"/>
          <ac:spMkLst>
            <pc:docMk/>
            <pc:sldMk cId="1621817419" sldId="319"/>
            <ac:spMk id="35" creationId="{42A34C70-8AA9-466E-8AC8-04D149F0EC2C}"/>
          </ac:spMkLst>
        </pc:spChg>
        <pc:spChg chg="mod">
          <ac:chgData name="Briiän De La cruz" userId="8dc40d4c6f9adaa9" providerId="LiveId" clId="{308ED180-32F2-4FA5-BB1A-7F7458CC997D}" dt="2021-03-30T21:29:16.106" v="2114" actId="20577"/>
          <ac:spMkLst>
            <pc:docMk/>
            <pc:sldMk cId="1621817419" sldId="319"/>
            <ac:spMk id="49" creationId="{9E89973C-44A7-44DA-8E7F-0561D7458F49}"/>
          </ac:spMkLst>
        </pc:spChg>
        <pc:spChg chg="mod">
          <ac:chgData name="Briiän De La cruz" userId="8dc40d4c6f9adaa9" providerId="LiveId" clId="{308ED180-32F2-4FA5-BB1A-7F7458CC997D}" dt="2021-03-30T21:29:45.858" v="2122" actId="20577"/>
          <ac:spMkLst>
            <pc:docMk/>
            <pc:sldMk cId="1621817419" sldId="319"/>
            <ac:spMk id="50" creationId="{AD271126-1B7B-4461-BD03-C32D2693A76E}"/>
          </ac:spMkLst>
        </pc:spChg>
        <pc:picChg chg="add mod">
          <ac:chgData name="Briiän De La cruz" userId="8dc40d4c6f9adaa9" providerId="LiveId" clId="{308ED180-32F2-4FA5-BB1A-7F7458CC997D}" dt="2021-03-30T21:28:29.464" v="2110" actId="14100"/>
          <ac:picMkLst>
            <pc:docMk/>
            <pc:sldMk cId="1621817419" sldId="319"/>
            <ac:picMk id="3" creationId="{F1B58DEF-8204-476C-B593-3D8F37131C5A}"/>
          </ac:picMkLst>
        </pc:picChg>
        <pc:picChg chg="del">
          <ac:chgData name="Briiän De La cruz" userId="8dc40d4c6f9adaa9" providerId="LiveId" clId="{308ED180-32F2-4FA5-BB1A-7F7458CC997D}" dt="2021-03-30T21:27:57.223" v="2105" actId="478"/>
          <ac:picMkLst>
            <pc:docMk/>
            <pc:sldMk cId="1621817419" sldId="319"/>
            <ac:picMk id="4" creationId="{4C68C799-64AB-46E4-8B11-509C6784B136}"/>
          </ac:picMkLst>
        </pc:picChg>
        <pc:picChg chg="add mod">
          <ac:chgData name="Briiän De La cruz" userId="8dc40d4c6f9adaa9" providerId="LiveId" clId="{308ED180-32F2-4FA5-BB1A-7F7458CC997D}" dt="2021-03-30T21:29:02.007" v="2112" actId="1076"/>
          <ac:picMkLst>
            <pc:docMk/>
            <pc:sldMk cId="1621817419" sldId="319"/>
            <ac:picMk id="6" creationId="{BBBB6179-CB69-49E0-9028-09BABA8B94C9}"/>
          </ac:picMkLst>
        </pc:picChg>
        <pc:picChg chg="del">
          <ac:chgData name="Briiän De La cruz" userId="8dc40d4c6f9adaa9" providerId="LiveId" clId="{308ED180-32F2-4FA5-BB1A-7F7458CC997D}" dt="2021-03-30T21:27:59.318" v="2106" actId="478"/>
          <ac:picMkLst>
            <pc:docMk/>
            <pc:sldMk cId="1621817419" sldId="319"/>
            <ac:picMk id="7" creationId="{D4229985-0B0B-4C26-ABFF-9844EDA39B34}"/>
          </ac:picMkLst>
        </pc:picChg>
      </pc:sldChg>
      <pc:sldChg chg="addSp delSp modSp add mod">
        <pc:chgData name="Briiän De La cruz" userId="8dc40d4c6f9adaa9" providerId="LiveId" clId="{308ED180-32F2-4FA5-BB1A-7F7458CC997D}" dt="2021-03-30T21:32:44.156" v="2149" actId="20577"/>
        <pc:sldMkLst>
          <pc:docMk/>
          <pc:sldMk cId="3589276433" sldId="320"/>
        </pc:sldMkLst>
        <pc:spChg chg="mod">
          <ac:chgData name="Briiän De La cruz" userId="8dc40d4c6f9adaa9" providerId="LiveId" clId="{308ED180-32F2-4FA5-BB1A-7F7458CC997D}" dt="2021-03-30T21:30:35.124" v="2131" actId="20577"/>
          <ac:spMkLst>
            <pc:docMk/>
            <pc:sldMk cId="3589276433" sldId="320"/>
            <ac:spMk id="49" creationId="{9E89973C-44A7-44DA-8E7F-0561D7458F49}"/>
          </ac:spMkLst>
        </pc:spChg>
        <pc:spChg chg="mod">
          <ac:chgData name="Briiän De La cruz" userId="8dc40d4c6f9adaa9" providerId="LiveId" clId="{308ED180-32F2-4FA5-BB1A-7F7458CC997D}" dt="2021-03-30T21:32:44.156" v="2149" actId="20577"/>
          <ac:spMkLst>
            <pc:docMk/>
            <pc:sldMk cId="3589276433" sldId="320"/>
            <ac:spMk id="50" creationId="{AD271126-1B7B-4461-BD03-C32D2693A76E}"/>
          </ac:spMkLst>
        </pc:spChg>
        <pc:picChg chg="del">
          <ac:chgData name="Briiän De La cruz" userId="8dc40d4c6f9adaa9" providerId="LiveId" clId="{308ED180-32F2-4FA5-BB1A-7F7458CC997D}" dt="2021-03-30T21:30:21.318" v="2124" actId="478"/>
          <ac:picMkLst>
            <pc:docMk/>
            <pc:sldMk cId="3589276433" sldId="320"/>
            <ac:picMk id="3" creationId="{F1B58DEF-8204-476C-B593-3D8F37131C5A}"/>
          </ac:picMkLst>
        </pc:picChg>
        <pc:picChg chg="add mod">
          <ac:chgData name="Briiän De La cruz" userId="8dc40d4c6f9adaa9" providerId="LiveId" clId="{308ED180-32F2-4FA5-BB1A-7F7458CC997D}" dt="2021-03-30T21:30:30.671" v="2127" actId="14100"/>
          <ac:picMkLst>
            <pc:docMk/>
            <pc:sldMk cId="3589276433" sldId="320"/>
            <ac:picMk id="4" creationId="{095C5B67-E4EA-4F58-83F2-705BA1CA3051}"/>
          </ac:picMkLst>
        </pc:picChg>
        <pc:picChg chg="del">
          <ac:chgData name="Briiän De La cruz" userId="8dc40d4c6f9adaa9" providerId="LiveId" clId="{308ED180-32F2-4FA5-BB1A-7F7458CC997D}" dt="2021-03-30T21:30:54.848" v="2132" actId="478"/>
          <ac:picMkLst>
            <pc:docMk/>
            <pc:sldMk cId="3589276433" sldId="320"/>
            <ac:picMk id="6" creationId="{BBBB6179-CB69-49E0-9028-09BABA8B94C9}"/>
          </ac:picMkLst>
        </pc:picChg>
        <pc:picChg chg="add del mod">
          <ac:chgData name="Briiän De La cruz" userId="8dc40d4c6f9adaa9" providerId="LiveId" clId="{308ED180-32F2-4FA5-BB1A-7F7458CC997D}" dt="2021-03-30T21:32:01.774" v="2142" actId="478"/>
          <ac:picMkLst>
            <pc:docMk/>
            <pc:sldMk cId="3589276433" sldId="320"/>
            <ac:picMk id="7" creationId="{54DBC042-E793-4B70-97B1-8CE87A1B1A3E}"/>
          </ac:picMkLst>
        </pc:picChg>
        <pc:picChg chg="add mod">
          <ac:chgData name="Briiän De La cruz" userId="8dc40d4c6f9adaa9" providerId="LiveId" clId="{308ED180-32F2-4FA5-BB1A-7F7458CC997D}" dt="2021-03-30T21:32:32.943" v="2145" actId="14100"/>
          <ac:picMkLst>
            <pc:docMk/>
            <pc:sldMk cId="3589276433" sldId="320"/>
            <ac:picMk id="9" creationId="{41BA0B79-1B75-47DC-A721-0259BDD9EB61}"/>
          </ac:picMkLst>
        </pc:picChg>
      </pc:sldChg>
      <pc:sldChg chg="addSp delSp modSp add mod">
        <pc:chgData name="Briiän De La cruz" userId="8dc40d4c6f9adaa9" providerId="LiveId" clId="{308ED180-32F2-4FA5-BB1A-7F7458CC997D}" dt="2021-03-30T21:34:04.866" v="2233" actId="403"/>
        <pc:sldMkLst>
          <pc:docMk/>
          <pc:sldMk cId="3407497067" sldId="321"/>
        </pc:sldMkLst>
        <pc:spChg chg="mod">
          <ac:chgData name="Briiän De La cruz" userId="8dc40d4c6f9adaa9" providerId="LiveId" clId="{308ED180-32F2-4FA5-BB1A-7F7458CC997D}" dt="2021-03-30T21:33:21.408" v="2221" actId="20577"/>
          <ac:spMkLst>
            <pc:docMk/>
            <pc:sldMk cId="3407497067" sldId="321"/>
            <ac:spMk id="35" creationId="{42A34C70-8AA9-466E-8AC8-04D149F0EC2C}"/>
          </ac:spMkLst>
        </pc:spChg>
        <pc:spChg chg="del">
          <ac:chgData name="Briiän De La cruz" userId="8dc40d4c6f9adaa9" providerId="LiveId" clId="{308ED180-32F2-4FA5-BB1A-7F7458CC997D}" dt="2021-03-30T21:33:25.389" v="2223" actId="478"/>
          <ac:spMkLst>
            <pc:docMk/>
            <pc:sldMk cId="3407497067" sldId="321"/>
            <ac:spMk id="49" creationId="{9E89973C-44A7-44DA-8E7F-0561D7458F49}"/>
          </ac:spMkLst>
        </pc:spChg>
        <pc:spChg chg="del">
          <ac:chgData name="Briiän De La cruz" userId="8dc40d4c6f9adaa9" providerId="LiveId" clId="{308ED180-32F2-4FA5-BB1A-7F7458CC997D}" dt="2021-03-30T21:33:26.962" v="2224" actId="478"/>
          <ac:spMkLst>
            <pc:docMk/>
            <pc:sldMk cId="3407497067" sldId="321"/>
            <ac:spMk id="50" creationId="{AD271126-1B7B-4461-BD03-C32D2693A76E}"/>
          </ac:spMkLst>
        </pc:spChg>
        <pc:graphicFrameChg chg="add del mod">
          <ac:chgData name="Briiän De La cruz" userId="8dc40d4c6f9adaa9" providerId="LiveId" clId="{308ED180-32F2-4FA5-BB1A-7F7458CC997D}" dt="2021-03-30T21:33:05.443" v="2152"/>
          <ac:graphicFrameMkLst>
            <pc:docMk/>
            <pc:sldMk cId="3407497067" sldId="321"/>
            <ac:graphicFrameMk id="2" creationId="{B0B1E0F8-7A6D-4F70-8F4D-DE41B4748E68}"/>
          </ac:graphicFrameMkLst>
        </pc:graphicFrameChg>
        <pc:graphicFrameChg chg="add mod">
          <ac:chgData name="Briiän De La cruz" userId="8dc40d4c6f9adaa9" providerId="LiveId" clId="{308ED180-32F2-4FA5-BB1A-7F7458CC997D}" dt="2021-03-30T21:34:04.866" v="2233" actId="403"/>
          <ac:graphicFrameMkLst>
            <pc:docMk/>
            <pc:sldMk cId="3407497067" sldId="321"/>
            <ac:graphicFrameMk id="34" creationId="{15126CD4-6D01-4D46-84C9-F29B3D9066A4}"/>
          </ac:graphicFrameMkLst>
        </pc:graphicFrameChg>
        <pc:picChg chg="del">
          <ac:chgData name="Briiän De La cruz" userId="8dc40d4c6f9adaa9" providerId="LiveId" clId="{308ED180-32F2-4FA5-BB1A-7F7458CC997D}" dt="2021-03-30T21:33:23.911" v="2222" actId="478"/>
          <ac:picMkLst>
            <pc:docMk/>
            <pc:sldMk cId="3407497067" sldId="321"/>
            <ac:picMk id="4" creationId="{095C5B67-E4EA-4F58-83F2-705BA1CA3051}"/>
          </ac:picMkLst>
        </pc:picChg>
        <pc:picChg chg="del mod">
          <ac:chgData name="Briiän De La cruz" userId="8dc40d4c6f9adaa9" providerId="LiveId" clId="{308ED180-32F2-4FA5-BB1A-7F7458CC997D}" dt="2021-03-30T21:33:29.078" v="2226" actId="478"/>
          <ac:picMkLst>
            <pc:docMk/>
            <pc:sldMk cId="3407497067" sldId="321"/>
            <ac:picMk id="9" creationId="{41BA0B79-1B75-47DC-A721-0259BDD9EB61}"/>
          </ac:picMkLst>
        </pc:picChg>
      </pc:sldChg>
      <pc:sldChg chg="addSp delSp modSp add mod">
        <pc:chgData name="Briiän De La cruz" userId="8dc40d4c6f9adaa9" providerId="LiveId" clId="{308ED180-32F2-4FA5-BB1A-7F7458CC997D}" dt="2021-03-30T21:35:06.686" v="2243" actId="14100"/>
        <pc:sldMkLst>
          <pc:docMk/>
          <pc:sldMk cId="4080309931" sldId="322"/>
        </pc:sldMkLst>
        <pc:spChg chg="mod">
          <ac:chgData name="Briiän De La cruz" userId="8dc40d4c6f9adaa9" providerId="LiveId" clId="{308ED180-32F2-4FA5-BB1A-7F7458CC997D}" dt="2021-03-30T21:34:38.351" v="2238" actId="404"/>
          <ac:spMkLst>
            <pc:docMk/>
            <pc:sldMk cId="4080309931" sldId="322"/>
            <ac:spMk id="35" creationId="{42A34C70-8AA9-466E-8AC8-04D149F0EC2C}"/>
          </ac:spMkLst>
        </pc:spChg>
        <pc:graphicFrameChg chg="add mod">
          <ac:chgData name="Briiän De La cruz" userId="8dc40d4c6f9adaa9" providerId="LiveId" clId="{308ED180-32F2-4FA5-BB1A-7F7458CC997D}" dt="2021-03-30T21:35:06.686" v="2243" actId="14100"/>
          <ac:graphicFrameMkLst>
            <pc:docMk/>
            <pc:sldMk cId="4080309931" sldId="322"/>
            <ac:graphicFrameMk id="26" creationId="{48AF9169-FF76-40AE-AF9F-37F9A884D203}"/>
          </ac:graphicFrameMkLst>
        </pc:graphicFrameChg>
        <pc:graphicFrameChg chg="del">
          <ac:chgData name="Briiän De La cruz" userId="8dc40d4c6f9adaa9" providerId="LiveId" clId="{308ED180-32F2-4FA5-BB1A-7F7458CC997D}" dt="2021-03-30T21:34:46.262" v="2239" actId="478"/>
          <ac:graphicFrameMkLst>
            <pc:docMk/>
            <pc:sldMk cId="4080309931" sldId="322"/>
            <ac:graphicFrameMk id="34" creationId="{15126CD4-6D01-4D46-84C9-F29B3D9066A4}"/>
          </ac:graphicFrameMkLst>
        </pc:graphicFrameChg>
      </pc:sldChg>
      <pc:sldChg chg="new del">
        <pc:chgData name="Briiän De La cruz" userId="8dc40d4c6f9adaa9" providerId="LiveId" clId="{308ED180-32F2-4FA5-BB1A-7F7458CC997D}" dt="2021-03-30T21:35:24.300" v="2245" actId="680"/>
        <pc:sldMkLst>
          <pc:docMk/>
          <pc:sldMk cId="1016173016" sldId="323"/>
        </pc:sldMkLst>
      </pc:sldChg>
      <pc:sldChg chg="addSp delSp modSp add del mod ord modAnim">
        <pc:chgData name="Briiän De La cruz" userId="8dc40d4c6f9adaa9" providerId="LiveId" clId="{308ED180-32F2-4FA5-BB1A-7F7458CC997D}" dt="2021-03-30T21:43:46.011" v="2365" actId="47"/>
        <pc:sldMkLst>
          <pc:docMk/>
          <pc:sldMk cId="4161805539" sldId="323"/>
        </pc:sldMkLst>
        <pc:spChg chg="mod">
          <ac:chgData name="Briiän De La cruz" userId="8dc40d4c6f9adaa9" providerId="LiveId" clId="{308ED180-32F2-4FA5-BB1A-7F7458CC997D}" dt="2021-03-30T21:35:47.190" v="2302" actId="20577"/>
          <ac:spMkLst>
            <pc:docMk/>
            <pc:sldMk cId="4161805539" sldId="323"/>
            <ac:spMk id="33" creationId="{00000000-0000-0000-0000-000000000000}"/>
          </ac:spMkLst>
        </pc:spChg>
        <pc:spChg chg="add del mod">
          <ac:chgData name="Briiän De La cruz" userId="8dc40d4c6f9adaa9" providerId="LiveId" clId="{308ED180-32F2-4FA5-BB1A-7F7458CC997D}" dt="2021-03-30T21:36:20.754" v="2305"/>
          <ac:spMkLst>
            <pc:docMk/>
            <pc:sldMk cId="4161805539" sldId="323"/>
            <ac:spMk id="34" creationId="{486F8EE0-2FA2-49B4-9F6B-8EA29F604208}"/>
          </ac:spMkLst>
        </pc:spChg>
        <pc:spChg chg="del">
          <ac:chgData name="Briiän De La cruz" userId="8dc40d4c6f9adaa9" providerId="LiveId" clId="{308ED180-32F2-4FA5-BB1A-7F7458CC997D}" dt="2021-03-30T21:35:51.111" v="2303" actId="478"/>
          <ac:spMkLst>
            <pc:docMk/>
            <pc:sldMk cId="4161805539" sldId="323"/>
            <ac:spMk id="35" creationId="{42A34C70-8AA9-466E-8AC8-04D149F0EC2C}"/>
          </ac:spMkLst>
        </pc:spChg>
        <pc:spChg chg="add mod">
          <ac:chgData name="Briiän De La cruz" userId="8dc40d4c6f9adaa9" providerId="LiveId" clId="{308ED180-32F2-4FA5-BB1A-7F7458CC997D}" dt="2021-03-30T21:40:29.579" v="2330" actId="20577"/>
          <ac:spMkLst>
            <pc:docMk/>
            <pc:sldMk cId="4161805539" sldId="323"/>
            <ac:spMk id="36" creationId="{81035F96-B3BC-4F02-A729-37487A4A0E08}"/>
          </ac:spMkLst>
        </pc:spChg>
        <pc:graphicFrameChg chg="del">
          <ac:chgData name="Briiän De La cruz" userId="8dc40d4c6f9adaa9" providerId="LiveId" clId="{308ED180-32F2-4FA5-BB1A-7F7458CC997D}" dt="2021-03-30T21:35:32.453" v="2247" actId="478"/>
          <ac:graphicFrameMkLst>
            <pc:docMk/>
            <pc:sldMk cId="4161805539" sldId="323"/>
            <ac:graphicFrameMk id="26" creationId="{48AF9169-FF76-40AE-AF9F-37F9A884D203}"/>
          </ac:graphicFrameMkLst>
        </pc:graphicFrameChg>
        <pc:picChg chg="add mod">
          <ac:chgData name="Briiän De La cruz" userId="8dc40d4c6f9adaa9" providerId="LiveId" clId="{308ED180-32F2-4FA5-BB1A-7F7458CC997D}" dt="2021-03-30T21:40:32.678" v="2331" actId="1076"/>
          <ac:picMkLst>
            <pc:docMk/>
            <pc:sldMk cId="4161805539" sldId="323"/>
            <ac:picMk id="37" creationId="{0ADA0C8E-8F83-412D-9884-B40AD63591B9}"/>
          </ac:picMkLst>
        </pc:picChg>
        <pc:picChg chg="add mod">
          <ac:chgData name="Briiän De La cruz" userId="8dc40d4c6f9adaa9" providerId="LiveId" clId="{308ED180-32F2-4FA5-BB1A-7F7458CC997D}" dt="2021-03-30T21:40:36.133" v="2333" actId="1076"/>
          <ac:picMkLst>
            <pc:docMk/>
            <pc:sldMk cId="4161805539" sldId="323"/>
            <ac:picMk id="49" creationId="{DE6BEDDF-14A5-48BA-9AB0-AAD84D346D7B}"/>
          </ac:picMkLst>
        </pc:picChg>
      </pc:sldChg>
      <pc:sldChg chg="addSp modSp add mod modAnim">
        <pc:chgData name="Briiän De La cruz" userId="8dc40d4c6f9adaa9" providerId="LiveId" clId="{308ED180-32F2-4FA5-BB1A-7F7458CC997D}" dt="2021-03-30T21:43:41.222" v="2364" actId="1076"/>
        <pc:sldMkLst>
          <pc:docMk/>
          <pc:sldMk cId="1212799834" sldId="324"/>
        </pc:sldMkLst>
        <pc:spChg chg="mod">
          <ac:chgData name="Briiän De La cruz" userId="8dc40d4c6f9adaa9" providerId="LiveId" clId="{308ED180-32F2-4FA5-BB1A-7F7458CC997D}" dt="2021-03-30T21:43:24.782" v="2360" actId="1076"/>
          <ac:spMkLst>
            <pc:docMk/>
            <pc:sldMk cId="1212799834" sldId="324"/>
            <ac:spMk id="28" creationId="{00000000-0000-0000-0000-000000000000}"/>
          </ac:spMkLst>
        </pc:spChg>
        <pc:spChg chg="mod">
          <ac:chgData name="Briiän De La cruz" userId="8dc40d4c6f9adaa9" providerId="LiveId" clId="{308ED180-32F2-4FA5-BB1A-7F7458CC997D}" dt="2021-03-30T21:41:41.429" v="2344" actId="20577"/>
          <ac:spMkLst>
            <pc:docMk/>
            <pc:sldMk cId="1212799834" sldId="324"/>
            <ac:spMk id="36" creationId="{81035F96-B3BC-4F02-A729-37487A4A0E08}"/>
          </ac:spMkLst>
        </pc:spChg>
        <pc:spChg chg="mod">
          <ac:chgData name="Briiän De La cruz" userId="8dc40d4c6f9adaa9" providerId="LiveId" clId="{308ED180-32F2-4FA5-BB1A-7F7458CC997D}" dt="2021-03-30T21:42:06.978" v="2348" actId="207"/>
          <ac:spMkLst>
            <pc:docMk/>
            <pc:sldMk cId="1212799834" sldId="324"/>
            <ac:spMk id="46" creationId="{00000000-0000-0000-0000-000000000000}"/>
          </ac:spMkLst>
        </pc:spChg>
        <pc:spChg chg="mod">
          <ac:chgData name="Briiän De La cruz" userId="8dc40d4c6f9adaa9" providerId="LiveId" clId="{308ED180-32F2-4FA5-BB1A-7F7458CC997D}" dt="2021-03-30T21:43:41.222" v="2364" actId="1076"/>
          <ac:spMkLst>
            <pc:docMk/>
            <pc:sldMk cId="1212799834" sldId="324"/>
            <ac:spMk id="47" creationId="{00000000-0000-0000-0000-000000000000}"/>
          </ac:spMkLst>
        </pc:spChg>
        <pc:picChg chg="add mod">
          <ac:chgData name="Briiän De La cruz" userId="8dc40d4c6f9adaa9" providerId="LiveId" clId="{308ED180-32F2-4FA5-BB1A-7F7458CC997D}" dt="2021-03-30T21:41:39.174" v="2343" actId="1076"/>
          <ac:picMkLst>
            <pc:docMk/>
            <pc:sldMk cId="1212799834" sldId="324"/>
            <ac:picMk id="34" creationId="{E805A300-8482-4AE7-8E7C-E90FEA163236}"/>
          </ac:picMkLst>
        </pc:picChg>
      </pc:sldChg>
      <pc:sldChg chg="modSp add mod">
        <pc:chgData name="Briiän De La cruz" userId="8dc40d4c6f9adaa9" providerId="LiveId" clId="{308ED180-32F2-4FA5-BB1A-7F7458CC997D}" dt="2021-03-30T21:46:49.943" v="2390" actId="1076"/>
        <pc:sldMkLst>
          <pc:docMk/>
          <pc:sldMk cId="3313041626" sldId="325"/>
        </pc:sldMkLst>
        <pc:spChg chg="mod">
          <ac:chgData name="Briiän De La cruz" userId="8dc40d4c6f9adaa9" providerId="LiveId" clId="{308ED180-32F2-4FA5-BB1A-7F7458CC997D}" dt="2021-03-30T21:46:30.791" v="2386" actId="1076"/>
          <ac:spMkLst>
            <pc:docMk/>
            <pc:sldMk cId="3313041626" sldId="325"/>
            <ac:spMk id="36" creationId="{81035F96-B3BC-4F02-A729-37487A4A0E08}"/>
          </ac:spMkLst>
        </pc:spChg>
        <pc:picChg chg="mod">
          <ac:chgData name="Briiän De La cruz" userId="8dc40d4c6f9adaa9" providerId="LiveId" clId="{308ED180-32F2-4FA5-BB1A-7F7458CC997D}" dt="2021-03-30T21:46:49.943" v="2390" actId="1076"/>
          <ac:picMkLst>
            <pc:docMk/>
            <pc:sldMk cId="3313041626" sldId="325"/>
            <ac:picMk id="34" creationId="{E805A300-8482-4AE7-8E7C-E90FEA163236}"/>
          </ac:picMkLst>
        </pc:picChg>
        <pc:picChg chg="mod">
          <ac:chgData name="Briiän De La cruz" userId="8dc40d4c6f9adaa9" providerId="LiveId" clId="{308ED180-32F2-4FA5-BB1A-7F7458CC997D}" dt="2021-03-30T21:46:38.886" v="2389" actId="1076"/>
          <ac:picMkLst>
            <pc:docMk/>
            <pc:sldMk cId="3313041626" sldId="325"/>
            <ac:picMk id="37" creationId="{0ADA0C8E-8F83-412D-9884-B40AD63591B9}"/>
          </ac:picMkLst>
        </pc:picChg>
        <pc:picChg chg="mod">
          <ac:chgData name="Briiän De La cruz" userId="8dc40d4c6f9adaa9" providerId="LiveId" clId="{308ED180-32F2-4FA5-BB1A-7F7458CC997D}" dt="2021-03-30T21:46:35.942" v="2388" actId="1076"/>
          <ac:picMkLst>
            <pc:docMk/>
            <pc:sldMk cId="3313041626" sldId="325"/>
            <ac:picMk id="49" creationId="{DE6BEDDF-14A5-48BA-9AB0-AAD84D346D7B}"/>
          </ac:picMkLst>
        </pc:picChg>
      </pc:sldChg>
      <pc:sldChg chg="delSp modSp add mod modAnim">
        <pc:chgData name="Briiän De La cruz" userId="8dc40d4c6f9adaa9" providerId="LiveId" clId="{308ED180-32F2-4FA5-BB1A-7F7458CC997D}" dt="2021-03-30T21:47:43.343" v="2415" actId="1076"/>
        <pc:sldMkLst>
          <pc:docMk/>
          <pc:sldMk cId="3858916917" sldId="326"/>
        </pc:sldMkLst>
        <pc:spChg chg="mod">
          <ac:chgData name="Briiän De La cruz" userId="8dc40d4c6f9adaa9" providerId="LiveId" clId="{308ED180-32F2-4FA5-BB1A-7F7458CC997D}" dt="2021-03-30T21:47:11.531" v="2406" actId="20577"/>
          <ac:spMkLst>
            <pc:docMk/>
            <pc:sldMk cId="3858916917" sldId="326"/>
            <ac:spMk id="33" creationId="{00000000-0000-0000-0000-000000000000}"/>
          </ac:spMkLst>
        </pc:spChg>
        <pc:spChg chg="mod">
          <ac:chgData name="Briiän De La cruz" userId="8dc40d4c6f9adaa9" providerId="LiveId" clId="{308ED180-32F2-4FA5-BB1A-7F7458CC997D}" dt="2021-03-30T21:47:43.343" v="2415" actId="1076"/>
          <ac:spMkLst>
            <pc:docMk/>
            <pc:sldMk cId="3858916917" sldId="326"/>
            <ac:spMk id="36" creationId="{81035F96-B3BC-4F02-A729-37487A4A0E08}"/>
          </ac:spMkLst>
        </pc:spChg>
        <pc:picChg chg="mod">
          <ac:chgData name="Briiän De La cruz" userId="8dc40d4c6f9adaa9" providerId="LiveId" clId="{308ED180-32F2-4FA5-BB1A-7F7458CC997D}" dt="2021-03-30T21:47:36.709" v="2413" actId="1076"/>
          <ac:picMkLst>
            <pc:docMk/>
            <pc:sldMk cId="3858916917" sldId="326"/>
            <ac:picMk id="34" creationId="{E805A300-8482-4AE7-8E7C-E90FEA163236}"/>
          </ac:picMkLst>
        </pc:picChg>
        <pc:picChg chg="del">
          <ac:chgData name="Briiän De La cruz" userId="8dc40d4c6f9adaa9" providerId="LiveId" clId="{308ED180-32F2-4FA5-BB1A-7F7458CC997D}" dt="2021-03-30T21:47:31.978" v="2411" actId="478"/>
          <ac:picMkLst>
            <pc:docMk/>
            <pc:sldMk cId="3858916917" sldId="326"/>
            <ac:picMk id="37" creationId="{0ADA0C8E-8F83-412D-9884-B40AD63591B9}"/>
          </ac:picMkLst>
        </pc:picChg>
        <pc:picChg chg="mod">
          <ac:chgData name="Briiän De La cruz" userId="8dc40d4c6f9adaa9" providerId="LiveId" clId="{308ED180-32F2-4FA5-BB1A-7F7458CC997D}" dt="2021-03-30T21:47:34.582" v="2412" actId="1076"/>
          <ac:picMkLst>
            <pc:docMk/>
            <pc:sldMk cId="3858916917" sldId="326"/>
            <ac:picMk id="49" creationId="{DE6BEDDF-14A5-48BA-9AB0-AAD84D346D7B}"/>
          </ac:picMkLst>
        </pc:picChg>
      </pc:sldChg>
      <pc:sldChg chg="modSp add mod">
        <pc:chgData name="Briiän De La cruz" userId="8dc40d4c6f9adaa9" providerId="LiveId" clId="{308ED180-32F2-4FA5-BB1A-7F7458CC997D}" dt="2021-03-30T21:49:33.046" v="2460" actId="1076"/>
        <pc:sldMkLst>
          <pc:docMk/>
          <pc:sldMk cId="27389135" sldId="327"/>
        </pc:sldMkLst>
        <pc:spChg chg="mod">
          <ac:chgData name="Briiän De La cruz" userId="8dc40d4c6f9adaa9" providerId="LiveId" clId="{308ED180-32F2-4FA5-BB1A-7F7458CC997D}" dt="2021-03-30T21:49:11.146" v="2454" actId="20577"/>
          <ac:spMkLst>
            <pc:docMk/>
            <pc:sldMk cId="27389135" sldId="327"/>
            <ac:spMk id="33" creationId="{00000000-0000-0000-0000-000000000000}"/>
          </ac:spMkLst>
        </pc:spChg>
        <pc:spChg chg="mod">
          <ac:chgData name="Briiän De La cruz" userId="8dc40d4c6f9adaa9" providerId="LiveId" clId="{308ED180-32F2-4FA5-BB1A-7F7458CC997D}" dt="2021-03-30T21:49:26.112" v="2458" actId="20577"/>
          <ac:spMkLst>
            <pc:docMk/>
            <pc:sldMk cId="27389135" sldId="327"/>
            <ac:spMk id="36" creationId="{81035F96-B3BC-4F02-A729-37487A4A0E08}"/>
          </ac:spMkLst>
        </pc:spChg>
        <pc:spChg chg="mod">
          <ac:chgData name="Briiän De La cruz" userId="8dc40d4c6f9adaa9" providerId="LiveId" clId="{308ED180-32F2-4FA5-BB1A-7F7458CC997D}" dt="2021-03-30T21:48:04.390" v="2418" actId="207"/>
          <ac:spMkLst>
            <pc:docMk/>
            <pc:sldMk cId="27389135" sldId="327"/>
            <ac:spMk id="47" creationId="{00000000-0000-0000-0000-000000000000}"/>
          </ac:spMkLst>
        </pc:spChg>
        <pc:spChg chg="mod">
          <ac:chgData name="Briiän De La cruz" userId="8dc40d4c6f9adaa9" providerId="LiveId" clId="{308ED180-32F2-4FA5-BB1A-7F7458CC997D}" dt="2021-03-30T21:48:50.381" v="2422" actId="404"/>
          <ac:spMkLst>
            <pc:docMk/>
            <pc:sldMk cId="27389135" sldId="327"/>
            <ac:spMk id="48" creationId="{00000000-0000-0000-0000-000000000000}"/>
          </ac:spMkLst>
        </pc:spChg>
        <pc:picChg chg="mod">
          <ac:chgData name="Briiän De La cruz" userId="8dc40d4c6f9adaa9" providerId="LiveId" clId="{308ED180-32F2-4FA5-BB1A-7F7458CC997D}" dt="2021-03-30T21:49:33.046" v="2460" actId="1076"/>
          <ac:picMkLst>
            <pc:docMk/>
            <pc:sldMk cId="27389135" sldId="327"/>
            <ac:picMk id="34" creationId="{E805A300-8482-4AE7-8E7C-E90FEA163236}"/>
          </ac:picMkLst>
        </pc:picChg>
        <pc:picChg chg="mod">
          <ac:chgData name="Briiän De La cruz" userId="8dc40d4c6f9adaa9" providerId="LiveId" clId="{308ED180-32F2-4FA5-BB1A-7F7458CC997D}" dt="2021-03-30T21:49:29.694" v="2459" actId="1076"/>
          <ac:picMkLst>
            <pc:docMk/>
            <pc:sldMk cId="27389135" sldId="327"/>
            <ac:picMk id="49" creationId="{DE6BEDDF-14A5-48BA-9AB0-AAD84D346D7B}"/>
          </ac:picMkLst>
        </pc:picChg>
      </pc:sldChg>
    </pc:docChg>
  </pc:docChgLst>
  <pc:docChgLst>
    <pc:chgData name="Briiän De La cruz" userId="8dc40d4c6f9adaa9" providerId="LiveId" clId="{8F708E18-B73D-499D-8493-23AD5F58DA58}"/>
    <pc:docChg chg="undo redo custSel addSld delSld modSld sldOrd">
      <pc:chgData name="Briiän De La cruz" userId="8dc40d4c6f9adaa9" providerId="LiveId" clId="{8F708E18-B73D-499D-8493-23AD5F58DA58}" dt="2021-03-30T17:15:03.199" v="1257" actId="47"/>
      <pc:docMkLst>
        <pc:docMk/>
      </pc:docMkLst>
      <pc:sldChg chg="modTransition">
        <pc:chgData name="Briiän De La cruz" userId="8dc40d4c6f9adaa9" providerId="LiveId" clId="{8F708E18-B73D-499D-8493-23AD5F58DA58}" dt="2021-03-30T16:11:48.869" v="558"/>
        <pc:sldMkLst>
          <pc:docMk/>
          <pc:sldMk cId="3404404179" sldId="256"/>
        </pc:sldMkLst>
      </pc:sldChg>
      <pc:sldChg chg="delSp modSp mod modTransition modAnim">
        <pc:chgData name="Briiän De La cruz" userId="8dc40d4c6f9adaa9" providerId="LiveId" clId="{8F708E18-B73D-499D-8493-23AD5F58DA58}" dt="2021-03-30T16:11:48.869" v="558"/>
        <pc:sldMkLst>
          <pc:docMk/>
          <pc:sldMk cId="4219333857" sldId="259"/>
        </pc:sldMkLst>
        <pc:spChg chg="mod">
          <ac:chgData name="Briiän De La cruz" userId="8dc40d4c6f9adaa9" providerId="LiveId" clId="{8F708E18-B73D-499D-8493-23AD5F58DA58}" dt="2021-03-30T13:30:50.043" v="20" actId="1076"/>
          <ac:spMkLst>
            <pc:docMk/>
            <pc:sldMk cId="4219333857" sldId="259"/>
            <ac:spMk id="4" creationId="{00000000-0000-0000-0000-000000000000}"/>
          </ac:spMkLst>
        </pc:spChg>
        <pc:spChg chg="mod">
          <ac:chgData name="Briiän De La cruz" userId="8dc40d4c6f9adaa9" providerId="LiveId" clId="{8F708E18-B73D-499D-8493-23AD5F58DA58}" dt="2021-03-30T13:30:32.211" v="16" actId="206"/>
          <ac:spMkLst>
            <pc:docMk/>
            <pc:sldMk cId="4219333857" sldId="259"/>
            <ac:spMk id="5" creationId="{00000000-0000-0000-0000-000000000000}"/>
          </ac:spMkLst>
        </pc:spChg>
        <pc:spChg chg="mod">
          <ac:chgData name="Briiän De La cruz" userId="8dc40d4c6f9adaa9" providerId="LiveId" clId="{8F708E18-B73D-499D-8493-23AD5F58DA58}" dt="2021-03-30T13:33:11.631" v="30" actId="113"/>
          <ac:spMkLst>
            <pc:docMk/>
            <pc:sldMk cId="4219333857" sldId="259"/>
            <ac:spMk id="17" creationId="{00000000-0000-0000-0000-000000000000}"/>
          </ac:spMkLst>
        </pc:spChg>
        <pc:spChg chg="del mod">
          <ac:chgData name="Briiän De La cruz" userId="8dc40d4c6f9adaa9" providerId="LiveId" clId="{8F708E18-B73D-499D-8493-23AD5F58DA58}" dt="2021-03-30T13:29:12.431" v="3" actId="478"/>
          <ac:spMkLst>
            <pc:docMk/>
            <pc:sldMk cId="4219333857" sldId="259"/>
            <ac:spMk id="18" creationId="{00000000-0000-0000-0000-000000000000}"/>
          </ac:spMkLst>
        </pc:spChg>
        <pc:spChg chg="del">
          <ac:chgData name="Briiän De La cruz" userId="8dc40d4c6f9adaa9" providerId="LiveId" clId="{8F708E18-B73D-499D-8493-23AD5F58DA58}" dt="2021-03-30T13:29:22.905" v="6" actId="478"/>
          <ac:spMkLst>
            <pc:docMk/>
            <pc:sldMk cId="4219333857" sldId="259"/>
            <ac:spMk id="19" creationId="{00000000-0000-0000-0000-000000000000}"/>
          </ac:spMkLst>
        </pc:spChg>
      </pc:sldChg>
      <pc:sldChg chg="delSp modSp mod modTransition">
        <pc:chgData name="Briiän De La cruz" userId="8dc40d4c6f9adaa9" providerId="LiveId" clId="{8F708E18-B73D-499D-8493-23AD5F58DA58}" dt="2021-03-30T16:11:48.869" v="558"/>
        <pc:sldMkLst>
          <pc:docMk/>
          <pc:sldMk cId="1715960997" sldId="277"/>
        </pc:sldMkLst>
        <pc:spChg chg="mod">
          <ac:chgData name="Briiän De La cruz" userId="8dc40d4c6f9adaa9" providerId="LiveId" clId="{8F708E18-B73D-499D-8493-23AD5F58DA58}" dt="2021-03-30T13:34:22" v="41" actId="114"/>
          <ac:spMkLst>
            <pc:docMk/>
            <pc:sldMk cId="1715960997" sldId="277"/>
            <ac:spMk id="17" creationId="{00000000-0000-0000-0000-000000000000}"/>
          </ac:spMkLst>
        </pc:spChg>
        <pc:spChg chg="del">
          <ac:chgData name="Briiän De La cruz" userId="8dc40d4c6f9adaa9" providerId="LiveId" clId="{8F708E18-B73D-499D-8493-23AD5F58DA58}" dt="2021-03-30T13:33:28.414" v="31" actId="478"/>
          <ac:spMkLst>
            <pc:docMk/>
            <pc:sldMk cId="1715960997" sldId="277"/>
            <ac:spMk id="18" creationId="{00000000-0000-0000-0000-000000000000}"/>
          </ac:spMkLst>
        </pc:spChg>
        <pc:spChg chg="del">
          <ac:chgData name="Briiän De La cruz" userId="8dc40d4c6f9adaa9" providerId="LiveId" clId="{8F708E18-B73D-499D-8493-23AD5F58DA58}" dt="2021-03-30T13:33:39.284" v="32" actId="478"/>
          <ac:spMkLst>
            <pc:docMk/>
            <pc:sldMk cId="1715960997" sldId="277"/>
            <ac:spMk id="19" creationId="{00000000-0000-0000-0000-000000000000}"/>
          </ac:spMkLst>
        </pc:spChg>
        <pc:spChg chg="mod">
          <ac:chgData name="Briiän De La cruz" userId="8dc40d4c6f9adaa9" providerId="LiveId" clId="{8F708E18-B73D-499D-8493-23AD5F58DA58}" dt="2021-03-30T13:33:57.043" v="35" actId="1076"/>
          <ac:spMkLst>
            <pc:docMk/>
            <pc:sldMk cId="1715960997" sldId="277"/>
            <ac:spMk id="30" creationId="{00000000-0000-0000-0000-000000000000}"/>
          </ac:spMkLst>
        </pc:spChg>
        <pc:spChg chg="mod">
          <ac:chgData name="Briiän De La cruz" userId="8dc40d4c6f9adaa9" providerId="LiveId" clId="{8F708E18-B73D-499D-8493-23AD5F58DA58}" dt="2021-03-30T13:35:46.915" v="56" actId="1076"/>
          <ac:spMkLst>
            <pc:docMk/>
            <pc:sldMk cId="1715960997" sldId="277"/>
            <ac:spMk id="42" creationId="{00000000-0000-0000-0000-000000000000}"/>
          </ac:spMkLst>
        </pc:spChg>
        <pc:picChg chg="mod">
          <ac:chgData name="Briiän De La cruz" userId="8dc40d4c6f9adaa9" providerId="LiveId" clId="{8F708E18-B73D-499D-8493-23AD5F58DA58}" dt="2021-03-30T13:33:48.171" v="34" actId="1076"/>
          <ac:picMkLst>
            <pc:docMk/>
            <pc:sldMk cId="1715960997" sldId="277"/>
            <ac:picMk id="27" creationId="{00000000-0000-0000-0000-000000000000}"/>
          </ac:picMkLst>
        </pc:picChg>
        <pc:picChg chg="mod">
          <ac:chgData name="Briiän De La cruz" userId="8dc40d4c6f9adaa9" providerId="LiveId" clId="{8F708E18-B73D-499D-8493-23AD5F58DA58}" dt="2021-03-30T13:34:25.666" v="42" actId="1076"/>
          <ac:picMkLst>
            <pc:docMk/>
            <pc:sldMk cId="1715960997" sldId="277"/>
            <ac:picMk id="1026" creationId="{00000000-0000-0000-0000-000000000000}"/>
          </ac:picMkLst>
        </pc:picChg>
      </pc:sldChg>
      <pc:sldChg chg="delSp del mod ord modTransition delAnim modAnim">
        <pc:chgData name="Briiän De La cruz" userId="8dc40d4c6f9adaa9" providerId="LiveId" clId="{8F708E18-B73D-499D-8493-23AD5F58DA58}" dt="2021-03-30T16:46:23.631" v="824" actId="47"/>
        <pc:sldMkLst>
          <pc:docMk/>
          <pc:sldMk cId="3833148726" sldId="280"/>
        </pc:sldMkLst>
        <pc:spChg chg="del">
          <ac:chgData name="Briiän De La cruz" userId="8dc40d4c6f9adaa9" providerId="LiveId" clId="{8F708E18-B73D-499D-8493-23AD5F58DA58}" dt="2021-03-30T16:15:30.896" v="571" actId="21"/>
          <ac:spMkLst>
            <pc:docMk/>
            <pc:sldMk cId="3833148726" sldId="280"/>
            <ac:spMk id="3" creationId="{00000000-0000-0000-0000-000000000000}"/>
          </ac:spMkLst>
        </pc:spChg>
        <pc:spChg chg="del">
          <ac:chgData name="Briiän De La cruz" userId="8dc40d4c6f9adaa9" providerId="LiveId" clId="{8F708E18-B73D-499D-8493-23AD5F58DA58}" dt="2021-03-30T16:15:30.896" v="571" actId="21"/>
          <ac:spMkLst>
            <pc:docMk/>
            <pc:sldMk cId="3833148726" sldId="280"/>
            <ac:spMk id="9" creationId="{00000000-0000-0000-0000-000000000000}"/>
          </ac:spMkLst>
        </pc:spChg>
        <pc:spChg chg="del">
          <ac:chgData name="Briiän De La cruz" userId="8dc40d4c6f9adaa9" providerId="LiveId" clId="{8F708E18-B73D-499D-8493-23AD5F58DA58}" dt="2021-03-30T16:15:30.896" v="571" actId="21"/>
          <ac:spMkLst>
            <pc:docMk/>
            <pc:sldMk cId="3833148726" sldId="280"/>
            <ac:spMk id="28" creationId="{00000000-0000-0000-0000-000000000000}"/>
          </ac:spMkLst>
        </pc:spChg>
        <pc:spChg chg="del">
          <ac:chgData name="Briiän De La cruz" userId="8dc40d4c6f9adaa9" providerId="LiveId" clId="{8F708E18-B73D-499D-8493-23AD5F58DA58}" dt="2021-03-30T16:15:30.896" v="571" actId="21"/>
          <ac:spMkLst>
            <pc:docMk/>
            <pc:sldMk cId="3833148726" sldId="280"/>
            <ac:spMk id="29" creationId="{00000000-0000-0000-0000-000000000000}"/>
          </ac:spMkLst>
        </pc:spChg>
        <pc:spChg chg="del">
          <ac:chgData name="Briiän De La cruz" userId="8dc40d4c6f9adaa9" providerId="LiveId" clId="{8F708E18-B73D-499D-8493-23AD5F58DA58}" dt="2021-03-30T16:15:30.896" v="571" actId="21"/>
          <ac:spMkLst>
            <pc:docMk/>
            <pc:sldMk cId="3833148726" sldId="280"/>
            <ac:spMk id="30" creationId="{00000000-0000-0000-0000-000000000000}"/>
          </ac:spMkLst>
        </pc:spChg>
        <pc:spChg chg="del">
          <ac:chgData name="Briiän De La cruz" userId="8dc40d4c6f9adaa9" providerId="LiveId" clId="{8F708E18-B73D-499D-8493-23AD5F58DA58}" dt="2021-03-30T16:15:30.896" v="571" actId="21"/>
          <ac:spMkLst>
            <pc:docMk/>
            <pc:sldMk cId="3833148726" sldId="280"/>
            <ac:spMk id="32" creationId="{00000000-0000-0000-0000-000000000000}"/>
          </ac:spMkLst>
        </pc:spChg>
        <pc:spChg chg="del">
          <ac:chgData name="Briiän De La cruz" userId="8dc40d4c6f9adaa9" providerId="LiveId" clId="{8F708E18-B73D-499D-8493-23AD5F58DA58}" dt="2021-03-30T16:15:30.896" v="571" actId="21"/>
          <ac:spMkLst>
            <pc:docMk/>
            <pc:sldMk cId="3833148726" sldId="280"/>
            <ac:spMk id="34" creationId="{00000000-0000-0000-0000-000000000000}"/>
          </ac:spMkLst>
        </pc:spChg>
        <pc:spChg chg="del">
          <ac:chgData name="Briiän De La cruz" userId="8dc40d4c6f9adaa9" providerId="LiveId" clId="{8F708E18-B73D-499D-8493-23AD5F58DA58}" dt="2021-03-30T16:15:30.896" v="571" actId="21"/>
          <ac:spMkLst>
            <pc:docMk/>
            <pc:sldMk cId="3833148726" sldId="280"/>
            <ac:spMk id="35" creationId="{00000000-0000-0000-0000-000000000000}"/>
          </ac:spMkLst>
        </pc:spChg>
        <pc:spChg chg="del">
          <ac:chgData name="Briiän De La cruz" userId="8dc40d4c6f9adaa9" providerId="LiveId" clId="{8F708E18-B73D-499D-8493-23AD5F58DA58}" dt="2021-03-30T16:15:30.896" v="571" actId="21"/>
          <ac:spMkLst>
            <pc:docMk/>
            <pc:sldMk cId="3833148726" sldId="280"/>
            <ac:spMk id="36" creationId="{00000000-0000-0000-0000-000000000000}"/>
          </ac:spMkLst>
        </pc:spChg>
        <pc:spChg chg="del">
          <ac:chgData name="Briiän De La cruz" userId="8dc40d4c6f9adaa9" providerId="LiveId" clId="{8F708E18-B73D-499D-8493-23AD5F58DA58}" dt="2021-03-30T16:15:30.896" v="571" actId="21"/>
          <ac:spMkLst>
            <pc:docMk/>
            <pc:sldMk cId="3833148726" sldId="280"/>
            <ac:spMk id="37" creationId="{00000000-0000-0000-0000-000000000000}"/>
          </ac:spMkLst>
        </pc:spChg>
        <pc:spChg chg="del">
          <ac:chgData name="Briiän De La cruz" userId="8dc40d4c6f9adaa9" providerId="LiveId" clId="{8F708E18-B73D-499D-8493-23AD5F58DA58}" dt="2021-03-30T16:15:30.896" v="571" actId="21"/>
          <ac:spMkLst>
            <pc:docMk/>
            <pc:sldMk cId="3833148726" sldId="280"/>
            <ac:spMk id="38" creationId="{00000000-0000-0000-0000-000000000000}"/>
          </ac:spMkLst>
        </pc:spChg>
        <pc:grpChg chg="del">
          <ac:chgData name="Briiän De La cruz" userId="8dc40d4c6f9adaa9" providerId="LiveId" clId="{8F708E18-B73D-499D-8493-23AD5F58DA58}" dt="2021-03-30T16:16:41.361" v="587" actId="21"/>
          <ac:grpSpMkLst>
            <pc:docMk/>
            <pc:sldMk cId="3833148726" sldId="280"/>
            <ac:grpSpMk id="2" creationId="{00000000-0000-0000-0000-000000000000}"/>
          </ac:grpSpMkLst>
        </pc:grpChg>
      </pc:sldChg>
      <pc:sldChg chg="del modTransition">
        <pc:chgData name="Briiän De La cruz" userId="8dc40d4c6f9adaa9" providerId="LiveId" clId="{8F708E18-B73D-499D-8493-23AD5F58DA58}" dt="2021-03-30T16:14:43.413" v="559" actId="47"/>
        <pc:sldMkLst>
          <pc:docMk/>
          <pc:sldMk cId="4186414906" sldId="281"/>
        </pc:sldMkLst>
      </pc:sldChg>
      <pc:sldChg chg="del modTransition">
        <pc:chgData name="Briiän De La cruz" userId="8dc40d4c6f9adaa9" providerId="LiveId" clId="{8F708E18-B73D-499D-8493-23AD5F58DA58}" dt="2021-03-30T16:46:29.767" v="825" actId="47"/>
        <pc:sldMkLst>
          <pc:docMk/>
          <pc:sldMk cId="110954102" sldId="282"/>
        </pc:sldMkLst>
      </pc:sldChg>
      <pc:sldChg chg="del modTransition">
        <pc:chgData name="Briiän De La cruz" userId="8dc40d4c6f9adaa9" providerId="LiveId" clId="{8F708E18-B73D-499D-8493-23AD5F58DA58}" dt="2021-03-30T17:15:00.909" v="1256" actId="47"/>
        <pc:sldMkLst>
          <pc:docMk/>
          <pc:sldMk cId="3735998842" sldId="285"/>
        </pc:sldMkLst>
      </pc:sldChg>
      <pc:sldChg chg="delSp modSp del mod modTransition delAnim">
        <pc:chgData name="Briiän De La cruz" userId="8dc40d4c6f9adaa9" providerId="LiveId" clId="{8F708E18-B73D-499D-8493-23AD5F58DA58}" dt="2021-03-30T17:00:30.093" v="965" actId="47"/>
        <pc:sldMkLst>
          <pc:docMk/>
          <pc:sldMk cId="2878332643" sldId="286"/>
        </pc:sldMkLst>
        <pc:spChg chg="del">
          <ac:chgData name="Briiän De La cruz" userId="8dc40d4c6f9adaa9" providerId="LiveId" clId="{8F708E18-B73D-499D-8493-23AD5F58DA58}" dt="2021-03-30T16:57:58.348" v="851" actId="21"/>
          <ac:spMkLst>
            <pc:docMk/>
            <pc:sldMk cId="2878332643" sldId="286"/>
            <ac:spMk id="2" creationId="{2A37DE80-976B-45D8-845B-E3B8A0E332E2}"/>
          </ac:spMkLst>
        </pc:spChg>
        <pc:spChg chg="del">
          <ac:chgData name="Briiän De La cruz" userId="8dc40d4c6f9adaa9" providerId="LiveId" clId="{8F708E18-B73D-499D-8493-23AD5F58DA58}" dt="2021-03-30T16:57:58.348" v="851" actId="21"/>
          <ac:spMkLst>
            <pc:docMk/>
            <pc:sldMk cId="2878332643" sldId="286"/>
            <ac:spMk id="8" creationId="{5987F284-B719-458D-98F9-E2E1AB448457}"/>
          </ac:spMkLst>
        </pc:spChg>
        <pc:spChg chg="del mod">
          <ac:chgData name="Briiän De La cruz" userId="8dc40d4c6f9adaa9" providerId="LiveId" clId="{8F708E18-B73D-499D-8493-23AD5F58DA58}" dt="2021-03-30T16:57:58.348" v="851" actId="21"/>
          <ac:spMkLst>
            <pc:docMk/>
            <pc:sldMk cId="2878332643" sldId="286"/>
            <ac:spMk id="13" creationId="{425F1F6E-4C98-4C2E-AD5C-579CF81DBE50}"/>
          </ac:spMkLst>
        </pc:spChg>
        <pc:spChg chg="del">
          <ac:chgData name="Briiän De La cruz" userId="8dc40d4c6f9adaa9" providerId="LiveId" clId="{8F708E18-B73D-499D-8493-23AD5F58DA58}" dt="2021-03-30T16:58:18.806" v="855" actId="21"/>
          <ac:spMkLst>
            <pc:docMk/>
            <pc:sldMk cId="2878332643" sldId="286"/>
            <ac:spMk id="18" creationId="{00000000-0000-0000-0000-000000000000}"/>
          </ac:spMkLst>
        </pc:spChg>
      </pc:sldChg>
      <pc:sldChg chg="addSp delSp modSp del mod ord modTransition addAnim delAnim">
        <pc:chgData name="Briiän De La cruz" userId="8dc40d4c6f9adaa9" providerId="LiveId" clId="{8F708E18-B73D-499D-8493-23AD5F58DA58}" dt="2021-03-30T16:46:21.267" v="823" actId="47"/>
        <pc:sldMkLst>
          <pc:docMk/>
          <pc:sldMk cId="892507672" sldId="287"/>
        </pc:sldMkLst>
        <pc:spChg chg="add del">
          <ac:chgData name="Briiän De La cruz" userId="8dc40d4c6f9adaa9" providerId="LiveId" clId="{8F708E18-B73D-499D-8493-23AD5F58DA58}" dt="2021-03-30T16:18:25.807" v="610" actId="21"/>
          <ac:spMkLst>
            <pc:docMk/>
            <pc:sldMk cId="892507672" sldId="287"/>
            <ac:spMk id="2" creationId="{9C0BE1B4-D1EB-404D-846D-0FAAAC2A0033}"/>
          </ac:spMkLst>
        </pc:spChg>
        <pc:spChg chg="del mod">
          <ac:chgData name="Briiän De La cruz" userId="8dc40d4c6f9adaa9" providerId="LiveId" clId="{8F708E18-B73D-499D-8493-23AD5F58DA58}" dt="2021-03-30T16:17:25.013" v="595"/>
          <ac:spMkLst>
            <pc:docMk/>
            <pc:sldMk cId="892507672" sldId="287"/>
            <ac:spMk id="18" creationId="{00000000-0000-0000-0000-000000000000}"/>
          </ac:spMkLst>
        </pc:spChg>
        <pc:spChg chg="add del">
          <ac:chgData name="Briiän De La cruz" userId="8dc40d4c6f9adaa9" providerId="LiveId" clId="{8F708E18-B73D-499D-8493-23AD5F58DA58}" dt="2021-03-30T16:18:25.807" v="610" actId="21"/>
          <ac:spMkLst>
            <pc:docMk/>
            <pc:sldMk cId="892507672" sldId="287"/>
            <ac:spMk id="27" creationId="{49BACBC9-4FE8-4580-B560-38E532B74F94}"/>
          </ac:spMkLst>
        </pc:spChg>
        <pc:spChg chg="add del">
          <ac:chgData name="Briiän De La cruz" userId="8dc40d4c6f9adaa9" providerId="LiveId" clId="{8F708E18-B73D-499D-8493-23AD5F58DA58}" dt="2021-03-30T16:18:25.807" v="610" actId="21"/>
          <ac:spMkLst>
            <pc:docMk/>
            <pc:sldMk cId="892507672" sldId="287"/>
            <ac:spMk id="28" creationId="{DD6F0C7C-4DBF-4425-849C-6A5870C22BD2}"/>
          </ac:spMkLst>
        </pc:spChg>
        <pc:spChg chg="add del">
          <ac:chgData name="Briiän De La cruz" userId="8dc40d4c6f9adaa9" providerId="LiveId" clId="{8F708E18-B73D-499D-8493-23AD5F58DA58}" dt="2021-03-30T16:18:25.807" v="610" actId="21"/>
          <ac:spMkLst>
            <pc:docMk/>
            <pc:sldMk cId="892507672" sldId="287"/>
            <ac:spMk id="29" creationId="{817D7837-8DC3-44E3-8622-6ECDAA35C281}"/>
          </ac:spMkLst>
        </pc:spChg>
        <pc:spChg chg="add del">
          <ac:chgData name="Briiän De La cruz" userId="8dc40d4c6f9adaa9" providerId="LiveId" clId="{8F708E18-B73D-499D-8493-23AD5F58DA58}" dt="2021-03-30T16:18:25.807" v="610" actId="21"/>
          <ac:spMkLst>
            <pc:docMk/>
            <pc:sldMk cId="892507672" sldId="287"/>
            <ac:spMk id="30" creationId="{125E308C-6774-49F8-B3B8-D4D7D7BB3801}"/>
          </ac:spMkLst>
        </pc:spChg>
        <pc:cxnChg chg="del mod">
          <ac:chgData name="Briiän De La cruz" userId="8dc40d4c6f9adaa9" providerId="LiveId" clId="{8F708E18-B73D-499D-8493-23AD5F58DA58}" dt="2021-03-30T16:18:25.807" v="610" actId="21"/>
          <ac:cxnSpMkLst>
            <pc:docMk/>
            <pc:sldMk cId="892507672" sldId="287"/>
            <ac:cxnSpMk id="7" creationId="{B71C743F-BDB1-4309-92A3-0A6EF6D12F61}"/>
          </ac:cxnSpMkLst>
        </pc:cxnChg>
        <pc:cxnChg chg="del">
          <ac:chgData name="Briiän De La cruz" userId="8dc40d4c6f9adaa9" providerId="LiveId" clId="{8F708E18-B73D-499D-8493-23AD5F58DA58}" dt="2021-03-30T16:18:25.807" v="610" actId="21"/>
          <ac:cxnSpMkLst>
            <pc:docMk/>
            <pc:sldMk cId="892507672" sldId="287"/>
            <ac:cxnSpMk id="31" creationId="{ABA8E524-65FD-4A0B-ABAF-881756A300D3}"/>
          </ac:cxnSpMkLst>
        </pc:cxnChg>
        <pc:cxnChg chg="del mod">
          <ac:chgData name="Briiän De La cruz" userId="8dc40d4c6f9adaa9" providerId="LiveId" clId="{8F708E18-B73D-499D-8493-23AD5F58DA58}" dt="2021-03-30T16:18:25.807" v="610" actId="21"/>
          <ac:cxnSpMkLst>
            <pc:docMk/>
            <pc:sldMk cId="892507672" sldId="287"/>
            <ac:cxnSpMk id="32" creationId="{2516CE74-22F4-48C5-A408-13C6E1487FA9}"/>
          </ac:cxnSpMkLst>
        </pc:cxnChg>
        <pc:cxnChg chg="del">
          <ac:chgData name="Briiän De La cruz" userId="8dc40d4c6f9adaa9" providerId="LiveId" clId="{8F708E18-B73D-499D-8493-23AD5F58DA58}" dt="2021-03-30T16:18:25.807" v="610" actId="21"/>
          <ac:cxnSpMkLst>
            <pc:docMk/>
            <pc:sldMk cId="892507672" sldId="287"/>
            <ac:cxnSpMk id="33" creationId="{7CCFE986-BB5A-4997-963B-4DC1DEA4B9EC}"/>
          </ac:cxnSpMkLst>
        </pc:cxnChg>
      </pc:sldChg>
      <pc:sldChg chg="del modTransition">
        <pc:chgData name="Briiän De La cruz" userId="8dc40d4c6f9adaa9" providerId="LiveId" clId="{8F708E18-B73D-499D-8493-23AD5F58DA58}" dt="2021-03-30T17:15:03.199" v="1257" actId="47"/>
        <pc:sldMkLst>
          <pc:docMk/>
          <pc:sldMk cId="2707495385" sldId="288"/>
        </pc:sldMkLst>
      </pc:sldChg>
      <pc:sldChg chg="modTransition">
        <pc:chgData name="Briiän De La cruz" userId="8dc40d4c6f9adaa9" providerId="LiveId" clId="{8F708E18-B73D-499D-8493-23AD5F58DA58}" dt="2021-03-30T16:11:48.869" v="558"/>
        <pc:sldMkLst>
          <pc:docMk/>
          <pc:sldMk cId="2044783719" sldId="289"/>
        </pc:sldMkLst>
      </pc:sldChg>
      <pc:sldChg chg="delSp modSp mod modTransition">
        <pc:chgData name="Briiän De La cruz" userId="8dc40d4c6f9adaa9" providerId="LiveId" clId="{8F708E18-B73D-499D-8493-23AD5F58DA58}" dt="2021-03-30T16:11:48.869" v="558"/>
        <pc:sldMkLst>
          <pc:docMk/>
          <pc:sldMk cId="2264911275" sldId="290"/>
        </pc:sldMkLst>
        <pc:spChg chg="mod">
          <ac:chgData name="Briiän De La cruz" userId="8dc40d4c6f9adaa9" providerId="LiveId" clId="{8F708E18-B73D-499D-8493-23AD5F58DA58}" dt="2021-03-30T13:35:39.627" v="55" actId="1076"/>
          <ac:spMkLst>
            <pc:docMk/>
            <pc:sldMk cId="2264911275" sldId="290"/>
            <ac:spMk id="36" creationId="{00000000-0000-0000-0000-000000000000}"/>
          </ac:spMkLst>
        </pc:spChg>
        <pc:spChg chg="mod">
          <ac:chgData name="Briiän De La cruz" userId="8dc40d4c6f9adaa9" providerId="LiveId" clId="{8F708E18-B73D-499D-8493-23AD5F58DA58}" dt="2021-03-30T13:32:26.024" v="28" actId="114"/>
          <ac:spMkLst>
            <pc:docMk/>
            <pc:sldMk cId="2264911275" sldId="290"/>
            <ac:spMk id="41" creationId="{00000000-0000-0000-0000-000000000000}"/>
          </ac:spMkLst>
        </pc:spChg>
        <pc:spChg chg="del mod">
          <ac:chgData name="Briiän De La cruz" userId="8dc40d4c6f9adaa9" providerId="LiveId" clId="{8F708E18-B73D-499D-8493-23AD5F58DA58}" dt="2021-03-30T13:32:02.341" v="24" actId="478"/>
          <ac:spMkLst>
            <pc:docMk/>
            <pc:sldMk cId="2264911275" sldId="290"/>
            <ac:spMk id="42" creationId="{00000000-0000-0000-0000-000000000000}"/>
          </ac:spMkLst>
        </pc:spChg>
        <pc:spChg chg="del">
          <ac:chgData name="Briiän De La cruz" userId="8dc40d4c6f9adaa9" providerId="LiveId" clId="{8F708E18-B73D-499D-8493-23AD5F58DA58}" dt="2021-03-30T13:31:59.172" v="21" actId="478"/>
          <ac:spMkLst>
            <pc:docMk/>
            <pc:sldMk cId="2264911275" sldId="290"/>
            <ac:spMk id="43" creationId="{00000000-0000-0000-0000-000000000000}"/>
          </ac:spMkLst>
        </pc:spChg>
      </pc:sldChg>
      <pc:sldChg chg="delSp del modTransition modAnim">
        <pc:chgData name="Briiän De La cruz" userId="8dc40d4c6f9adaa9" providerId="LiveId" clId="{8F708E18-B73D-499D-8493-23AD5F58DA58}" dt="2021-03-30T16:54:53.443" v="848" actId="47"/>
        <pc:sldMkLst>
          <pc:docMk/>
          <pc:sldMk cId="801097568" sldId="291"/>
        </pc:sldMkLst>
        <pc:spChg chg="del">
          <ac:chgData name="Briiän De La cruz" userId="8dc40d4c6f9adaa9" providerId="LiveId" clId="{8F708E18-B73D-499D-8493-23AD5F58DA58}" dt="2021-03-30T16:52:44.082" v="826" actId="21"/>
          <ac:spMkLst>
            <pc:docMk/>
            <pc:sldMk cId="801097568" sldId="291"/>
            <ac:spMk id="4" creationId="{00000000-0000-0000-0000-000000000000}"/>
          </ac:spMkLst>
        </pc:spChg>
        <pc:grpChg chg="del">
          <ac:chgData name="Briiän De La cruz" userId="8dc40d4c6f9adaa9" providerId="LiveId" clId="{8F708E18-B73D-499D-8493-23AD5F58DA58}" dt="2021-03-30T16:52:44.082" v="826" actId="21"/>
          <ac:grpSpMkLst>
            <pc:docMk/>
            <pc:sldMk cId="801097568" sldId="291"/>
            <ac:grpSpMk id="3" creationId="{00000000-0000-0000-0000-000000000000}"/>
          </ac:grpSpMkLst>
        </pc:grpChg>
        <pc:grpChg chg="del">
          <ac:chgData name="Briiän De La cruz" userId="8dc40d4c6f9adaa9" providerId="LiveId" clId="{8F708E18-B73D-499D-8493-23AD5F58DA58}" dt="2021-03-30T16:52:44.082" v="826" actId="21"/>
          <ac:grpSpMkLst>
            <pc:docMk/>
            <pc:sldMk cId="801097568" sldId="291"/>
            <ac:grpSpMk id="8" creationId="{00000000-0000-0000-0000-000000000000}"/>
          </ac:grpSpMkLst>
        </pc:grpChg>
        <pc:picChg chg="del">
          <ac:chgData name="Briiän De La cruz" userId="8dc40d4c6f9adaa9" providerId="LiveId" clId="{8F708E18-B73D-499D-8493-23AD5F58DA58}" dt="2021-03-30T16:54:14.358" v="842" actId="21"/>
          <ac:picMkLst>
            <pc:docMk/>
            <pc:sldMk cId="801097568" sldId="291"/>
            <ac:picMk id="2050" creationId="{00000000-0000-0000-0000-000000000000}"/>
          </ac:picMkLst>
        </pc:picChg>
        <pc:picChg chg="del">
          <ac:chgData name="Briiän De La cruz" userId="8dc40d4c6f9adaa9" providerId="LiveId" clId="{8F708E18-B73D-499D-8493-23AD5F58DA58}" dt="2021-03-30T16:52:44.082" v="826" actId="21"/>
          <ac:picMkLst>
            <pc:docMk/>
            <pc:sldMk cId="801097568" sldId="291"/>
            <ac:picMk id="2052" creationId="{00000000-0000-0000-0000-000000000000}"/>
          </ac:picMkLst>
        </pc:picChg>
      </pc:sldChg>
      <pc:sldChg chg="delSp modSp mod modTransition delAnim">
        <pc:chgData name="Briiän De La cruz" userId="8dc40d4c6f9adaa9" providerId="LiveId" clId="{8F708E18-B73D-499D-8493-23AD5F58DA58}" dt="2021-03-30T16:11:48.869" v="558"/>
        <pc:sldMkLst>
          <pc:docMk/>
          <pc:sldMk cId="3266374209" sldId="292"/>
        </pc:sldMkLst>
        <pc:spChg chg="mod">
          <ac:chgData name="Briiän De La cruz" userId="8dc40d4c6f9adaa9" providerId="LiveId" clId="{8F708E18-B73D-499D-8493-23AD5F58DA58}" dt="2021-03-30T13:35:00.274" v="50" actId="1076"/>
          <ac:spMkLst>
            <pc:docMk/>
            <pc:sldMk cId="3266374209" sldId="292"/>
            <ac:spMk id="17" creationId="{00000000-0000-0000-0000-000000000000}"/>
          </ac:spMkLst>
        </pc:spChg>
        <pc:spChg chg="del mod">
          <ac:chgData name="Briiän De La cruz" userId="8dc40d4c6f9adaa9" providerId="LiveId" clId="{8F708E18-B73D-499D-8493-23AD5F58DA58}" dt="2021-03-30T13:34:39.788" v="46" actId="478"/>
          <ac:spMkLst>
            <pc:docMk/>
            <pc:sldMk cId="3266374209" sldId="292"/>
            <ac:spMk id="18" creationId="{00000000-0000-0000-0000-000000000000}"/>
          </ac:spMkLst>
        </pc:spChg>
        <pc:spChg chg="del">
          <ac:chgData name="Briiän De La cruz" userId="8dc40d4c6f9adaa9" providerId="LiveId" clId="{8F708E18-B73D-499D-8493-23AD5F58DA58}" dt="2021-03-30T13:34:37.891" v="44" actId="478"/>
          <ac:spMkLst>
            <pc:docMk/>
            <pc:sldMk cId="3266374209" sldId="292"/>
            <ac:spMk id="19" creationId="{00000000-0000-0000-0000-000000000000}"/>
          </ac:spMkLst>
        </pc:spChg>
        <pc:spChg chg="del">
          <ac:chgData name="Briiän De La cruz" userId="8dc40d4c6f9adaa9" providerId="LiveId" clId="{8F708E18-B73D-499D-8493-23AD5F58DA58}" dt="2021-03-30T13:34:36.783" v="43" actId="478"/>
          <ac:spMkLst>
            <pc:docMk/>
            <pc:sldMk cId="3266374209" sldId="292"/>
            <ac:spMk id="30" creationId="{00000000-0000-0000-0000-000000000000}"/>
          </ac:spMkLst>
        </pc:spChg>
        <pc:spChg chg="mod">
          <ac:chgData name="Briiän De La cruz" userId="8dc40d4c6f9adaa9" providerId="LiveId" clId="{8F708E18-B73D-499D-8493-23AD5F58DA58}" dt="2021-03-30T13:35:52.723" v="57" actId="1076"/>
          <ac:spMkLst>
            <pc:docMk/>
            <pc:sldMk cId="3266374209" sldId="292"/>
            <ac:spMk id="42" creationId="{00000000-0000-0000-0000-000000000000}"/>
          </ac:spMkLst>
        </pc:spChg>
      </pc:sldChg>
      <pc:sldChg chg="addSp delSp modSp mod modTransition addAnim delAnim modAnim modNotesTx">
        <pc:chgData name="Briiän De La cruz" userId="8dc40d4c6f9adaa9" providerId="LiveId" clId="{8F708E18-B73D-499D-8493-23AD5F58DA58}" dt="2021-03-30T16:11:48.869" v="558"/>
        <pc:sldMkLst>
          <pc:docMk/>
          <pc:sldMk cId="1789674919" sldId="293"/>
        </pc:sldMkLst>
        <pc:spChg chg="add del mod">
          <ac:chgData name="Briiän De La cruz" userId="8dc40d4c6f9adaa9" providerId="LiveId" clId="{8F708E18-B73D-499D-8493-23AD5F58DA58}" dt="2021-03-30T13:43:21.668" v="78"/>
          <ac:spMkLst>
            <pc:docMk/>
            <pc:sldMk cId="1789674919" sldId="293"/>
            <ac:spMk id="2" creationId="{566F2EB1-7875-48E3-B390-C12AC3CF0677}"/>
          </ac:spMkLst>
        </pc:spChg>
        <pc:spChg chg="add mod">
          <ac:chgData name="Briiän De La cruz" userId="8dc40d4c6f9adaa9" providerId="LiveId" clId="{8F708E18-B73D-499D-8493-23AD5F58DA58}" dt="2021-03-30T13:54:06.884" v="177" actId="3064"/>
          <ac:spMkLst>
            <pc:docMk/>
            <pc:sldMk cId="1789674919" sldId="293"/>
            <ac:spMk id="3" creationId="{A885D5A9-61E7-4F32-8AA3-2B9CACE2F2A0}"/>
          </ac:spMkLst>
        </pc:spChg>
        <pc:spChg chg="del">
          <ac:chgData name="Briiän De La cruz" userId="8dc40d4c6f9adaa9" providerId="LiveId" clId="{8F708E18-B73D-499D-8493-23AD5F58DA58}" dt="2021-03-30T13:43:35.829" v="81" actId="478"/>
          <ac:spMkLst>
            <pc:docMk/>
            <pc:sldMk cId="1789674919" sldId="293"/>
            <ac:spMk id="18" creationId="{00000000-0000-0000-0000-000000000000}"/>
          </ac:spMkLst>
        </pc:spChg>
        <pc:spChg chg="del">
          <ac:chgData name="Briiän De La cruz" userId="8dc40d4c6f9adaa9" providerId="LiveId" clId="{8F708E18-B73D-499D-8493-23AD5F58DA58}" dt="2021-03-30T13:43:29.120" v="80" actId="478"/>
          <ac:spMkLst>
            <pc:docMk/>
            <pc:sldMk cId="1789674919" sldId="293"/>
            <ac:spMk id="19" creationId="{00000000-0000-0000-0000-000000000000}"/>
          </ac:spMkLst>
        </pc:spChg>
        <pc:spChg chg="mod">
          <ac:chgData name="Briiän De La cruz" userId="8dc40d4c6f9adaa9" providerId="LiveId" clId="{8F708E18-B73D-499D-8493-23AD5F58DA58}" dt="2021-03-30T13:43:50.155" v="86" actId="1076"/>
          <ac:spMkLst>
            <pc:docMk/>
            <pc:sldMk cId="1789674919" sldId="293"/>
            <ac:spMk id="28" creationId="{00000000-0000-0000-0000-000000000000}"/>
          </ac:spMkLst>
        </pc:spChg>
        <pc:spChg chg="mod">
          <ac:chgData name="Briiän De La cruz" userId="8dc40d4c6f9adaa9" providerId="LiveId" clId="{8F708E18-B73D-499D-8493-23AD5F58DA58}" dt="2021-03-30T13:44:14.408" v="100" actId="20577"/>
          <ac:spMkLst>
            <pc:docMk/>
            <pc:sldMk cId="1789674919" sldId="293"/>
            <ac:spMk id="33" creationId="{00000000-0000-0000-0000-000000000000}"/>
          </ac:spMkLst>
        </pc:spChg>
        <pc:spChg chg="del">
          <ac:chgData name="Briiän De La cruz" userId="8dc40d4c6f9adaa9" providerId="LiveId" clId="{8F708E18-B73D-499D-8493-23AD5F58DA58}" dt="2021-03-30T13:43:24.608" v="79" actId="478"/>
          <ac:spMkLst>
            <pc:docMk/>
            <pc:sldMk cId="1789674919" sldId="293"/>
            <ac:spMk id="35" creationId="{00000000-0000-0000-0000-000000000000}"/>
          </ac:spMkLst>
        </pc:spChg>
        <pc:spChg chg="mod">
          <ac:chgData name="Briiän De La cruz" userId="8dc40d4c6f9adaa9" providerId="LiveId" clId="{8F708E18-B73D-499D-8493-23AD5F58DA58}" dt="2021-03-30T13:42:11.095" v="67" actId="20577"/>
          <ac:spMkLst>
            <pc:docMk/>
            <pc:sldMk cId="1789674919" sldId="293"/>
            <ac:spMk id="39" creationId="{00000000-0000-0000-0000-000000000000}"/>
          </ac:spMkLst>
        </pc:spChg>
        <pc:picChg chg="add mod">
          <ac:chgData name="Briiän De La cruz" userId="8dc40d4c6f9adaa9" providerId="LiveId" clId="{8F708E18-B73D-499D-8493-23AD5F58DA58}" dt="2021-03-30T13:54:18.698" v="179" actId="1076"/>
          <ac:picMkLst>
            <pc:docMk/>
            <pc:sldMk cId="1789674919" sldId="293"/>
            <ac:picMk id="5" creationId="{DD287F3D-739B-4F99-BD08-C41DDBE494DA}"/>
          </ac:picMkLst>
        </pc:picChg>
        <pc:picChg chg="add mod">
          <ac:chgData name="Briiän De La cruz" userId="8dc40d4c6f9adaa9" providerId="LiveId" clId="{8F708E18-B73D-499D-8493-23AD5F58DA58}" dt="2021-03-30T13:54:14.642" v="178" actId="1076"/>
          <ac:picMkLst>
            <pc:docMk/>
            <pc:sldMk cId="1789674919" sldId="293"/>
            <ac:picMk id="34" creationId="{D8736013-24F3-4362-B0B1-4C75D4D5AE50}"/>
          </ac:picMkLst>
        </pc:picChg>
        <pc:picChg chg="add del mod">
          <ac:chgData name="Briiän De La cruz" userId="8dc40d4c6f9adaa9" providerId="LiveId" clId="{8F708E18-B73D-499D-8493-23AD5F58DA58}" dt="2021-03-30T13:50:59.893" v="147"/>
          <ac:picMkLst>
            <pc:docMk/>
            <pc:sldMk cId="1789674919" sldId="293"/>
            <ac:picMk id="36" creationId="{B5DE45C0-18D1-401D-B208-0A67E268A74A}"/>
          </ac:picMkLst>
        </pc:picChg>
        <pc:picChg chg="del">
          <ac:chgData name="Briiän De La cruz" userId="8dc40d4c6f9adaa9" providerId="LiveId" clId="{8F708E18-B73D-499D-8493-23AD5F58DA58}" dt="2021-03-30T13:43:21.664" v="76" actId="478"/>
          <ac:picMkLst>
            <pc:docMk/>
            <pc:sldMk cId="1789674919" sldId="293"/>
            <ac:picMk id="1026" creationId="{11FFB831-DEFF-460D-9A61-E351F5490C6D}"/>
          </ac:picMkLst>
        </pc:picChg>
      </pc:sldChg>
      <pc:sldChg chg="addSp delSp modSp del mod delAnim modAnim">
        <pc:chgData name="Briiän De La cruz" userId="8dc40d4c6f9adaa9" providerId="LiveId" clId="{8F708E18-B73D-499D-8493-23AD5F58DA58}" dt="2021-03-30T15:01:01.893" v="475" actId="47"/>
        <pc:sldMkLst>
          <pc:docMk/>
          <pc:sldMk cId="2763980075" sldId="294"/>
        </pc:sldMkLst>
        <pc:spChg chg="del mod">
          <ac:chgData name="Briiän De La cruz" userId="8dc40d4c6f9adaa9" providerId="LiveId" clId="{8F708E18-B73D-499D-8493-23AD5F58DA58}" dt="2021-03-30T14:35:49.301" v="338"/>
          <ac:spMkLst>
            <pc:docMk/>
            <pc:sldMk cId="2763980075" sldId="294"/>
            <ac:spMk id="3" creationId="{1642FDCE-5179-4591-846D-1512596C4F89}"/>
          </ac:spMkLst>
        </pc:spChg>
        <pc:spChg chg="del mod">
          <ac:chgData name="Briiän De La cruz" userId="8dc40d4c6f9adaa9" providerId="LiveId" clId="{8F708E18-B73D-499D-8493-23AD5F58DA58}" dt="2021-03-30T14:42:26.349" v="366"/>
          <ac:spMkLst>
            <pc:docMk/>
            <pc:sldMk cId="2763980075" sldId="294"/>
            <ac:spMk id="4" creationId="{75BCC711-255C-4D2E-B587-03EE2572ED11}"/>
          </ac:spMkLst>
        </pc:spChg>
        <pc:spChg chg="del mod">
          <ac:chgData name="Briiän De La cruz" userId="8dc40d4c6f9adaa9" providerId="LiveId" clId="{8F708E18-B73D-499D-8493-23AD5F58DA58}" dt="2021-03-30T14:48:02.999" v="409"/>
          <ac:spMkLst>
            <pc:docMk/>
            <pc:sldMk cId="2763980075" sldId="294"/>
            <ac:spMk id="6" creationId="{3E6DB0D2-9C9A-4317-9848-D8C50E882F98}"/>
          </ac:spMkLst>
        </pc:spChg>
        <pc:spChg chg="add del mod">
          <ac:chgData name="Briiän De La cruz" userId="8dc40d4c6f9adaa9" providerId="LiveId" clId="{8F708E18-B73D-499D-8493-23AD5F58DA58}" dt="2021-03-30T13:55:15.665" v="185" actId="478"/>
          <ac:spMkLst>
            <pc:docMk/>
            <pc:sldMk cId="2763980075" sldId="294"/>
            <ac:spMk id="28" creationId="{00000000-0000-0000-0000-000000000000}"/>
          </ac:spMkLst>
        </pc:spChg>
        <pc:spChg chg="add del mod">
          <ac:chgData name="Briiän De La cruz" userId="8dc40d4c6f9adaa9" providerId="LiveId" clId="{8F708E18-B73D-499D-8493-23AD5F58DA58}" dt="2021-03-30T13:55:15.665" v="185" actId="478"/>
          <ac:spMkLst>
            <pc:docMk/>
            <pc:sldMk cId="2763980075" sldId="294"/>
            <ac:spMk id="37" creationId="{ABADD99C-0C53-41BD-9C31-648F3FCCA728}"/>
          </ac:spMkLst>
        </pc:spChg>
        <pc:spChg chg="add del mod">
          <ac:chgData name="Briiän De La cruz" userId="8dc40d4c6f9adaa9" providerId="LiveId" clId="{8F708E18-B73D-499D-8493-23AD5F58DA58}" dt="2021-03-30T13:55:15.665" v="185" actId="478"/>
          <ac:spMkLst>
            <pc:docMk/>
            <pc:sldMk cId="2763980075" sldId="294"/>
            <ac:spMk id="39" creationId="{536FEEB4-6AED-4200-9244-67C60D817324}"/>
          </ac:spMkLst>
        </pc:spChg>
        <pc:spChg chg="add del mod">
          <ac:chgData name="Briiän De La cruz" userId="8dc40d4c6f9adaa9" providerId="LiveId" clId="{8F708E18-B73D-499D-8493-23AD5F58DA58}" dt="2021-03-30T13:55:10.410" v="184" actId="478"/>
          <ac:spMkLst>
            <pc:docMk/>
            <pc:sldMk cId="2763980075" sldId="294"/>
            <ac:spMk id="40" creationId="{AD419AAD-4DF9-4242-B2B8-476F616D88E6}"/>
          </ac:spMkLst>
        </pc:spChg>
        <pc:spChg chg="add del mod">
          <ac:chgData name="Briiän De La cruz" userId="8dc40d4c6f9adaa9" providerId="LiveId" clId="{8F708E18-B73D-499D-8493-23AD5F58DA58}" dt="2021-03-30T13:55:10.410" v="184" actId="478"/>
          <ac:spMkLst>
            <pc:docMk/>
            <pc:sldMk cId="2763980075" sldId="294"/>
            <ac:spMk id="41" creationId="{AB6A576F-2A40-47C2-89AF-557AAD7D99D1}"/>
          </ac:spMkLst>
        </pc:spChg>
        <pc:spChg chg="add del mod">
          <ac:chgData name="Briiän De La cruz" userId="8dc40d4c6f9adaa9" providerId="LiveId" clId="{8F708E18-B73D-499D-8493-23AD5F58DA58}" dt="2021-03-30T13:55:10.410" v="184" actId="478"/>
          <ac:spMkLst>
            <pc:docMk/>
            <pc:sldMk cId="2763980075" sldId="294"/>
            <ac:spMk id="42" creationId="{261DDE8F-4ADB-4373-AB65-83D268BED34B}"/>
          </ac:spMkLst>
        </pc:spChg>
        <pc:spChg chg="add del mod">
          <ac:chgData name="Briiän De La cruz" userId="8dc40d4c6f9adaa9" providerId="LiveId" clId="{8F708E18-B73D-499D-8493-23AD5F58DA58}" dt="2021-03-30T13:55:10.410" v="184" actId="478"/>
          <ac:spMkLst>
            <pc:docMk/>
            <pc:sldMk cId="2763980075" sldId="294"/>
            <ac:spMk id="43" creationId="{56DF47BF-474D-4322-BF81-618C2DA97DE9}"/>
          </ac:spMkLst>
        </pc:spChg>
        <pc:spChg chg="mod">
          <ac:chgData name="Briiän De La cruz" userId="8dc40d4c6f9adaa9" providerId="LiveId" clId="{8F708E18-B73D-499D-8493-23AD5F58DA58}" dt="2021-03-30T13:55:19.970" v="187" actId="6549"/>
          <ac:spMkLst>
            <pc:docMk/>
            <pc:sldMk cId="2763980075" sldId="294"/>
            <ac:spMk id="49" creationId="{00000000-0000-0000-0000-000000000000}"/>
          </ac:spMkLst>
        </pc:spChg>
        <pc:spChg chg="del">
          <ac:chgData name="Briiän De La cruz" userId="8dc40d4c6f9adaa9" providerId="LiveId" clId="{8F708E18-B73D-499D-8493-23AD5F58DA58}" dt="2021-03-30T13:55:10.410" v="184" actId="478"/>
          <ac:spMkLst>
            <pc:docMk/>
            <pc:sldMk cId="2763980075" sldId="294"/>
            <ac:spMk id="50" creationId="{00000000-0000-0000-0000-000000000000}"/>
          </ac:spMkLst>
        </pc:spChg>
        <pc:spChg chg="del">
          <ac:chgData name="Briiän De La cruz" userId="8dc40d4c6f9adaa9" providerId="LiveId" clId="{8F708E18-B73D-499D-8493-23AD5F58DA58}" dt="2021-03-30T13:55:10.410" v="184" actId="478"/>
          <ac:spMkLst>
            <pc:docMk/>
            <pc:sldMk cId="2763980075" sldId="294"/>
            <ac:spMk id="51" creationId="{00000000-0000-0000-0000-000000000000}"/>
          </ac:spMkLst>
        </pc:spChg>
        <pc:spChg chg="del mod">
          <ac:chgData name="Briiän De La cruz" userId="8dc40d4c6f9adaa9" providerId="LiveId" clId="{8F708E18-B73D-499D-8493-23AD5F58DA58}" dt="2021-03-30T13:55:21.998" v="188" actId="478"/>
          <ac:spMkLst>
            <pc:docMk/>
            <pc:sldMk cId="2763980075" sldId="294"/>
            <ac:spMk id="52" creationId="{00000000-0000-0000-0000-000000000000}"/>
          </ac:spMkLst>
        </pc:spChg>
        <pc:spChg chg="del">
          <ac:chgData name="Briiän De La cruz" userId="8dc40d4c6f9adaa9" providerId="LiveId" clId="{8F708E18-B73D-499D-8493-23AD5F58DA58}" dt="2021-03-30T13:55:10.410" v="184" actId="478"/>
          <ac:spMkLst>
            <pc:docMk/>
            <pc:sldMk cId="2763980075" sldId="294"/>
            <ac:spMk id="53" creationId="{00000000-0000-0000-0000-000000000000}"/>
          </ac:spMkLst>
        </pc:spChg>
        <pc:spChg chg="del">
          <ac:chgData name="Briiän De La cruz" userId="8dc40d4c6f9adaa9" providerId="LiveId" clId="{8F708E18-B73D-499D-8493-23AD5F58DA58}" dt="2021-03-30T13:55:10.410" v="184" actId="478"/>
          <ac:spMkLst>
            <pc:docMk/>
            <pc:sldMk cId="2763980075" sldId="294"/>
            <ac:spMk id="54" creationId="{00000000-0000-0000-0000-000000000000}"/>
          </ac:spMkLst>
        </pc:spChg>
        <pc:spChg chg="del">
          <ac:chgData name="Briiän De La cruz" userId="8dc40d4c6f9adaa9" providerId="LiveId" clId="{8F708E18-B73D-499D-8493-23AD5F58DA58}" dt="2021-03-30T13:55:15.665" v="185" actId="478"/>
          <ac:spMkLst>
            <pc:docMk/>
            <pc:sldMk cId="2763980075" sldId="294"/>
            <ac:spMk id="55" creationId="{00000000-0000-0000-0000-000000000000}"/>
          </ac:spMkLst>
        </pc:spChg>
        <pc:spChg chg="del">
          <ac:chgData name="Briiän De La cruz" userId="8dc40d4c6f9adaa9" providerId="LiveId" clId="{8F708E18-B73D-499D-8493-23AD5F58DA58}" dt="2021-03-30T13:55:10.410" v="184" actId="478"/>
          <ac:spMkLst>
            <pc:docMk/>
            <pc:sldMk cId="2763980075" sldId="294"/>
            <ac:spMk id="57" creationId="{00000000-0000-0000-0000-000000000000}"/>
          </ac:spMkLst>
        </pc:spChg>
        <pc:spChg chg="del">
          <ac:chgData name="Briiän De La cruz" userId="8dc40d4c6f9adaa9" providerId="LiveId" clId="{8F708E18-B73D-499D-8493-23AD5F58DA58}" dt="2021-03-30T13:55:10.410" v="184" actId="478"/>
          <ac:spMkLst>
            <pc:docMk/>
            <pc:sldMk cId="2763980075" sldId="294"/>
            <ac:spMk id="58" creationId="{00000000-0000-0000-0000-000000000000}"/>
          </ac:spMkLst>
        </pc:spChg>
        <pc:spChg chg="del">
          <ac:chgData name="Briiän De La cruz" userId="8dc40d4c6f9adaa9" providerId="LiveId" clId="{8F708E18-B73D-499D-8493-23AD5F58DA58}" dt="2021-03-30T13:55:10.410" v="184" actId="478"/>
          <ac:spMkLst>
            <pc:docMk/>
            <pc:sldMk cId="2763980075" sldId="294"/>
            <ac:spMk id="59" creationId="{00000000-0000-0000-0000-000000000000}"/>
          </ac:spMkLst>
        </pc:spChg>
      </pc:sldChg>
      <pc:sldChg chg="addSp delSp modSp add mod modTransition modAnim modNotesTx">
        <pc:chgData name="Briiän De La cruz" userId="8dc40d4c6f9adaa9" providerId="LiveId" clId="{8F708E18-B73D-499D-8493-23AD5F58DA58}" dt="2021-03-30T16:11:48.869" v="558"/>
        <pc:sldMkLst>
          <pc:docMk/>
          <pc:sldMk cId="4186922001" sldId="295"/>
        </pc:sldMkLst>
        <pc:spChg chg="add mod">
          <ac:chgData name="Briiän De La cruz" userId="8dc40d4c6f9adaa9" providerId="LiveId" clId="{8F708E18-B73D-499D-8493-23AD5F58DA58}" dt="2021-03-30T14:35:15.488" v="327" actId="1076"/>
          <ac:spMkLst>
            <pc:docMk/>
            <pc:sldMk cId="4186922001" sldId="295"/>
            <ac:spMk id="2" creationId="{22DF1885-5676-4B4E-A3B3-A9B3E0F63915}"/>
          </ac:spMkLst>
        </pc:spChg>
        <pc:spChg chg="del">
          <ac:chgData name="Briiän De La cruz" userId="8dc40d4c6f9adaa9" providerId="LiveId" clId="{8F708E18-B73D-499D-8493-23AD5F58DA58}" dt="2021-03-30T13:56:05.943" v="212" actId="478"/>
          <ac:spMkLst>
            <pc:docMk/>
            <pc:sldMk cId="4186922001" sldId="295"/>
            <ac:spMk id="3" creationId="{A885D5A9-61E7-4F32-8AA3-2B9CACE2F2A0}"/>
          </ac:spMkLst>
        </pc:spChg>
        <pc:spChg chg="mod">
          <ac:chgData name="Briiän De La cruz" userId="8dc40d4c6f9adaa9" providerId="LiveId" clId="{8F708E18-B73D-499D-8493-23AD5F58DA58}" dt="2021-03-30T13:55:59.694" v="211" actId="20577"/>
          <ac:spMkLst>
            <pc:docMk/>
            <pc:sldMk cId="4186922001" sldId="295"/>
            <ac:spMk id="33" creationId="{00000000-0000-0000-0000-000000000000}"/>
          </ac:spMkLst>
        </pc:spChg>
        <pc:spChg chg="add mod">
          <ac:chgData name="Briiän De La cruz" userId="8dc40d4c6f9adaa9" providerId="LiveId" clId="{8F708E18-B73D-499D-8493-23AD5F58DA58}" dt="2021-03-30T14:37:21.972" v="362" actId="20577"/>
          <ac:spMkLst>
            <pc:docMk/>
            <pc:sldMk cId="4186922001" sldId="295"/>
            <ac:spMk id="35" creationId="{F59F6AEB-6B37-4499-A20F-90839D814EDC}"/>
          </ac:spMkLst>
        </pc:spChg>
        <pc:spChg chg="add mod">
          <ac:chgData name="Briiän De La cruz" userId="8dc40d4c6f9adaa9" providerId="LiveId" clId="{8F708E18-B73D-499D-8493-23AD5F58DA58}" dt="2021-03-30T14:37:13.320" v="359" actId="14100"/>
          <ac:spMkLst>
            <pc:docMk/>
            <pc:sldMk cId="4186922001" sldId="295"/>
            <ac:spMk id="56" creationId="{BB8C15DA-C5FA-4CB5-B346-0D1F3AD95870}"/>
          </ac:spMkLst>
        </pc:spChg>
        <pc:grpChg chg="add del mod">
          <ac:chgData name="Briiän De La cruz" userId="8dc40d4c6f9adaa9" providerId="LiveId" clId="{8F708E18-B73D-499D-8493-23AD5F58DA58}" dt="2021-03-30T14:32:56.107" v="301" actId="165"/>
          <ac:grpSpMkLst>
            <pc:docMk/>
            <pc:sldMk cId="4186922001" sldId="295"/>
            <ac:grpSpMk id="4" creationId="{D8046232-EB40-4877-B505-8D6B0A1EC8D6}"/>
          </ac:grpSpMkLst>
        </pc:grpChg>
        <pc:grpChg chg="add mod">
          <ac:chgData name="Briiän De La cruz" userId="8dc40d4c6f9adaa9" providerId="LiveId" clId="{8F708E18-B73D-499D-8493-23AD5F58DA58}" dt="2021-03-30T14:37:09.249" v="358" actId="1076"/>
          <ac:grpSpMkLst>
            <pc:docMk/>
            <pc:sldMk cId="4186922001" sldId="295"/>
            <ac:grpSpMk id="6" creationId="{1F41D32F-069F-4083-8C49-178FA4CF7505}"/>
          </ac:grpSpMkLst>
        </pc:grpChg>
        <pc:picChg chg="del">
          <ac:chgData name="Briiän De La cruz" userId="8dc40d4c6f9adaa9" providerId="LiveId" clId="{8F708E18-B73D-499D-8493-23AD5F58DA58}" dt="2021-03-30T13:56:10.991" v="214" actId="478"/>
          <ac:picMkLst>
            <pc:docMk/>
            <pc:sldMk cId="4186922001" sldId="295"/>
            <ac:picMk id="5" creationId="{DD287F3D-739B-4F99-BD08-C41DDBE494DA}"/>
          </ac:picMkLst>
        </pc:picChg>
        <pc:picChg chg="del">
          <ac:chgData name="Briiän De La cruz" userId="8dc40d4c6f9adaa9" providerId="LiveId" clId="{8F708E18-B73D-499D-8493-23AD5F58DA58}" dt="2021-03-30T13:56:08.520" v="213" actId="478"/>
          <ac:picMkLst>
            <pc:docMk/>
            <pc:sldMk cId="4186922001" sldId="295"/>
            <ac:picMk id="34" creationId="{D8736013-24F3-4362-B0B1-4C75D4D5AE50}"/>
          </ac:picMkLst>
        </pc:picChg>
        <pc:picChg chg="add del mod topLvl">
          <ac:chgData name="Briiän De La cruz" userId="8dc40d4c6f9adaa9" providerId="LiveId" clId="{8F708E18-B73D-499D-8493-23AD5F58DA58}" dt="2021-03-30T14:33:22.401" v="307" actId="478"/>
          <ac:picMkLst>
            <pc:docMk/>
            <pc:sldMk cId="4186922001" sldId="295"/>
            <ac:picMk id="49" creationId="{E6DE4F7E-DEA1-4A79-9874-151218BCF53D}"/>
          </ac:picMkLst>
        </pc:picChg>
        <pc:picChg chg="add del mod topLvl">
          <ac:chgData name="Briiän De La cruz" userId="8dc40d4c6f9adaa9" providerId="LiveId" clId="{8F708E18-B73D-499D-8493-23AD5F58DA58}" dt="2021-03-30T14:33:19.534" v="305" actId="478"/>
          <ac:picMkLst>
            <pc:docMk/>
            <pc:sldMk cId="4186922001" sldId="295"/>
            <ac:picMk id="50" creationId="{A7F04662-F783-4336-9E0B-7DC22D505927}"/>
          </ac:picMkLst>
        </pc:picChg>
        <pc:picChg chg="add mod">
          <ac:chgData name="Briiän De La cruz" userId="8dc40d4c6f9adaa9" providerId="LiveId" clId="{8F708E18-B73D-499D-8493-23AD5F58DA58}" dt="2021-03-30T14:37:09.249" v="358" actId="1076"/>
          <ac:picMkLst>
            <pc:docMk/>
            <pc:sldMk cId="4186922001" sldId="295"/>
            <ac:picMk id="51" creationId="{C96F85CF-13A3-41E7-9FEB-3474C497BE49}"/>
          </ac:picMkLst>
        </pc:picChg>
        <pc:picChg chg="add mod">
          <ac:chgData name="Briiän De La cruz" userId="8dc40d4c6f9adaa9" providerId="LiveId" clId="{8F708E18-B73D-499D-8493-23AD5F58DA58}" dt="2021-03-30T14:37:09.249" v="358" actId="1076"/>
          <ac:picMkLst>
            <pc:docMk/>
            <pc:sldMk cId="4186922001" sldId="295"/>
            <ac:picMk id="52" creationId="{3E7C9AE2-5E81-432B-8691-6EAC4C3578BC}"/>
          </ac:picMkLst>
        </pc:picChg>
        <pc:picChg chg="add mod">
          <ac:chgData name="Briiän De La cruz" userId="8dc40d4c6f9adaa9" providerId="LiveId" clId="{8F708E18-B73D-499D-8493-23AD5F58DA58}" dt="2021-03-30T14:37:09.249" v="358" actId="1076"/>
          <ac:picMkLst>
            <pc:docMk/>
            <pc:sldMk cId="4186922001" sldId="295"/>
            <ac:picMk id="53" creationId="{938BAC9F-DBCF-486B-B61F-5217E25C4737}"/>
          </ac:picMkLst>
        </pc:picChg>
        <pc:picChg chg="add mod">
          <ac:chgData name="Briiän De La cruz" userId="8dc40d4c6f9adaa9" providerId="LiveId" clId="{8F708E18-B73D-499D-8493-23AD5F58DA58}" dt="2021-03-30T14:37:09.249" v="358" actId="1076"/>
          <ac:picMkLst>
            <pc:docMk/>
            <pc:sldMk cId="4186922001" sldId="295"/>
            <ac:picMk id="54" creationId="{AFF64565-E9C0-492F-8871-0BC0A3A519BB}"/>
          </ac:picMkLst>
        </pc:picChg>
        <pc:picChg chg="add mod">
          <ac:chgData name="Briiän De La cruz" userId="8dc40d4c6f9adaa9" providerId="LiveId" clId="{8F708E18-B73D-499D-8493-23AD5F58DA58}" dt="2021-03-30T14:37:09.249" v="358" actId="1076"/>
          <ac:picMkLst>
            <pc:docMk/>
            <pc:sldMk cId="4186922001" sldId="295"/>
            <ac:picMk id="55" creationId="{E5CC155C-329A-4348-B0C9-A4B7CB262920}"/>
          </ac:picMkLst>
        </pc:picChg>
        <pc:picChg chg="add del mod">
          <ac:chgData name="Briiän De La cruz" userId="8dc40d4c6f9adaa9" providerId="LiveId" clId="{8F708E18-B73D-499D-8493-23AD5F58DA58}" dt="2021-03-30T14:15:02.030" v="234" actId="478"/>
          <ac:picMkLst>
            <pc:docMk/>
            <pc:sldMk cId="4186922001" sldId="295"/>
            <ac:picMk id="1026" creationId="{07BE9093-3651-4283-826A-4A5E35D2A164}"/>
          </ac:picMkLst>
        </pc:picChg>
        <pc:picChg chg="add del mod">
          <ac:chgData name="Briiän De La cruz" userId="8dc40d4c6f9adaa9" providerId="LiveId" clId="{8F708E18-B73D-499D-8493-23AD5F58DA58}" dt="2021-03-30T14:16:36.005" v="238" actId="478"/>
          <ac:picMkLst>
            <pc:docMk/>
            <pc:sldMk cId="4186922001" sldId="295"/>
            <ac:picMk id="1028" creationId="{2BABFCFE-FC57-4297-84CB-D4D49F4E41D2}"/>
          </ac:picMkLst>
        </pc:picChg>
        <pc:picChg chg="add mod topLvl">
          <ac:chgData name="Briiän De La cruz" userId="8dc40d4c6f9adaa9" providerId="LiveId" clId="{8F708E18-B73D-499D-8493-23AD5F58DA58}" dt="2021-03-30T14:37:09.249" v="358" actId="1076"/>
          <ac:picMkLst>
            <pc:docMk/>
            <pc:sldMk cId="4186922001" sldId="295"/>
            <ac:picMk id="1030" creationId="{570B89B3-85E8-4187-8F8A-817DF04CD4C0}"/>
          </ac:picMkLst>
        </pc:picChg>
        <pc:picChg chg="add del mod topLvl">
          <ac:chgData name="Briiän De La cruz" userId="8dc40d4c6f9adaa9" providerId="LiveId" clId="{8F708E18-B73D-499D-8493-23AD5F58DA58}" dt="2021-03-30T14:33:25.069" v="310" actId="478"/>
          <ac:picMkLst>
            <pc:docMk/>
            <pc:sldMk cId="4186922001" sldId="295"/>
            <ac:picMk id="1032" creationId="{DC8ECCC4-EA49-4A32-8C0A-524B71AD7B5F}"/>
          </ac:picMkLst>
        </pc:picChg>
        <pc:picChg chg="add del mod topLvl">
          <ac:chgData name="Briiän De La cruz" userId="8dc40d4c6f9adaa9" providerId="LiveId" clId="{8F708E18-B73D-499D-8493-23AD5F58DA58}" dt="2021-03-30T14:33:25.920" v="311" actId="478"/>
          <ac:picMkLst>
            <pc:docMk/>
            <pc:sldMk cId="4186922001" sldId="295"/>
            <ac:picMk id="1034" creationId="{460743B2-5415-4B07-86A1-61740AE03858}"/>
          </ac:picMkLst>
        </pc:picChg>
        <pc:picChg chg="add mod topLvl">
          <ac:chgData name="Briiän De La cruz" userId="8dc40d4c6f9adaa9" providerId="LiveId" clId="{8F708E18-B73D-499D-8493-23AD5F58DA58}" dt="2021-03-30T14:37:09.249" v="358" actId="1076"/>
          <ac:picMkLst>
            <pc:docMk/>
            <pc:sldMk cId="4186922001" sldId="295"/>
            <ac:picMk id="1036" creationId="{6DC870FA-3BC6-4204-BDE0-7F450E497991}"/>
          </ac:picMkLst>
        </pc:picChg>
        <pc:picChg chg="add del">
          <ac:chgData name="Briiän De La cruz" userId="8dc40d4c6f9adaa9" providerId="LiveId" clId="{8F708E18-B73D-499D-8493-23AD5F58DA58}" dt="2021-03-30T14:25:01.729" v="266"/>
          <ac:picMkLst>
            <pc:docMk/>
            <pc:sldMk cId="4186922001" sldId="295"/>
            <ac:picMk id="1038" creationId="{03447910-5859-47E8-B8D8-A83D35A8635C}"/>
          </ac:picMkLst>
        </pc:picChg>
        <pc:picChg chg="add mod topLvl">
          <ac:chgData name="Briiän De La cruz" userId="8dc40d4c6f9adaa9" providerId="LiveId" clId="{8F708E18-B73D-499D-8493-23AD5F58DA58}" dt="2021-03-30T14:37:09.249" v="358" actId="1076"/>
          <ac:picMkLst>
            <pc:docMk/>
            <pc:sldMk cId="4186922001" sldId="295"/>
            <ac:picMk id="1040" creationId="{C2618EC7-6788-4DCE-9142-661A3888E40D}"/>
          </ac:picMkLst>
        </pc:picChg>
        <pc:picChg chg="add del mod topLvl">
          <ac:chgData name="Briiän De La cruz" userId="8dc40d4c6f9adaa9" providerId="LiveId" clId="{8F708E18-B73D-499D-8493-23AD5F58DA58}" dt="2021-03-30T14:33:23.203" v="308" actId="478"/>
          <ac:picMkLst>
            <pc:docMk/>
            <pc:sldMk cId="4186922001" sldId="295"/>
            <ac:picMk id="1042" creationId="{C4BCABEF-2D8E-4746-81BE-B0336C6F9874}"/>
          </ac:picMkLst>
        </pc:picChg>
        <pc:picChg chg="add del mod">
          <ac:chgData name="Briiän De La cruz" userId="8dc40d4c6f9adaa9" providerId="LiveId" clId="{8F708E18-B73D-499D-8493-23AD5F58DA58}" dt="2021-03-30T14:33:24.320" v="309" actId="478"/>
          <ac:picMkLst>
            <pc:docMk/>
            <pc:sldMk cId="4186922001" sldId="295"/>
            <ac:picMk id="1044" creationId="{D2008F1F-12FF-4180-BE68-545F962B9D3C}"/>
          </ac:picMkLst>
        </pc:picChg>
        <pc:picChg chg="add del mod">
          <ac:chgData name="Briiän De La cruz" userId="8dc40d4c6f9adaa9" providerId="LiveId" clId="{8F708E18-B73D-499D-8493-23AD5F58DA58}" dt="2021-03-30T14:33:21.324" v="306" actId="478"/>
          <ac:picMkLst>
            <pc:docMk/>
            <pc:sldMk cId="4186922001" sldId="295"/>
            <ac:picMk id="1046" creationId="{D6E5F31C-5A28-426B-AF55-A347EDF40D1D}"/>
          </ac:picMkLst>
        </pc:picChg>
        <pc:picChg chg="add mod">
          <ac:chgData name="Briiän De La cruz" userId="8dc40d4c6f9adaa9" providerId="LiveId" clId="{8F708E18-B73D-499D-8493-23AD5F58DA58}" dt="2021-03-30T14:37:07.360" v="357" actId="1076"/>
          <ac:picMkLst>
            <pc:docMk/>
            <pc:sldMk cId="4186922001" sldId="295"/>
            <ac:picMk id="1048" creationId="{5BA2D1C8-063E-4259-AF7C-F3E988E58A1E}"/>
          </ac:picMkLst>
        </pc:picChg>
      </pc:sldChg>
      <pc:sldChg chg="addSp delSp modSp add mod modTransition modNotesTx">
        <pc:chgData name="Briiän De La cruz" userId="8dc40d4c6f9adaa9" providerId="LiveId" clId="{8F708E18-B73D-499D-8493-23AD5F58DA58}" dt="2021-03-30T16:11:48.869" v="558"/>
        <pc:sldMkLst>
          <pc:docMk/>
          <pc:sldMk cId="2832582533" sldId="296"/>
        </pc:sldMkLst>
        <pc:spChg chg="mod">
          <ac:chgData name="Briiän De La cruz" userId="8dc40d4c6f9adaa9" providerId="LiveId" clId="{8F708E18-B73D-499D-8493-23AD5F58DA58}" dt="2021-03-30T14:46:03.096" v="391" actId="1076"/>
          <ac:spMkLst>
            <pc:docMk/>
            <pc:sldMk cId="2832582533" sldId="296"/>
            <ac:spMk id="2" creationId="{22DF1885-5676-4B4E-A3B3-A9B3E0F63915}"/>
          </ac:spMkLst>
        </pc:spChg>
        <pc:spChg chg="mod">
          <ac:chgData name="Briiän De La cruz" userId="8dc40d4c6f9adaa9" providerId="LiveId" clId="{8F708E18-B73D-499D-8493-23AD5F58DA58}" dt="2021-03-30T14:42:41.939" v="370" actId="20577"/>
          <ac:spMkLst>
            <pc:docMk/>
            <pc:sldMk cId="2832582533" sldId="296"/>
            <ac:spMk id="35" creationId="{F59F6AEB-6B37-4499-A20F-90839D814EDC}"/>
          </ac:spMkLst>
        </pc:spChg>
        <pc:spChg chg="mod">
          <ac:chgData name="Briiän De La cruz" userId="8dc40d4c6f9adaa9" providerId="LiveId" clId="{8F708E18-B73D-499D-8493-23AD5F58DA58}" dt="2021-03-30T14:42:37.305" v="369"/>
          <ac:spMkLst>
            <pc:docMk/>
            <pc:sldMk cId="2832582533" sldId="296"/>
            <ac:spMk id="56" creationId="{BB8C15DA-C5FA-4CB5-B346-0D1F3AD95870}"/>
          </ac:spMkLst>
        </pc:spChg>
        <pc:grpChg chg="del">
          <ac:chgData name="Briiän De La cruz" userId="8dc40d4c6f9adaa9" providerId="LiveId" clId="{8F708E18-B73D-499D-8493-23AD5F58DA58}" dt="2021-03-30T14:42:45.892" v="371" actId="478"/>
          <ac:grpSpMkLst>
            <pc:docMk/>
            <pc:sldMk cId="2832582533" sldId="296"/>
            <ac:grpSpMk id="6" creationId="{1F41D32F-069F-4083-8C49-178FA4CF7505}"/>
          </ac:grpSpMkLst>
        </pc:grpChg>
        <pc:picChg chg="del">
          <ac:chgData name="Briiän De La cruz" userId="8dc40d4c6f9adaa9" providerId="LiveId" clId="{8F708E18-B73D-499D-8493-23AD5F58DA58}" dt="2021-03-30T14:43:34.195" v="375" actId="478"/>
          <ac:picMkLst>
            <pc:docMk/>
            <pc:sldMk cId="2832582533" sldId="296"/>
            <ac:picMk id="1048" creationId="{5BA2D1C8-063E-4259-AF7C-F3E988E58A1E}"/>
          </ac:picMkLst>
        </pc:picChg>
        <pc:picChg chg="add mod">
          <ac:chgData name="Briiän De La cruz" userId="8dc40d4c6f9adaa9" providerId="LiveId" clId="{8F708E18-B73D-499D-8493-23AD5F58DA58}" dt="2021-03-30T14:43:02.376" v="374" actId="1076"/>
          <ac:picMkLst>
            <pc:docMk/>
            <pc:sldMk cId="2832582533" sldId="296"/>
            <ac:picMk id="2050" creationId="{CFD92961-98AD-44C7-899C-C6970F84C489}"/>
          </ac:picMkLst>
        </pc:picChg>
        <pc:picChg chg="add del mod">
          <ac:chgData name="Briiän De La cruz" userId="8dc40d4c6f9adaa9" providerId="LiveId" clId="{8F708E18-B73D-499D-8493-23AD5F58DA58}" dt="2021-03-30T14:46:33.804" v="393" actId="478"/>
          <ac:picMkLst>
            <pc:docMk/>
            <pc:sldMk cId="2832582533" sldId="296"/>
            <ac:picMk id="2052" creationId="{E38F286D-1787-46C3-A27A-0D6517770307}"/>
          </ac:picMkLst>
        </pc:picChg>
        <pc:picChg chg="add mod">
          <ac:chgData name="Briiän De La cruz" userId="8dc40d4c6f9adaa9" providerId="LiveId" clId="{8F708E18-B73D-499D-8493-23AD5F58DA58}" dt="2021-03-30T14:47:38.632" v="404" actId="14100"/>
          <ac:picMkLst>
            <pc:docMk/>
            <pc:sldMk cId="2832582533" sldId="296"/>
            <ac:picMk id="2054" creationId="{F2B7A401-E263-4659-9A24-2BE9DCF7DCF5}"/>
          </ac:picMkLst>
        </pc:picChg>
        <pc:picChg chg="add mod">
          <ac:chgData name="Briiän De La cruz" userId="8dc40d4c6f9adaa9" providerId="LiveId" clId="{8F708E18-B73D-499D-8493-23AD5F58DA58}" dt="2021-03-30T14:47:40.071" v="405" actId="1076"/>
          <ac:picMkLst>
            <pc:docMk/>
            <pc:sldMk cId="2832582533" sldId="296"/>
            <ac:picMk id="2056" creationId="{9D3CF71D-5D4E-45D2-8AAC-A994896369D5}"/>
          </ac:picMkLst>
        </pc:picChg>
        <pc:picChg chg="add del">
          <ac:chgData name="Briiän De La cruz" userId="8dc40d4c6f9adaa9" providerId="LiveId" clId="{8F708E18-B73D-499D-8493-23AD5F58DA58}" dt="2021-03-30T14:47:05.032" v="395" actId="478"/>
          <ac:picMkLst>
            <pc:docMk/>
            <pc:sldMk cId="2832582533" sldId="296"/>
            <ac:picMk id="2058" creationId="{A9DB55D3-2B36-4856-A529-E18469F1CE86}"/>
          </ac:picMkLst>
        </pc:picChg>
        <pc:picChg chg="add mod">
          <ac:chgData name="Briiän De La cruz" userId="8dc40d4c6f9adaa9" providerId="LiveId" clId="{8F708E18-B73D-499D-8493-23AD5F58DA58}" dt="2021-03-30T14:47:34.360" v="402" actId="1076"/>
          <ac:picMkLst>
            <pc:docMk/>
            <pc:sldMk cId="2832582533" sldId="296"/>
            <ac:picMk id="2060" creationId="{969BC9C7-5C2D-4A27-9139-B892E9464219}"/>
          </ac:picMkLst>
        </pc:picChg>
      </pc:sldChg>
      <pc:sldChg chg="addSp delSp modSp add mod modTransition modNotesTx">
        <pc:chgData name="Briiän De La cruz" userId="8dc40d4c6f9adaa9" providerId="LiveId" clId="{8F708E18-B73D-499D-8493-23AD5F58DA58}" dt="2021-03-30T16:11:48.869" v="558"/>
        <pc:sldMkLst>
          <pc:docMk/>
          <pc:sldMk cId="768007410" sldId="297"/>
        </pc:sldMkLst>
        <pc:spChg chg="del">
          <ac:chgData name="Briiän De La cruz" userId="8dc40d4c6f9adaa9" providerId="LiveId" clId="{8F708E18-B73D-499D-8493-23AD5F58DA58}" dt="2021-03-30T14:52:29.899" v="422" actId="478"/>
          <ac:spMkLst>
            <pc:docMk/>
            <pc:sldMk cId="768007410" sldId="297"/>
            <ac:spMk id="2" creationId="{22DF1885-5676-4B4E-A3B3-A9B3E0F63915}"/>
          </ac:spMkLst>
        </pc:spChg>
        <pc:spChg chg="mod">
          <ac:chgData name="Briiän De La cruz" userId="8dc40d4c6f9adaa9" providerId="LiveId" clId="{8F708E18-B73D-499D-8493-23AD5F58DA58}" dt="2021-03-30T14:48:24.013" v="414" actId="404"/>
          <ac:spMkLst>
            <pc:docMk/>
            <pc:sldMk cId="768007410" sldId="297"/>
            <ac:spMk id="35" creationId="{F59F6AEB-6B37-4499-A20F-90839D814EDC}"/>
          </ac:spMkLst>
        </pc:spChg>
        <pc:spChg chg="mod">
          <ac:chgData name="Briiän De La cruz" userId="8dc40d4c6f9adaa9" providerId="LiveId" clId="{8F708E18-B73D-499D-8493-23AD5F58DA58}" dt="2021-03-30T14:48:16.745" v="412" actId="14100"/>
          <ac:spMkLst>
            <pc:docMk/>
            <pc:sldMk cId="768007410" sldId="297"/>
            <ac:spMk id="56" creationId="{BB8C15DA-C5FA-4CB5-B346-0D1F3AD95870}"/>
          </ac:spMkLst>
        </pc:spChg>
        <pc:picChg chg="add mod modCrop">
          <ac:chgData name="Briiän De La cruz" userId="8dc40d4c6f9adaa9" providerId="LiveId" clId="{8F708E18-B73D-499D-8493-23AD5F58DA58}" dt="2021-03-30T14:56:10.744" v="455" actId="1076"/>
          <ac:picMkLst>
            <pc:docMk/>
            <pc:sldMk cId="768007410" sldId="297"/>
            <ac:picMk id="34" creationId="{97CF7916-54D7-4596-BAA3-F22C3C5AC926}"/>
          </ac:picMkLst>
        </pc:picChg>
        <pc:picChg chg="add mod">
          <ac:chgData name="Briiän De La cruz" userId="8dc40d4c6f9adaa9" providerId="LiveId" clId="{8F708E18-B73D-499D-8493-23AD5F58DA58}" dt="2021-03-30T14:56:15.096" v="456" actId="1076"/>
          <ac:picMkLst>
            <pc:docMk/>
            <pc:sldMk cId="768007410" sldId="297"/>
            <ac:picMk id="36" creationId="{DE8E9B75-DCD5-43BA-95E6-2A615E2D0AE9}"/>
          </ac:picMkLst>
        </pc:picChg>
        <pc:picChg chg="add mod">
          <ac:chgData name="Briiän De La cruz" userId="8dc40d4c6f9adaa9" providerId="LiveId" clId="{8F708E18-B73D-499D-8493-23AD5F58DA58}" dt="2021-03-30T14:56:19.768" v="457" actId="1076"/>
          <ac:picMkLst>
            <pc:docMk/>
            <pc:sldMk cId="768007410" sldId="297"/>
            <ac:picMk id="49" creationId="{4A99CCCF-453C-480D-B648-0DC1AADED607}"/>
          </ac:picMkLst>
        </pc:picChg>
        <pc:picChg chg="add mod">
          <ac:chgData name="Briiän De La cruz" userId="8dc40d4c6f9adaa9" providerId="LiveId" clId="{8F708E18-B73D-499D-8493-23AD5F58DA58}" dt="2021-03-30T14:56:38.240" v="463" actId="1076"/>
          <ac:picMkLst>
            <pc:docMk/>
            <pc:sldMk cId="768007410" sldId="297"/>
            <ac:picMk id="50" creationId="{DB99CEF7-748A-4E02-A12E-5AF5B3D56EF2}"/>
          </ac:picMkLst>
        </pc:picChg>
        <pc:picChg chg="del">
          <ac:chgData name="Briiän De La cruz" userId="8dc40d4c6f9adaa9" providerId="LiveId" clId="{8F708E18-B73D-499D-8493-23AD5F58DA58}" dt="2021-03-30T14:48:54.381" v="415" actId="478"/>
          <ac:picMkLst>
            <pc:docMk/>
            <pc:sldMk cId="768007410" sldId="297"/>
            <ac:picMk id="2050" creationId="{CFD92961-98AD-44C7-899C-C6970F84C489}"/>
          </ac:picMkLst>
        </pc:picChg>
        <pc:picChg chg="del">
          <ac:chgData name="Briiän De La cruz" userId="8dc40d4c6f9adaa9" providerId="LiveId" clId="{8F708E18-B73D-499D-8493-23AD5F58DA58}" dt="2021-03-30T14:49:00.183" v="417" actId="478"/>
          <ac:picMkLst>
            <pc:docMk/>
            <pc:sldMk cId="768007410" sldId="297"/>
            <ac:picMk id="2054" creationId="{F2B7A401-E263-4659-9A24-2BE9DCF7DCF5}"/>
          </ac:picMkLst>
        </pc:picChg>
        <pc:picChg chg="del">
          <ac:chgData name="Briiän De La cruz" userId="8dc40d4c6f9adaa9" providerId="LiveId" clId="{8F708E18-B73D-499D-8493-23AD5F58DA58}" dt="2021-03-30T14:49:02.154" v="418" actId="478"/>
          <ac:picMkLst>
            <pc:docMk/>
            <pc:sldMk cId="768007410" sldId="297"/>
            <ac:picMk id="2056" creationId="{9D3CF71D-5D4E-45D2-8AAC-A994896369D5}"/>
          </ac:picMkLst>
        </pc:picChg>
        <pc:picChg chg="del">
          <ac:chgData name="Briiän De La cruz" userId="8dc40d4c6f9adaa9" providerId="LiveId" clId="{8F708E18-B73D-499D-8493-23AD5F58DA58}" dt="2021-03-30T14:48:58.392" v="416" actId="478"/>
          <ac:picMkLst>
            <pc:docMk/>
            <pc:sldMk cId="768007410" sldId="297"/>
            <ac:picMk id="2060" creationId="{969BC9C7-5C2D-4A27-9139-B892E9464219}"/>
          </ac:picMkLst>
        </pc:picChg>
        <pc:picChg chg="add mod">
          <ac:chgData name="Briiän De La cruz" userId="8dc40d4c6f9adaa9" providerId="LiveId" clId="{8F708E18-B73D-499D-8493-23AD5F58DA58}" dt="2021-03-30T14:56:08.007" v="454" actId="1076"/>
          <ac:picMkLst>
            <pc:docMk/>
            <pc:sldMk cId="768007410" sldId="297"/>
            <ac:picMk id="3074" creationId="{CA3781E0-BAD9-481B-A64E-FF3425C1F40F}"/>
          </ac:picMkLst>
        </pc:picChg>
        <pc:picChg chg="add mod">
          <ac:chgData name="Briiän De La cruz" userId="8dc40d4c6f9adaa9" providerId="LiveId" clId="{8F708E18-B73D-499D-8493-23AD5F58DA58}" dt="2021-03-30T14:56:05.071" v="453" actId="1076"/>
          <ac:picMkLst>
            <pc:docMk/>
            <pc:sldMk cId="768007410" sldId="297"/>
            <ac:picMk id="3076" creationId="{4F45ACEE-388C-4126-A085-0967B1CBF568}"/>
          </ac:picMkLst>
        </pc:picChg>
        <pc:picChg chg="add mod">
          <ac:chgData name="Briiän De La cruz" userId="8dc40d4c6f9adaa9" providerId="LiveId" clId="{8F708E18-B73D-499D-8493-23AD5F58DA58}" dt="2021-03-30T15:00:25.344" v="473" actId="14100"/>
          <ac:picMkLst>
            <pc:docMk/>
            <pc:sldMk cId="768007410" sldId="297"/>
            <ac:picMk id="3078" creationId="{011F4CC7-122C-4610-AD20-0F23528CB2A3}"/>
          </ac:picMkLst>
        </pc:picChg>
      </pc:sldChg>
      <pc:sldChg chg="addSp delSp modSp add mod modTransition modAnim modNotesTx">
        <pc:chgData name="Briiän De La cruz" userId="8dc40d4c6f9adaa9" providerId="LiveId" clId="{8F708E18-B73D-499D-8493-23AD5F58DA58}" dt="2021-03-30T16:11:48.869" v="558"/>
        <pc:sldMkLst>
          <pc:docMk/>
          <pc:sldMk cId="3659427469" sldId="298"/>
        </pc:sldMkLst>
        <pc:spChg chg="mod">
          <ac:chgData name="Briiän De La cruz" userId="8dc40d4c6f9adaa9" providerId="LiveId" clId="{8F708E18-B73D-499D-8493-23AD5F58DA58}" dt="2021-03-30T15:27:02.895" v="491" actId="404"/>
          <ac:spMkLst>
            <pc:docMk/>
            <pc:sldMk cId="3659427469" sldId="298"/>
            <ac:spMk id="35" creationId="{F59F6AEB-6B37-4499-A20F-90839D814EDC}"/>
          </ac:spMkLst>
        </pc:spChg>
        <pc:spChg chg="add mod">
          <ac:chgData name="Briiän De La cruz" userId="8dc40d4c6f9adaa9" providerId="LiveId" clId="{8F708E18-B73D-499D-8493-23AD5F58DA58}" dt="2021-03-30T15:54:46.686" v="531" actId="1076"/>
          <ac:spMkLst>
            <pc:docMk/>
            <pc:sldMk cId="3659427469" sldId="298"/>
            <ac:spMk id="51" creationId="{25E9ABCA-D4D2-400D-B955-D93018192354}"/>
          </ac:spMkLst>
        </pc:spChg>
        <pc:spChg chg="add del mod">
          <ac:chgData name="Briiän De La cruz" userId="8dc40d4c6f9adaa9" providerId="LiveId" clId="{8F708E18-B73D-499D-8493-23AD5F58DA58}" dt="2021-03-30T15:55:20.317" v="537"/>
          <ac:spMkLst>
            <pc:docMk/>
            <pc:sldMk cId="3659427469" sldId="298"/>
            <ac:spMk id="52" creationId="{874C27B1-9523-45E7-802D-D95F8FFC5FDD}"/>
          </ac:spMkLst>
        </pc:spChg>
        <pc:spChg chg="add del mod">
          <ac:chgData name="Briiän De La cruz" userId="8dc40d4c6f9adaa9" providerId="LiveId" clId="{8F708E18-B73D-499D-8493-23AD5F58DA58}" dt="2021-03-30T15:55:26.529" v="541"/>
          <ac:spMkLst>
            <pc:docMk/>
            <pc:sldMk cId="3659427469" sldId="298"/>
            <ac:spMk id="53" creationId="{AF707A43-7883-4F69-BC9C-E5E4034F8F87}"/>
          </ac:spMkLst>
        </pc:spChg>
        <pc:spChg chg="add del mod">
          <ac:chgData name="Briiän De La cruz" userId="8dc40d4c6f9adaa9" providerId="LiveId" clId="{8F708E18-B73D-499D-8493-23AD5F58DA58}" dt="2021-03-30T15:56:23.170" v="546"/>
          <ac:spMkLst>
            <pc:docMk/>
            <pc:sldMk cId="3659427469" sldId="298"/>
            <ac:spMk id="54" creationId="{C8113C4A-F50B-4492-B0EC-58509E360C48}"/>
          </ac:spMkLst>
        </pc:spChg>
        <pc:spChg chg="mod">
          <ac:chgData name="Briiän De La cruz" userId="8dc40d4c6f9adaa9" providerId="LiveId" clId="{8F708E18-B73D-499D-8493-23AD5F58DA58}" dt="2021-03-30T15:26:54.298" v="488" actId="3064"/>
          <ac:spMkLst>
            <pc:docMk/>
            <pc:sldMk cId="3659427469" sldId="298"/>
            <ac:spMk id="56" creationId="{BB8C15DA-C5FA-4CB5-B346-0D1F3AD95870}"/>
          </ac:spMkLst>
        </pc:spChg>
        <pc:picChg chg="add del mod">
          <ac:chgData name="Briiän De La cruz" userId="8dc40d4c6f9adaa9" providerId="LiveId" clId="{8F708E18-B73D-499D-8493-23AD5F58DA58}" dt="2021-03-30T15:55:30.647" v="544" actId="478"/>
          <ac:picMkLst>
            <pc:docMk/>
            <pc:sldMk cId="3659427469" sldId="298"/>
            <ac:picMk id="2" creationId="{D198CF9E-2FAA-4105-AB02-2D9E51946916}"/>
          </ac:picMkLst>
        </pc:picChg>
        <pc:picChg chg="add mod">
          <ac:chgData name="Briiän De La cruz" userId="8dc40d4c6f9adaa9" providerId="LiveId" clId="{8F708E18-B73D-499D-8493-23AD5F58DA58}" dt="2021-03-30T15:56:47.357" v="550" actId="1076"/>
          <ac:picMkLst>
            <pc:docMk/>
            <pc:sldMk cId="3659427469" sldId="298"/>
            <ac:picMk id="3" creationId="{6FA70DB5-1101-4CAC-BA91-4997586335C9}"/>
          </ac:picMkLst>
        </pc:picChg>
        <pc:picChg chg="del mod">
          <ac:chgData name="Briiän De La cruz" userId="8dc40d4c6f9adaa9" providerId="LiveId" clId="{8F708E18-B73D-499D-8493-23AD5F58DA58}" dt="2021-03-30T15:51:15.409" v="497" actId="478"/>
          <ac:picMkLst>
            <pc:docMk/>
            <pc:sldMk cId="3659427469" sldId="298"/>
            <ac:picMk id="34" creationId="{97CF7916-54D7-4596-BAA3-F22C3C5AC926}"/>
          </ac:picMkLst>
        </pc:picChg>
        <pc:picChg chg="del">
          <ac:chgData name="Briiän De La cruz" userId="8dc40d4c6f9adaa9" providerId="LiveId" clId="{8F708E18-B73D-499D-8493-23AD5F58DA58}" dt="2021-03-30T15:51:11.482" v="495" actId="478"/>
          <ac:picMkLst>
            <pc:docMk/>
            <pc:sldMk cId="3659427469" sldId="298"/>
            <ac:picMk id="36" creationId="{DE8E9B75-DCD5-43BA-95E6-2A615E2D0AE9}"/>
          </ac:picMkLst>
        </pc:picChg>
        <pc:picChg chg="del">
          <ac:chgData name="Briiän De La cruz" userId="8dc40d4c6f9adaa9" providerId="LiveId" clId="{8F708E18-B73D-499D-8493-23AD5F58DA58}" dt="2021-03-30T15:51:17.065" v="498" actId="478"/>
          <ac:picMkLst>
            <pc:docMk/>
            <pc:sldMk cId="3659427469" sldId="298"/>
            <ac:picMk id="49" creationId="{4A99CCCF-453C-480D-B648-0DC1AADED607}"/>
          </ac:picMkLst>
        </pc:picChg>
        <pc:picChg chg="del">
          <ac:chgData name="Briiän De La cruz" userId="8dc40d4c6f9adaa9" providerId="LiveId" clId="{8F708E18-B73D-499D-8493-23AD5F58DA58}" dt="2021-03-30T15:51:18.865" v="499" actId="478"/>
          <ac:picMkLst>
            <pc:docMk/>
            <pc:sldMk cId="3659427469" sldId="298"/>
            <ac:picMk id="50" creationId="{DB99CEF7-748A-4E02-A12E-5AF5B3D56EF2}"/>
          </ac:picMkLst>
        </pc:picChg>
        <pc:picChg chg="del">
          <ac:chgData name="Briiän De La cruz" userId="8dc40d4c6f9adaa9" providerId="LiveId" clId="{8F708E18-B73D-499D-8493-23AD5F58DA58}" dt="2021-03-30T15:51:04.100" v="492" actId="478"/>
          <ac:picMkLst>
            <pc:docMk/>
            <pc:sldMk cId="3659427469" sldId="298"/>
            <ac:picMk id="3074" creationId="{CA3781E0-BAD9-481B-A64E-FF3425C1F40F}"/>
          </ac:picMkLst>
        </pc:picChg>
        <pc:picChg chg="del mod">
          <ac:chgData name="Briiän De La cruz" userId="8dc40d4c6f9adaa9" providerId="LiveId" clId="{8F708E18-B73D-499D-8493-23AD5F58DA58}" dt="2021-03-30T15:51:08.221" v="494" actId="478"/>
          <ac:picMkLst>
            <pc:docMk/>
            <pc:sldMk cId="3659427469" sldId="298"/>
            <ac:picMk id="3076" creationId="{4F45ACEE-388C-4126-A085-0967B1CBF568}"/>
          </ac:picMkLst>
        </pc:picChg>
        <pc:picChg chg="del">
          <ac:chgData name="Briiän De La cruz" userId="8dc40d4c6f9adaa9" providerId="LiveId" clId="{8F708E18-B73D-499D-8493-23AD5F58DA58}" dt="2021-03-30T15:51:06.278" v="493" actId="478"/>
          <ac:picMkLst>
            <pc:docMk/>
            <pc:sldMk cId="3659427469" sldId="298"/>
            <ac:picMk id="3078" creationId="{011F4CC7-122C-4610-AD20-0F23528CB2A3}"/>
          </ac:picMkLst>
        </pc:picChg>
        <pc:picChg chg="add mod">
          <ac:chgData name="Briiän De La cruz" userId="8dc40d4c6f9adaa9" providerId="LiveId" clId="{8F708E18-B73D-499D-8493-23AD5F58DA58}" dt="2021-03-30T15:52:32.949" v="510" actId="1076"/>
          <ac:picMkLst>
            <pc:docMk/>
            <pc:sldMk cId="3659427469" sldId="298"/>
            <ac:picMk id="4098" creationId="{44EDBC68-7F8E-4D02-BC82-6DDDE500B646}"/>
          </ac:picMkLst>
        </pc:picChg>
        <pc:picChg chg="add mod">
          <ac:chgData name="Briiän De La cruz" userId="8dc40d4c6f9adaa9" providerId="LiveId" clId="{8F708E18-B73D-499D-8493-23AD5F58DA58}" dt="2021-03-30T15:53:19.941" v="518" actId="1076"/>
          <ac:picMkLst>
            <pc:docMk/>
            <pc:sldMk cId="3659427469" sldId="298"/>
            <ac:picMk id="4100" creationId="{54E5B5A8-D664-4DF5-8635-C2D5C2E68350}"/>
          </ac:picMkLst>
        </pc:picChg>
        <pc:picChg chg="add mod">
          <ac:chgData name="Briiän De La cruz" userId="8dc40d4c6f9adaa9" providerId="LiveId" clId="{8F708E18-B73D-499D-8493-23AD5F58DA58}" dt="2021-03-30T15:53:28.877" v="521" actId="14100"/>
          <ac:picMkLst>
            <pc:docMk/>
            <pc:sldMk cId="3659427469" sldId="298"/>
            <ac:picMk id="4102" creationId="{59E9ABF7-89B5-4EE2-B06B-D6C97203827A}"/>
          </ac:picMkLst>
        </pc:picChg>
        <pc:picChg chg="add mod">
          <ac:chgData name="Briiän De La cruz" userId="8dc40d4c6f9adaa9" providerId="LiveId" clId="{8F708E18-B73D-499D-8493-23AD5F58DA58}" dt="2021-03-30T15:56:44.621" v="549" actId="1076"/>
          <ac:picMkLst>
            <pc:docMk/>
            <pc:sldMk cId="3659427469" sldId="298"/>
            <ac:picMk id="4104" creationId="{06C651BF-7A29-4C1C-BA09-0880D4C48FFB}"/>
          </ac:picMkLst>
        </pc:picChg>
      </pc:sldChg>
      <pc:sldChg chg="add del modTransition">
        <pc:chgData name="Briiän De La cruz" userId="8dc40d4c6f9adaa9" providerId="LiveId" clId="{8F708E18-B73D-499D-8493-23AD5F58DA58}" dt="2021-03-30T16:57:35.506" v="850" actId="47"/>
        <pc:sldMkLst>
          <pc:docMk/>
          <pc:sldMk cId="1146024818" sldId="299"/>
        </pc:sldMkLst>
      </pc:sldChg>
      <pc:sldChg chg="addSp delSp modSp add del mod delAnim modAnim">
        <pc:chgData name="Briiän De La cruz" userId="8dc40d4c6f9adaa9" providerId="LiveId" clId="{8F708E18-B73D-499D-8493-23AD5F58DA58}" dt="2021-03-30T16:46:16.314" v="822" actId="47"/>
        <pc:sldMkLst>
          <pc:docMk/>
          <pc:sldMk cId="1105197306" sldId="300"/>
        </pc:sldMkLst>
        <pc:spChg chg="mod">
          <ac:chgData name="Briiän De La cruz" userId="8dc40d4c6f9adaa9" providerId="LiveId" clId="{8F708E18-B73D-499D-8493-23AD5F58DA58}" dt="2021-03-30T16:19:15.821" v="617" actId="1076"/>
          <ac:spMkLst>
            <pc:docMk/>
            <pc:sldMk cId="1105197306" sldId="300"/>
            <ac:spMk id="28" creationId="{00000000-0000-0000-0000-000000000000}"/>
          </ac:spMkLst>
        </pc:spChg>
        <pc:spChg chg="del mod">
          <ac:chgData name="Briiän De La cruz" userId="8dc40d4c6f9adaa9" providerId="LiveId" clId="{8F708E18-B73D-499D-8493-23AD5F58DA58}" dt="2021-03-30T16:25:48.464" v="720"/>
          <ac:spMkLst>
            <pc:docMk/>
            <pc:sldMk cId="1105197306" sldId="300"/>
            <ac:spMk id="33" creationId="{00000000-0000-0000-0000-000000000000}"/>
          </ac:spMkLst>
        </pc:spChg>
        <pc:spChg chg="add del mod">
          <ac:chgData name="Briiän De La cruz" userId="8dc40d4c6f9adaa9" providerId="LiveId" clId="{8F708E18-B73D-499D-8493-23AD5F58DA58}" dt="2021-03-30T16:17:50.930" v="601" actId="478"/>
          <ac:spMkLst>
            <pc:docMk/>
            <pc:sldMk cId="1105197306" sldId="300"/>
            <ac:spMk id="34" creationId="{1D89A164-F0D3-420B-B974-EC8BB761EB69}"/>
          </ac:spMkLst>
        </pc:spChg>
        <pc:spChg chg="del">
          <ac:chgData name="Briiän De La cruz" userId="8dc40d4c6f9adaa9" providerId="LiveId" clId="{8F708E18-B73D-499D-8493-23AD5F58DA58}" dt="2021-03-30T16:15:02.530" v="563" actId="478"/>
          <ac:spMkLst>
            <pc:docMk/>
            <pc:sldMk cId="1105197306" sldId="300"/>
            <ac:spMk id="35" creationId="{F59F6AEB-6B37-4499-A20F-90839D814EDC}"/>
          </ac:spMkLst>
        </pc:spChg>
        <pc:spChg chg="add del mod">
          <ac:chgData name="Briiän De La cruz" userId="8dc40d4c6f9adaa9" providerId="LiveId" clId="{8F708E18-B73D-499D-8493-23AD5F58DA58}" dt="2021-03-30T16:17:50.930" v="601" actId="478"/>
          <ac:spMkLst>
            <pc:docMk/>
            <pc:sldMk cId="1105197306" sldId="300"/>
            <ac:spMk id="36" creationId="{2C46D368-263D-4232-85C0-2B8B0FE18979}"/>
          </ac:spMkLst>
        </pc:spChg>
        <pc:spChg chg="mod">
          <ac:chgData name="Briiän De La cruz" userId="8dc40d4c6f9adaa9" providerId="LiveId" clId="{8F708E18-B73D-499D-8493-23AD5F58DA58}" dt="2021-03-30T16:16:15.225" v="575" actId="207"/>
          <ac:spMkLst>
            <pc:docMk/>
            <pc:sldMk cId="1105197306" sldId="300"/>
            <ac:spMk id="39" creationId="{00000000-0000-0000-0000-000000000000}"/>
          </ac:spMkLst>
        </pc:spChg>
        <pc:spChg chg="mod">
          <ac:chgData name="Briiän De La cruz" userId="8dc40d4c6f9adaa9" providerId="LiveId" clId="{8F708E18-B73D-499D-8493-23AD5F58DA58}" dt="2021-03-30T16:19:02.366" v="616" actId="14100"/>
          <ac:spMkLst>
            <pc:docMk/>
            <pc:sldMk cId="1105197306" sldId="300"/>
            <ac:spMk id="42" creationId="{00000000-0000-0000-0000-000000000000}"/>
          </ac:spMkLst>
        </pc:spChg>
        <pc:spChg chg="add del mod">
          <ac:chgData name="Briiän De La cruz" userId="8dc40d4c6f9adaa9" providerId="LiveId" clId="{8F708E18-B73D-499D-8493-23AD5F58DA58}" dt="2021-03-30T16:17:50.930" v="601" actId="478"/>
          <ac:spMkLst>
            <pc:docMk/>
            <pc:sldMk cId="1105197306" sldId="300"/>
            <ac:spMk id="49" creationId="{9E9B4BBB-2D57-4F1A-9295-D2F9737668B4}"/>
          </ac:spMkLst>
        </pc:spChg>
        <pc:spChg chg="add del mod">
          <ac:chgData name="Briiän De La cruz" userId="8dc40d4c6f9adaa9" providerId="LiveId" clId="{8F708E18-B73D-499D-8493-23AD5F58DA58}" dt="2021-03-30T16:17:50.930" v="601" actId="478"/>
          <ac:spMkLst>
            <pc:docMk/>
            <pc:sldMk cId="1105197306" sldId="300"/>
            <ac:spMk id="50" creationId="{5F0C55C1-C0D0-4EB3-8B0F-08891B84E77B}"/>
          </ac:spMkLst>
        </pc:spChg>
        <pc:spChg chg="del">
          <ac:chgData name="Briiän De La cruz" userId="8dc40d4c6f9adaa9" providerId="LiveId" clId="{8F708E18-B73D-499D-8493-23AD5F58DA58}" dt="2021-03-30T16:15:09.122" v="569" actId="478"/>
          <ac:spMkLst>
            <pc:docMk/>
            <pc:sldMk cId="1105197306" sldId="300"/>
            <ac:spMk id="51" creationId="{25E9ABCA-D4D2-400D-B955-D93018192354}"/>
          </ac:spMkLst>
        </pc:spChg>
        <pc:spChg chg="add del mod">
          <ac:chgData name="Briiän De La cruz" userId="8dc40d4c6f9adaa9" providerId="LiveId" clId="{8F708E18-B73D-499D-8493-23AD5F58DA58}" dt="2021-03-30T16:17:50.930" v="601" actId="478"/>
          <ac:spMkLst>
            <pc:docMk/>
            <pc:sldMk cId="1105197306" sldId="300"/>
            <ac:spMk id="52" creationId="{6C7641C0-7C0A-4115-BCC6-D381386BE1F5}"/>
          </ac:spMkLst>
        </pc:spChg>
        <pc:spChg chg="add del mod">
          <ac:chgData name="Briiän De La cruz" userId="8dc40d4c6f9adaa9" providerId="LiveId" clId="{8F708E18-B73D-499D-8493-23AD5F58DA58}" dt="2021-03-30T16:17:44.571" v="600" actId="478"/>
          <ac:spMkLst>
            <pc:docMk/>
            <pc:sldMk cId="1105197306" sldId="300"/>
            <ac:spMk id="53" creationId="{3EDB29C5-36F3-4482-BF71-E0697A5E5B89}"/>
          </ac:spMkLst>
        </pc:spChg>
        <pc:spChg chg="add del mod">
          <ac:chgData name="Briiän De La cruz" userId="8dc40d4c6f9adaa9" providerId="LiveId" clId="{8F708E18-B73D-499D-8493-23AD5F58DA58}" dt="2021-03-30T16:17:34.342" v="598" actId="478"/>
          <ac:spMkLst>
            <pc:docMk/>
            <pc:sldMk cId="1105197306" sldId="300"/>
            <ac:spMk id="54" creationId="{522C8523-C9D5-4588-8C54-3A4E163BB3D1}"/>
          </ac:spMkLst>
        </pc:spChg>
        <pc:spChg chg="add del mod">
          <ac:chgData name="Briiän De La cruz" userId="8dc40d4c6f9adaa9" providerId="LiveId" clId="{8F708E18-B73D-499D-8493-23AD5F58DA58}" dt="2021-03-30T16:17:53.822" v="602" actId="478"/>
          <ac:spMkLst>
            <pc:docMk/>
            <pc:sldMk cId="1105197306" sldId="300"/>
            <ac:spMk id="55" creationId="{C77D028D-72C7-46CC-BDDD-CCF4FD805D60}"/>
          </ac:spMkLst>
        </pc:spChg>
        <pc:spChg chg="del">
          <ac:chgData name="Briiän De La cruz" userId="8dc40d4c6f9adaa9" providerId="LiveId" clId="{8F708E18-B73D-499D-8493-23AD5F58DA58}" dt="2021-03-30T16:15:04.038" v="564" actId="478"/>
          <ac:spMkLst>
            <pc:docMk/>
            <pc:sldMk cId="1105197306" sldId="300"/>
            <ac:spMk id="56" creationId="{BB8C15DA-C5FA-4CB5-B346-0D1F3AD95870}"/>
          </ac:spMkLst>
        </pc:spChg>
        <pc:spChg chg="add del mod">
          <ac:chgData name="Briiän De La cruz" userId="8dc40d4c6f9adaa9" providerId="LiveId" clId="{8F708E18-B73D-499D-8493-23AD5F58DA58}" dt="2021-03-30T16:17:55.065" v="603" actId="478"/>
          <ac:spMkLst>
            <pc:docMk/>
            <pc:sldMk cId="1105197306" sldId="300"/>
            <ac:spMk id="57" creationId="{19853B8A-462E-443A-A7C8-119DE08341F2}"/>
          </ac:spMkLst>
        </pc:spChg>
        <pc:spChg chg="add del mod">
          <ac:chgData name="Briiän De La cruz" userId="8dc40d4c6f9adaa9" providerId="LiveId" clId="{8F708E18-B73D-499D-8493-23AD5F58DA58}" dt="2021-03-30T16:17:55.739" v="604" actId="478"/>
          <ac:spMkLst>
            <pc:docMk/>
            <pc:sldMk cId="1105197306" sldId="300"/>
            <ac:spMk id="58" creationId="{47C113FE-5F9A-42BF-BC51-7AFCE3C8005B}"/>
          </ac:spMkLst>
        </pc:spChg>
        <pc:spChg chg="add del mod">
          <ac:chgData name="Briiän De La cruz" userId="8dc40d4c6f9adaa9" providerId="LiveId" clId="{8F708E18-B73D-499D-8493-23AD5F58DA58}" dt="2021-03-30T16:17:57.062" v="605" actId="478"/>
          <ac:spMkLst>
            <pc:docMk/>
            <pc:sldMk cId="1105197306" sldId="300"/>
            <ac:spMk id="59" creationId="{CAF0B777-250D-461E-91A9-000C7CCBCE59}"/>
          </ac:spMkLst>
        </pc:spChg>
        <pc:spChg chg="mod topLvl">
          <ac:chgData name="Briiän De La cruz" userId="8dc40d4c6f9adaa9" providerId="LiveId" clId="{8F708E18-B73D-499D-8493-23AD5F58DA58}" dt="2021-03-30T16:26:42.821" v="739" actId="164"/>
          <ac:spMkLst>
            <pc:docMk/>
            <pc:sldMk cId="1105197306" sldId="300"/>
            <ac:spMk id="61" creationId="{1559077A-EE73-4F05-A55E-E55810409B8A}"/>
          </ac:spMkLst>
        </pc:spChg>
        <pc:spChg chg="del mod topLvl">
          <ac:chgData name="Briiän De La cruz" userId="8dc40d4c6f9adaa9" providerId="LiveId" clId="{8F708E18-B73D-499D-8493-23AD5F58DA58}" dt="2021-03-30T16:17:05.241" v="589" actId="478"/>
          <ac:spMkLst>
            <pc:docMk/>
            <pc:sldMk cId="1105197306" sldId="300"/>
            <ac:spMk id="62" creationId="{E94115C8-50E2-42C3-BF56-C395B655A7A7}"/>
          </ac:spMkLst>
        </pc:spChg>
        <pc:spChg chg="add del mod">
          <ac:chgData name="Briiän De La cruz" userId="8dc40d4c6f9adaa9" providerId="LiveId" clId="{8F708E18-B73D-499D-8493-23AD5F58DA58}" dt="2021-03-30T16:17:44.571" v="600" actId="478"/>
          <ac:spMkLst>
            <pc:docMk/>
            <pc:sldMk cId="1105197306" sldId="300"/>
            <ac:spMk id="63" creationId="{AA4B192C-7A44-4F41-99BF-F950A231F7BE}"/>
          </ac:spMkLst>
        </pc:spChg>
        <pc:spChg chg="add del mod">
          <ac:chgData name="Briiän De La cruz" userId="8dc40d4c6f9adaa9" providerId="LiveId" clId="{8F708E18-B73D-499D-8493-23AD5F58DA58}" dt="2021-03-30T16:17:44.571" v="600" actId="478"/>
          <ac:spMkLst>
            <pc:docMk/>
            <pc:sldMk cId="1105197306" sldId="300"/>
            <ac:spMk id="64" creationId="{217D3FB7-13FF-4F9D-9594-892E5C816ECC}"/>
          </ac:spMkLst>
        </pc:spChg>
        <pc:spChg chg="add del mod">
          <ac:chgData name="Briiän De La cruz" userId="8dc40d4c6f9adaa9" providerId="LiveId" clId="{8F708E18-B73D-499D-8493-23AD5F58DA58}" dt="2021-03-30T16:17:44.571" v="600" actId="478"/>
          <ac:spMkLst>
            <pc:docMk/>
            <pc:sldMk cId="1105197306" sldId="300"/>
            <ac:spMk id="65" creationId="{55CDC001-A0BF-4D93-8767-330B8FB4E7B9}"/>
          </ac:spMkLst>
        </pc:spChg>
        <pc:spChg chg="add del mod">
          <ac:chgData name="Briiän De La cruz" userId="8dc40d4c6f9adaa9" providerId="LiveId" clId="{8F708E18-B73D-499D-8493-23AD5F58DA58}" dt="2021-03-30T16:17:44.571" v="600" actId="478"/>
          <ac:spMkLst>
            <pc:docMk/>
            <pc:sldMk cId="1105197306" sldId="300"/>
            <ac:spMk id="66" creationId="{30D023AA-99D0-4C51-B9F1-4A437D3B3D1E}"/>
          </ac:spMkLst>
        </pc:spChg>
        <pc:spChg chg="add del mod">
          <ac:chgData name="Briiän De La cruz" userId="8dc40d4c6f9adaa9" providerId="LiveId" clId="{8F708E18-B73D-499D-8493-23AD5F58DA58}" dt="2021-03-30T16:17:44.571" v="600" actId="478"/>
          <ac:spMkLst>
            <pc:docMk/>
            <pc:sldMk cId="1105197306" sldId="300"/>
            <ac:spMk id="67" creationId="{F6CD6B37-0E49-48E3-BB3C-189E58931F9E}"/>
          </ac:spMkLst>
        </pc:spChg>
        <pc:spChg chg="add del mod">
          <ac:chgData name="Briiän De La cruz" userId="8dc40d4c6f9adaa9" providerId="LiveId" clId="{8F708E18-B73D-499D-8493-23AD5F58DA58}" dt="2021-03-30T16:17:44.571" v="600" actId="478"/>
          <ac:spMkLst>
            <pc:docMk/>
            <pc:sldMk cId="1105197306" sldId="300"/>
            <ac:spMk id="68" creationId="{8180B820-BE42-4631-BA9E-D3A713620988}"/>
          </ac:spMkLst>
        </pc:spChg>
        <pc:spChg chg="add del mod">
          <ac:chgData name="Briiän De La cruz" userId="8dc40d4c6f9adaa9" providerId="LiveId" clId="{8F708E18-B73D-499D-8493-23AD5F58DA58}" dt="2021-03-30T16:17:44.571" v="600" actId="478"/>
          <ac:spMkLst>
            <pc:docMk/>
            <pc:sldMk cId="1105197306" sldId="300"/>
            <ac:spMk id="69" creationId="{8B87CC64-3407-4035-B997-0EBECD41122E}"/>
          </ac:spMkLst>
        </pc:spChg>
        <pc:spChg chg="add del mod">
          <ac:chgData name="Briiän De La cruz" userId="8dc40d4c6f9adaa9" providerId="LiveId" clId="{8F708E18-B73D-499D-8493-23AD5F58DA58}" dt="2021-03-30T16:17:44.571" v="600" actId="478"/>
          <ac:spMkLst>
            <pc:docMk/>
            <pc:sldMk cId="1105197306" sldId="300"/>
            <ac:spMk id="70" creationId="{0F645BF2-04C9-43E6-8A33-6659819478DD}"/>
          </ac:spMkLst>
        </pc:spChg>
        <pc:spChg chg="add del mod">
          <ac:chgData name="Briiän De La cruz" userId="8dc40d4c6f9adaa9" providerId="LiveId" clId="{8F708E18-B73D-499D-8493-23AD5F58DA58}" dt="2021-03-30T16:17:44.571" v="600" actId="478"/>
          <ac:spMkLst>
            <pc:docMk/>
            <pc:sldMk cId="1105197306" sldId="300"/>
            <ac:spMk id="71" creationId="{33F43B79-4B8A-4059-B46B-FECF0C7BD9C0}"/>
          </ac:spMkLst>
        </pc:spChg>
        <pc:spChg chg="add mod">
          <ac:chgData name="Briiän De La cruz" userId="8dc40d4c6f9adaa9" providerId="LiveId" clId="{8F708E18-B73D-499D-8493-23AD5F58DA58}" dt="2021-03-30T16:26:42.821" v="739" actId="164"/>
          <ac:spMkLst>
            <pc:docMk/>
            <pc:sldMk cId="1105197306" sldId="300"/>
            <ac:spMk id="72" creationId="{CF3B1268-E962-432C-A840-31EC8CBD3E9C}"/>
          </ac:spMkLst>
        </pc:spChg>
        <pc:spChg chg="add mod">
          <ac:chgData name="Briiän De La cruz" userId="8dc40d4c6f9adaa9" providerId="LiveId" clId="{8F708E18-B73D-499D-8493-23AD5F58DA58}" dt="2021-03-30T16:26:42.821" v="739" actId="164"/>
          <ac:spMkLst>
            <pc:docMk/>
            <pc:sldMk cId="1105197306" sldId="300"/>
            <ac:spMk id="73" creationId="{FA76BB12-B858-420B-BCBF-0AC48E6DEF73}"/>
          </ac:spMkLst>
        </pc:spChg>
        <pc:spChg chg="add mod">
          <ac:chgData name="Briiän De La cruz" userId="8dc40d4c6f9adaa9" providerId="LiveId" clId="{8F708E18-B73D-499D-8493-23AD5F58DA58}" dt="2021-03-30T16:26:42.821" v="739" actId="164"/>
          <ac:spMkLst>
            <pc:docMk/>
            <pc:sldMk cId="1105197306" sldId="300"/>
            <ac:spMk id="74" creationId="{207D54EF-9D54-454E-8908-E83496D53A17}"/>
          </ac:spMkLst>
        </pc:spChg>
        <pc:spChg chg="add mod">
          <ac:chgData name="Briiän De La cruz" userId="8dc40d4c6f9adaa9" providerId="LiveId" clId="{8F708E18-B73D-499D-8493-23AD5F58DA58}" dt="2021-03-30T16:26:42.821" v="739" actId="164"/>
          <ac:spMkLst>
            <pc:docMk/>
            <pc:sldMk cId="1105197306" sldId="300"/>
            <ac:spMk id="75" creationId="{192EF1A6-6D4C-4F09-8240-3D7095CE7B75}"/>
          </ac:spMkLst>
        </pc:spChg>
        <pc:spChg chg="add mod">
          <ac:chgData name="Briiän De La cruz" userId="8dc40d4c6f9adaa9" providerId="LiveId" clId="{8F708E18-B73D-499D-8493-23AD5F58DA58}" dt="2021-03-30T16:26:42.821" v="739" actId="164"/>
          <ac:spMkLst>
            <pc:docMk/>
            <pc:sldMk cId="1105197306" sldId="300"/>
            <ac:spMk id="76" creationId="{89D883D0-F58B-4B69-90C1-8D0D18505B6A}"/>
          </ac:spMkLst>
        </pc:spChg>
        <pc:grpChg chg="add del mod">
          <ac:chgData name="Briiän De La cruz" userId="8dc40d4c6f9adaa9" providerId="LiveId" clId="{8F708E18-B73D-499D-8493-23AD5F58DA58}" dt="2021-03-30T16:26:43.948" v="740" actId="21"/>
          <ac:grpSpMkLst>
            <pc:docMk/>
            <pc:sldMk cId="1105197306" sldId="300"/>
            <ac:grpSpMk id="2" creationId="{F78C6B44-3885-4A82-B4FE-769B79488DE0}"/>
          </ac:grpSpMkLst>
        </pc:grpChg>
        <pc:grpChg chg="add del mod">
          <ac:chgData name="Briiän De La cruz" userId="8dc40d4c6f9adaa9" providerId="LiveId" clId="{8F708E18-B73D-499D-8493-23AD5F58DA58}" dt="2021-03-30T16:17:05.241" v="589" actId="478"/>
          <ac:grpSpMkLst>
            <pc:docMk/>
            <pc:sldMk cId="1105197306" sldId="300"/>
            <ac:grpSpMk id="60" creationId="{9022B14B-BD67-453B-BD86-459A06848F90}"/>
          </ac:grpSpMkLst>
        </pc:grpChg>
        <pc:picChg chg="del">
          <ac:chgData name="Briiän De La cruz" userId="8dc40d4c6f9adaa9" providerId="LiveId" clId="{8F708E18-B73D-499D-8493-23AD5F58DA58}" dt="2021-03-30T16:15:08.003" v="568" actId="478"/>
          <ac:picMkLst>
            <pc:docMk/>
            <pc:sldMk cId="1105197306" sldId="300"/>
            <ac:picMk id="3" creationId="{6FA70DB5-1101-4CAC-BA91-4997586335C9}"/>
          </ac:picMkLst>
        </pc:picChg>
        <pc:picChg chg="del">
          <ac:chgData name="Briiän De La cruz" userId="8dc40d4c6f9adaa9" providerId="LiveId" clId="{8F708E18-B73D-499D-8493-23AD5F58DA58}" dt="2021-03-30T16:15:05.245" v="565" actId="478"/>
          <ac:picMkLst>
            <pc:docMk/>
            <pc:sldMk cId="1105197306" sldId="300"/>
            <ac:picMk id="4098" creationId="{44EDBC68-7F8E-4D02-BC82-6DDDE500B646}"/>
          </ac:picMkLst>
        </pc:picChg>
        <pc:picChg chg="del">
          <ac:chgData name="Briiän De La cruz" userId="8dc40d4c6f9adaa9" providerId="LiveId" clId="{8F708E18-B73D-499D-8493-23AD5F58DA58}" dt="2021-03-30T16:15:05.829" v="566" actId="478"/>
          <ac:picMkLst>
            <pc:docMk/>
            <pc:sldMk cId="1105197306" sldId="300"/>
            <ac:picMk id="4100" creationId="{54E5B5A8-D664-4DF5-8635-C2D5C2E68350}"/>
          </ac:picMkLst>
        </pc:picChg>
        <pc:picChg chg="del">
          <ac:chgData name="Briiän De La cruz" userId="8dc40d4c6f9adaa9" providerId="LiveId" clId="{8F708E18-B73D-499D-8493-23AD5F58DA58}" dt="2021-03-30T16:15:06.659" v="567" actId="478"/>
          <ac:picMkLst>
            <pc:docMk/>
            <pc:sldMk cId="1105197306" sldId="300"/>
            <ac:picMk id="4102" creationId="{59E9ABF7-89B5-4EE2-B06B-D6C97203827A}"/>
          </ac:picMkLst>
        </pc:picChg>
        <pc:picChg chg="del">
          <ac:chgData name="Briiän De La cruz" userId="8dc40d4c6f9adaa9" providerId="LiveId" clId="{8F708E18-B73D-499D-8493-23AD5F58DA58}" dt="2021-03-30T16:15:10.667" v="570" actId="478"/>
          <ac:picMkLst>
            <pc:docMk/>
            <pc:sldMk cId="1105197306" sldId="300"/>
            <ac:picMk id="4104" creationId="{06C651BF-7A29-4C1C-BA09-0880D4C48FFB}"/>
          </ac:picMkLst>
        </pc:picChg>
        <pc:cxnChg chg="add mod">
          <ac:chgData name="Briiän De La cruz" userId="8dc40d4c6f9adaa9" providerId="LiveId" clId="{8F708E18-B73D-499D-8493-23AD5F58DA58}" dt="2021-03-30T16:26:42.821" v="739" actId="164"/>
          <ac:cxnSpMkLst>
            <pc:docMk/>
            <pc:sldMk cId="1105197306" sldId="300"/>
            <ac:cxnSpMk id="77" creationId="{B93E4EAA-88F8-47E2-8D9A-61BF4C5D0D40}"/>
          </ac:cxnSpMkLst>
        </pc:cxnChg>
        <pc:cxnChg chg="add mod">
          <ac:chgData name="Briiän De La cruz" userId="8dc40d4c6f9adaa9" providerId="LiveId" clId="{8F708E18-B73D-499D-8493-23AD5F58DA58}" dt="2021-03-30T16:26:42.821" v="739" actId="164"/>
          <ac:cxnSpMkLst>
            <pc:docMk/>
            <pc:sldMk cId="1105197306" sldId="300"/>
            <ac:cxnSpMk id="78" creationId="{CA1483C4-F74C-41E9-989A-5C6F7B4FCB61}"/>
          </ac:cxnSpMkLst>
        </pc:cxnChg>
        <pc:cxnChg chg="add mod">
          <ac:chgData name="Briiän De La cruz" userId="8dc40d4c6f9adaa9" providerId="LiveId" clId="{8F708E18-B73D-499D-8493-23AD5F58DA58}" dt="2021-03-30T16:26:42.821" v="739" actId="164"/>
          <ac:cxnSpMkLst>
            <pc:docMk/>
            <pc:sldMk cId="1105197306" sldId="300"/>
            <ac:cxnSpMk id="79" creationId="{656E327C-0F9F-413D-A00E-42D5F9B21CE5}"/>
          </ac:cxnSpMkLst>
        </pc:cxnChg>
        <pc:cxnChg chg="add mod">
          <ac:chgData name="Briiän De La cruz" userId="8dc40d4c6f9adaa9" providerId="LiveId" clId="{8F708E18-B73D-499D-8493-23AD5F58DA58}" dt="2021-03-30T16:26:42.821" v="739" actId="164"/>
          <ac:cxnSpMkLst>
            <pc:docMk/>
            <pc:sldMk cId="1105197306" sldId="300"/>
            <ac:cxnSpMk id="80" creationId="{4EF9292E-B9C0-4228-82FA-7284D53B7DF4}"/>
          </ac:cxnSpMkLst>
        </pc:cxnChg>
      </pc:sldChg>
      <pc:sldChg chg="addSp delSp modSp add mod delAnim modAnim modNotesTx">
        <pc:chgData name="Briiän De La cruz" userId="8dc40d4c6f9adaa9" providerId="LiveId" clId="{8F708E18-B73D-499D-8493-23AD5F58DA58}" dt="2021-03-30T17:13:07.442" v="1131" actId="1076"/>
        <pc:sldMkLst>
          <pc:docMk/>
          <pc:sldMk cId="3403426862" sldId="301"/>
        </pc:sldMkLst>
        <pc:spChg chg="add mod">
          <ac:chgData name="Briiän De La cruz" userId="8dc40d4c6f9adaa9" providerId="LiveId" clId="{8F708E18-B73D-499D-8493-23AD5F58DA58}" dt="2021-03-30T17:12:40.786" v="1120" actId="1076"/>
          <ac:spMkLst>
            <pc:docMk/>
            <pc:sldMk cId="3403426862" sldId="301"/>
            <ac:spMk id="4" creationId="{DE463E6B-C7E7-4FF5-9DAB-3D7EB9309CED}"/>
          </ac:spMkLst>
        </pc:spChg>
        <pc:spChg chg="mod">
          <ac:chgData name="Briiän De La cruz" userId="8dc40d4c6f9adaa9" providerId="LiveId" clId="{8F708E18-B73D-499D-8493-23AD5F58DA58}" dt="2021-03-30T16:25:58.596" v="729" actId="20577"/>
          <ac:spMkLst>
            <pc:docMk/>
            <pc:sldMk cId="3403426862" sldId="301"/>
            <ac:spMk id="33" creationId="{00000000-0000-0000-0000-000000000000}"/>
          </ac:spMkLst>
        </pc:spChg>
        <pc:spChg chg="del">
          <ac:chgData name="Briiän De La cruz" userId="8dc40d4c6f9adaa9" providerId="LiveId" clId="{8F708E18-B73D-499D-8493-23AD5F58DA58}" dt="2021-03-30T16:26:14.649" v="735" actId="478"/>
          <ac:spMkLst>
            <pc:docMk/>
            <pc:sldMk cId="3403426862" sldId="301"/>
            <ac:spMk id="35" creationId="{F59F6AEB-6B37-4499-A20F-90839D814EDC}"/>
          </ac:spMkLst>
        </pc:spChg>
        <pc:spChg chg="mod">
          <ac:chgData name="Briiän De La cruz" userId="8dc40d4c6f9adaa9" providerId="LiveId" clId="{8F708E18-B73D-499D-8493-23AD5F58DA58}" dt="2021-03-30T16:26:46.607" v="741"/>
          <ac:spMkLst>
            <pc:docMk/>
            <pc:sldMk cId="3403426862" sldId="301"/>
            <ac:spMk id="36" creationId="{E98CC96F-A60A-4086-875A-113323B61710}"/>
          </ac:spMkLst>
        </pc:spChg>
        <pc:spChg chg="mod">
          <ac:chgData name="Briiän De La cruz" userId="8dc40d4c6f9adaa9" providerId="LiveId" clId="{8F708E18-B73D-499D-8493-23AD5F58DA58}" dt="2021-03-30T16:27:07.112" v="743" actId="207"/>
          <ac:spMkLst>
            <pc:docMk/>
            <pc:sldMk cId="3403426862" sldId="301"/>
            <ac:spMk id="39" creationId="{00000000-0000-0000-0000-000000000000}"/>
          </ac:spMkLst>
        </pc:spChg>
        <pc:spChg chg="mod">
          <ac:chgData name="Briiän De La cruz" userId="8dc40d4c6f9adaa9" providerId="LiveId" clId="{8F708E18-B73D-499D-8493-23AD5F58DA58}" dt="2021-03-30T16:27:20.213" v="745" actId="207"/>
          <ac:spMkLst>
            <pc:docMk/>
            <pc:sldMk cId="3403426862" sldId="301"/>
            <ac:spMk id="42" creationId="{00000000-0000-0000-0000-000000000000}"/>
          </ac:spMkLst>
        </pc:spChg>
        <pc:spChg chg="mod">
          <ac:chgData name="Briiän De La cruz" userId="8dc40d4c6f9adaa9" providerId="LiveId" clId="{8F708E18-B73D-499D-8493-23AD5F58DA58}" dt="2021-03-30T16:26:46.607" v="741"/>
          <ac:spMkLst>
            <pc:docMk/>
            <pc:sldMk cId="3403426862" sldId="301"/>
            <ac:spMk id="49" creationId="{2EFA95ED-5B65-4D8D-8FC4-1C7141AC4EB4}"/>
          </ac:spMkLst>
        </pc:spChg>
        <pc:spChg chg="mod">
          <ac:chgData name="Briiän De La cruz" userId="8dc40d4c6f9adaa9" providerId="LiveId" clId="{8F708E18-B73D-499D-8493-23AD5F58DA58}" dt="2021-03-30T16:26:46.607" v="741"/>
          <ac:spMkLst>
            <pc:docMk/>
            <pc:sldMk cId="3403426862" sldId="301"/>
            <ac:spMk id="50" creationId="{0A4424DE-044D-4313-80BC-48BB38AA751F}"/>
          </ac:spMkLst>
        </pc:spChg>
        <pc:spChg chg="del">
          <ac:chgData name="Briiän De La cruz" userId="8dc40d4c6f9adaa9" providerId="LiveId" clId="{8F708E18-B73D-499D-8493-23AD5F58DA58}" dt="2021-03-30T16:26:20.584" v="738" actId="478"/>
          <ac:spMkLst>
            <pc:docMk/>
            <pc:sldMk cId="3403426862" sldId="301"/>
            <ac:spMk id="51" creationId="{25E9ABCA-D4D2-400D-B955-D93018192354}"/>
          </ac:spMkLst>
        </pc:spChg>
        <pc:spChg chg="mod">
          <ac:chgData name="Briiän De La cruz" userId="8dc40d4c6f9adaa9" providerId="LiveId" clId="{8F708E18-B73D-499D-8493-23AD5F58DA58}" dt="2021-03-30T16:26:46.607" v="741"/>
          <ac:spMkLst>
            <pc:docMk/>
            <pc:sldMk cId="3403426862" sldId="301"/>
            <ac:spMk id="52" creationId="{0C0F1B78-6DD7-4110-ABDF-B20FD0927728}"/>
          </ac:spMkLst>
        </pc:spChg>
        <pc:spChg chg="mod">
          <ac:chgData name="Briiän De La cruz" userId="8dc40d4c6f9adaa9" providerId="LiveId" clId="{8F708E18-B73D-499D-8493-23AD5F58DA58}" dt="2021-03-30T16:26:46.607" v="741"/>
          <ac:spMkLst>
            <pc:docMk/>
            <pc:sldMk cId="3403426862" sldId="301"/>
            <ac:spMk id="53" creationId="{EBB0183F-4039-41CF-8E3B-C8850DC013FF}"/>
          </ac:spMkLst>
        </pc:spChg>
        <pc:spChg chg="mod">
          <ac:chgData name="Briiän De La cruz" userId="8dc40d4c6f9adaa9" providerId="LiveId" clId="{8F708E18-B73D-499D-8493-23AD5F58DA58}" dt="2021-03-30T16:26:46.607" v="741"/>
          <ac:spMkLst>
            <pc:docMk/>
            <pc:sldMk cId="3403426862" sldId="301"/>
            <ac:spMk id="54" creationId="{0A77D6B1-8E55-440A-BF0A-A4C98A3B2009}"/>
          </ac:spMkLst>
        </pc:spChg>
        <pc:spChg chg="del">
          <ac:chgData name="Briiän De La cruz" userId="8dc40d4c6f9adaa9" providerId="LiveId" clId="{8F708E18-B73D-499D-8493-23AD5F58DA58}" dt="2021-03-30T16:26:01.837" v="730" actId="478"/>
          <ac:spMkLst>
            <pc:docMk/>
            <pc:sldMk cId="3403426862" sldId="301"/>
            <ac:spMk id="56" creationId="{BB8C15DA-C5FA-4CB5-B346-0D1F3AD95870}"/>
          </ac:spMkLst>
        </pc:spChg>
        <pc:spChg chg="add mod">
          <ac:chgData name="Briiän De La cruz" userId="8dc40d4c6f9adaa9" providerId="LiveId" clId="{8F708E18-B73D-499D-8493-23AD5F58DA58}" dt="2021-03-30T17:04:33.596" v="994" actId="1076"/>
          <ac:spMkLst>
            <pc:docMk/>
            <pc:sldMk cId="3403426862" sldId="301"/>
            <ac:spMk id="60" creationId="{FEB02E0A-F10A-47E0-9E92-083730E39BD2}"/>
          </ac:spMkLst>
        </pc:spChg>
        <pc:spChg chg="add del mod">
          <ac:chgData name="Briiän De La cruz" userId="8dc40d4c6f9adaa9" providerId="LiveId" clId="{8F708E18-B73D-499D-8493-23AD5F58DA58}" dt="2021-03-30T17:11:00.298" v="1093" actId="478"/>
          <ac:spMkLst>
            <pc:docMk/>
            <pc:sldMk cId="3403426862" sldId="301"/>
            <ac:spMk id="61" creationId="{AD545746-56C3-4B8A-AB99-3A636440757C}"/>
          </ac:spMkLst>
        </pc:spChg>
        <pc:spChg chg="add del mod ord">
          <ac:chgData name="Briiän De La cruz" userId="8dc40d4c6f9adaa9" providerId="LiveId" clId="{8F708E18-B73D-499D-8493-23AD5F58DA58}" dt="2021-03-30T17:04:26.086" v="992" actId="21"/>
          <ac:spMkLst>
            <pc:docMk/>
            <pc:sldMk cId="3403426862" sldId="301"/>
            <ac:spMk id="62" creationId="{06CEA91D-074F-4BF3-AC59-B88EF4542529}"/>
          </ac:spMkLst>
        </pc:spChg>
        <pc:spChg chg="add mod">
          <ac:chgData name="Briiän De La cruz" userId="8dc40d4c6f9adaa9" providerId="LiveId" clId="{8F708E18-B73D-499D-8493-23AD5F58DA58}" dt="2021-03-30T17:11:07.857" v="1096" actId="1076"/>
          <ac:spMkLst>
            <pc:docMk/>
            <pc:sldMk cId="3403426862" sldId="301"/>
            <ac:spMk id="63" creationId="{8016516E-AD43-4E26-90B9-78B384CABAB0}"/>
          </ac:spMkLst>
        </pc:spChg>
        <pc:spChg chg="add mod">
          <ac:chgData name="Briiän De La cruz" userId="8dc40d4c6f9adaa9" providerId="LiveId" clId="{8F708E18-B73D-499D-8493-23AD5F58DA58}" dt="2021-03-30T17:13:07.442" v="1131" actId="1076"/>
          <ac:spMkLst>
            <pc:docMk/>
            <pc:sldMk cId="3403426862" sldId="301"/>
            <ac:spMk id="64" creationId="{5BDCE01D-B9F3-4A4D-BDDC-E4442982B422}"/>
          </ac:spMkLst>
        </pc:spChg>
        <pc:spChg chg="add mod">
          <ac:chgData name="Briiän De La cruz" userId="8dc40d4c6f9adaa9" providerId="LiveId" clId="{8F708E18-B73D-499D-8493-23AD5F58DA58}" dt="2021-03-30T17:12:33.816" v="1119" actId="1076"/>
          <ac:spMkLst>
            <pc:docMk/>
            <pc:sldMk cId="3403426862" sldId="301"/>
            <ac:spMk id="65" creationId="{9E1EF070-A0AC-44F3-AE71-05C55B9F04B7}"/>
          </ac:spMkLst>
        </pc:spChg>
        <pc:grpChg chg="add del mod">
          <ac:chgData name="Briiän De La cruz" userId="8dc40d4c6f9adaa9" providerId="LiveId" clId="{8F708E18-B73D-499D-8493-23AD5F58DA58}" dt="2021-03-30T16:58:08.290" v="853" actId="478"/>
          <ac:grpSpMkLst>
            <pc:docMk/>
            <pc:sldMk cId="3403426862" sldId="301"/>
            <ac:grpSpMk id="34" creationId="{2C08D2DD-53D7-4E46-A159-A0E6D92C1E4D}"/>
          </ac:grpSpMkLst>
        </pc:grpChg>
        <pc:graphicFrameChg chg="add mod modGraphic">
          <ac:chgData name="Briiän De La cruz" userId="8dc40d4c6f9adaa9" providerId="LiveId" clId="{8F708E18-B73D-499D-8493-23AD5F58DA58}" dt="2021-03-30T17:13:04.028" v="1130" actId="1076"/>
          <ac:graphicFrameMkLst>
            <pc:docMk/>
            <pc:sldMk cId="3403426862" sldId="301"/>
            <ac:graphicFrameMk id="2" creationId="{799F8137-2625-414E-AFBB-C7946F81A9DE}"/>
          </ac:graphicFrameMkLst>
        </pc:graphicFrameChg>
        <pc:picChg chg="del">
          <ac:chgData name="Briiän De La cruz" userId="8dc40d4c6f9adaa9" providerId="LiveId" clId="{8F708E18-B73D-499D-8493-23AD5F58DA58}" dt="2021-03-30T16:26:16.653" v="736" actId="478"/>
          <ac:picMkLst>
            <pc:docMk/>
            <pc:sldMk cId="3403426862" sldId="301"/>
            <ac:picMk id="3" creationId="{6FA70DB5-1101-4CAC-BA91-4997586335C9}"/>
          </ac:picMkLst>
        </pc:picChg>
        <pc:picChg chg="del">
          <ac:chgData name="Briiän De La cruz" userId="8dc40d4c6f9adaa9" providerId="LiveId" clId="{8F708E18-B73D-499D-8493-23AD5F58DA58}" dt="2021-03-30T16:26:03.834" v="731" actId="478"/>
          <ac:picMkLst>
            <pc:docMk/>
            <pc:sldMk cId="3403426862" sldId="301"/>
            <ac:picMk id="4098" creationId="{44EDBC68-7F8E-4D02-BC82-6DDDE500B646}"/>
          </ac:picMkLst>
        </pc:picChg>
        <pc:picChg chg="del">
          <ac:chgData name="Briiän De La cruz" userId="8dc40d4c6f9adaa9" providerId="LiveId" clId="{8F708E18-B73D-499D-8493-23AD5F58DA58}" dt="2021-03-30T16:26:05.571" v="732" actId="478"/>
          <ac:picMkLst>
            <pc:docMk/>
            <pc:sldMk cId="3403426862" sldId="301"/>
            <ac:picMk id="4100" creationId="{54E5B5A8-D664-4DF5-8635-C2D5C2E68350}"/>
          </ac:picMkLst>
        </pc:picChg>
        <pc:picChg chg="del mod">
          <ac:chgData name="Briiän De La cruz" userId="8dc40d4c6f9adaa9" providerId="LiveId" clId="{8F708E18-B73D-499D-8493-23AD5F58DA58}" dt="2021-03-30T16:26:07.520" v="734" actId="478"/>
          <ac:picMkLst>
            <pc:docMk/>
            <pc:sldMk cId="3403426862" sldId="301"/>
            <ac:picMk id="4102" creationId="{59E9ABF7-89B5-4EE2-B06B-D6C97203827A}"/>
          </ac:picMkLst>
        </pc:picChg>
        <pc:picChg chg="del">
          <ac:chgData name="Briiän De La cruz" userId="8dc40d4c6f9adaa9" providerId="LiveId" clId="{8F708E18-B73D-499D-8493-23AD5F58DA58}" dt="2021-03-30T16:26:18.566" v="737" actId="478"/>
          <ac:picMkLst>
            <pc:docMk/>
            <pc:sldMk cId="3403426862" sldId="301"/>
            <ac:picMk id="4104" creationId="{06C651BF-7A29-4C1C-BA09-0880D4C48FFB}"/>
          </ac:picMkLst>
        </pc:picChg>
        <pc:picChg chg="add del mod">
          <ac:chgData name="Briiän De La cruz" userId="8dc40d4c6f9adaa9" providerId="LiveId" clId="{8F708E18-B73D-499D-8493-23AD5F58DA58}" dt="2021-03-30T17:00:16.339" v="962" actId="478"/>
          <ac:picMkLst>
            <pc:docMk/>
            <pc:sldMk cId="3403426862" sldId="301"/>
            <ac:picMk id="5122" creationId="{FBDFA24B-C23B-4B1F-9D81-5B77A209DBB2}"/>
          </ac:picMkLst>
        </pc:picChg>
        <pc:picChg chg="add mod">
          <ac:chgData name="Briiän De La cruz" userId="8dc40d4c6f9adaa9" providerId="LiveId" clId="{8F708E18-B73D-499D-8493-23AD5F58DA58}" dt="2021-03-30T17:12:45.338" v="1122" actId="1076"/>
          <ac:picMkLst>
            <pc:docMk/>
            <pc:sldMk cId="3403426862" sldId="301"/>
            <ac:picMk id="5124" creationId="{06141089-335B-499E-BBB5-6E635E31E103}"/>
          </ac:picMkLst>
        </pc:picChg>
        <pc:picChg chg="add mod">
          <ac:chgData name="Briiän De La cruz" userId="8dc40d4c6f9adaa9" providerId="LiveId" clId="{8F708E18-B73D-499D-8493-23AD5F58DA58}" dt="2021-03-30T17:12:43.650" v="1121" actId="1076"/>
          <ac:picMkLst>
            <pc:docMk/>
            <pc:sldMk cId="3403426862" sldId="301"/>
            <ac:picMk id="5126" creationId="{DE0D19F0-8DC7-4062-B7F4-7802DF938B62}"/>
          </ac:picMkLst>
        </pc:picChg>
        <pc:cxnChg chg="mod">
          <ac:chgData name="Briiän De La cruz" userId="8dc40d4c6f9adaa9" providerId="LiveId" clId="{8F708E18-B73D-499D-8493-23AD5F58DA58}" dt="2021-03-30T16:26:46.607" v="741"/>
          <ac:cxnSpMkLst>
            <pc:docMk/>
            <pc:sldMk cId="3403426862" sldId="301"/>
            <ac:cxnSpMk id="55" creationId="{60DB4B81-6554-40F6-B2F0-0DC81448CEAC}"/>
          </ac:cxnSpMkLst>
        </pc:cxnChg>
        <pc:cxnChg chg="mod">
          <ac:chgData name="Briiän De La cruz" userId="8dc40d4c6f9adaa9" providerId="LiveId" clId="{8F708E18-B73D-499D-8493-23AD5F58DA58}" dt="2021-03-30T16:26:46.607" v="741"/>
          <ac:cxnSpMkLst>
            <pc:docMk/>
            <pc:sldMk cId="3403426862" sldId="301"/>
            <ac:cxnSpMk id="57" creationId="{602470AB-ADC3-4FF9-BB6E-0F6CBCA3B94D}"/>
          </ac:cxnSpMkLst>
        </pc:cxnChg>
        <pc:cxnChg chg="mod">
          <ac:chgData name="Briiän De La cruz" userId="8dc40d4c6f9adaa9" providerId="LiveId" clId="{8F708E18-B73D-499D-8493-23AD5F58DA58}" dt="2021-03-30T16:26:46.607" v="741"/>
          <ac:cxnSpMkLst>
            <pc:docMk/>
            <pc:sldMk cId="3403426862" sldId="301"/>
            <ac:cxnSpMk id="58" creationId="{0306BC38-C27A-4B05-9933-566522595588}"/>
          </ac:cxnSpMkLst>
        </pc:cxnChg>
        <pc:cxnChg chg="mod">
          <ac:chgData name="Briiän De La cruz" userId="8dc40d4c6f9adaa9" providerId="LiveId" clId="{8F708E18-B73D-499D-8493-23AD5F58DA58}" dt="2021-03-30T16:26:46.607" v="741"/>
          <ac:cxnSpMkLst>
            <pc:docMk/>
            <pc:sldMk cId="3403426862" sldId="301"/>
            <ac:cxnSpMk id="59" creationId="{09BEBC67-A638-4FCD-8FDD-C4B0F104823B}"/>
          </ac:cxnSpMkLst>
        </pc:cxnChg>
      </pc:sldChg>
      <pc:sldChg chg="addSp delSp modSp add mod">
        <pc:chgData name="Briiän De La cruz" userId="8dc40d4c6f9adaa9" providerId="LiveId" clId="{8F708E18-B73D-499D-8493-23AD5F58DA58}" dt="2021-03-30T17:14:43.178" v="1255" actId="20577"/>
        <pc:sldMkLst>
          <pc:docMk/>
          <pc:sldMk cId="52215521" sldId="302"/>
        </pc:sldMkLst>
        <pc:spChg chg="add mod">
          <ac:chgData name="Briiän De La cruz" userId="8dc40d4c6f9adaa9" providerId="LiveId" clId="{8F708E18-B73D-499D-8493-23AD5F58DA58}" dt="2021-03-30T16:45:45.139" v="821" actId="1076"/>
          <ac:spMkLst>
            <pc:docMk/>
            <pc:sldMk cId="52215521" sldId="302"/>
            <ac:spMk id="2" creationId="{B79CB48D-2E96-44B1-AD8E-78C2BC340900}"/>
          </ac:spMkLst>
        </pc:spChg>
        <pc:spChg chg="mod">
          <ac:chgData name="Briiän De La cruz" userId="8dc40d4c6f9adaa9" providerId="LiveId" clId="{8F708E18-B73D-499D-8493-23AD5F58DA58}" dt="2021-03-30T17:14:43.178" v="1255" actId="20577"/>
          <ac:spMkLst>
            <pc:docMk/>
            <pc:sldMk cId="52215521" sldId="302"/>
            <ac:spMk id="33" creationId="{00000000-0000-0000-0000-000000000000}"/>
          </ac:spMkLst>
        </pc:spChg>
        <pc:spChg chg="mod topLvl">
          <ac:chgData name="Briiän De La cruz" userId="8dc40d4c6f9adaa9" providerId="LiveId" clId="{8F708E18-B73D-499D-8493-23AD5F58DA58}" dt="2021-03-30T16:37:01.051" v="791" actId="1076"/>
          <ac:spMkLst>
            <pc:docMk/>
            <pc:sldMk cId="52215521" sldId="302"/>
            <ac:spMk id="36" creationId="{E98CC96F-A60A-4086-875A-113323B61710}"/>
          </ac:spMkLst>
        </pc:spChg>
        <pc:spChg chg="del">
          <ac:chgData name="Briiän De La cruz" userId="8dc40d4c6f9adaa9" providerId="LiveId" clId="{8F708E18-B73D-499D-8493-23AD5F58DA58}" dt="2021-03-30T16:30:09.729" v="760" actId="478"/>
          <ac:spMkLst>
            <pc:docMk/>
            <pc:sldMk cId="52215521" sldId="302"/>
            <ac:spMk id="49" creationId="{2EFA95ED-5B65-4D8D-8FC4-1C7141AC4EB4}"/>
          </ac:spMkLst>
        </pc:spChg>
        <pc:spChg chg="del mod">
          <ac:chgData name="Briiän De La cruz" userId="8dc40d4c6f9adaa9" providerId="LiveId" clId="{8F708E18-B73D-499D-8493-23AD5F58DA58}" dt="2021-03-30T16:30:11.293" v="762" actId="478"/>
          <ac:spMkLst>
            <pc:docMk/>
            <pc:sldMk cId="52215521" sldId="302"/>
            <ac:spMk id="50" creationId="{0A4424DE-044D-4313-80BC-48BB38AA751F}"/>
          </ac:spMkLst>
        </pc:spChg>
        <pc:spChg chg="del">
          <ac:chgData name="Briiän De La cruz" userId="8dc40d4c6f9adaa9" providerId="LiveId" clId="{8F708E18-B73D-499D-8493-23AD5F58DA58}" dt="2021-03-30T16:30:17.348" v="766" actId="478"/>
          <ac:spMkLst>
            <pc:docMk/>
            <pc:sldMk cId="52215521" sldId="302"/>
            <ac:spMk id="52" creationId="{0C0F1B78-6DD7-4110-ABDF-B20FD0927728}"/>
          </ac:spMkLst>
        </pc:spChg>
        <pc:spChg chg="del">
          <ac:chgData name="Briiän De La cruz" userId="8dc40d4c6f9adaa9" providerId="LiveId" clId="{8F708E18-B73D-499D-8493-23AD5F58DA58}" dt="2021-03-30T16:30:25.055" v="772" actId="478"/>
          <ac:spMkLst>
            <pc:docMk/>
            <pc:sldMk cId="52215521" sldId="302"/>
            <ac:spMk id="53" creationId="{EBB0183F-4039-41CF-8E3B-C8850DC013FF}"/>
          </ac:spMkLst>
        </pc:spChg>
        <pc:spChg chg="del">
          <ac:chgData name="Briiän De La cruz" userId="8dc40d4c6f9adaa9" providerId="LiveId" clId="{8F708E18-B73D-499D-8493-23AD5F58DA58}" dt="2021-03-30T16:30:30.430" v="776" actId="478"/>
          <ac:spMkLst>
            <pc:docMk/>
            <pc:sldMk cId="52215521" sldId="302"/>
            <ac:spMk id="54" creationId="{0A77D6B1-8E55-440A-BF0A-A4C98A3B2009}"/>
          </ac:spMkLst>
        </pc:spChg>
        <pc:grpChg chg="add del">
          <ac:chgData name="Briiän De La cruz" userId="8dc40d4c6f9adaa9" providerId="LiveId" clId="{8F708E18-B73D-499D-8493-23AD5F58DA58}" dt="2021-03-30T16:30:33.988" v="779" actId="478"/>
          <ac:grpSpMkLst>
            <pc:docMk/>
            <pc:sldMk cId="52215521" sldId="302"/>
            <ac:grpSpMk id="34" creationId="{2C08D2DD-53D7-4E46-A159-A0E6D92C1E4D}"/>
          </ac:grpSpMkLst>
        </pc:grpChg>
        <pc:picChg chg="del">
          <ac:chgData name="Briiän De La cruz" userId="8dc40d4c6f9adaa9" providerId="LiveId" clId="{8F708E18-B73D-499D-8493-23AD5F58DA58}" dt="2021-03-30T16:30:35.461" v="780" actId="478"/>
          <ac:picMkLst>
            <pc:docMk/>
            <pc:sldMk cId="52215521" sldId="302"/>
            <ac:picMk id="5122" creationId="{FBDFA24B-C23B-4B1F-9D81-5B77A209DBB2}"/>
          </ac:picMkLst>
        </pc:picChg>
        <pc:picChg chg="add del mod">
          <ac:chgData name="Briiän De La cruz" userId="8dc40d4c6f9adaa9" providerId="LiveId" clId="{8F708E18-B73D-499D-8493-23AD5F58DA58}" dt="2021-03-30T16:41:24.263" v="797" actId="478"/>
          <ac:picMkLst>
            <pc:docMk/>
            <pc:sldMk cId="52215521" sldId="302"/>
            <ac:picMk id="6146" creationId="{9E2965C6-5EAE-4C40-BC48-B59452A365F3}"/>
          </ac:picMkLst>
        </pc:picChg>
        <pc:cxnChg chg="del mod">
          <ac:chgData name="Briiän De La cruz" userId="8dc40d4c6f9adaa9" providerId="LiveId" clId="{8F708E18-B73D-499D-8493-23AD5F58DA58}" dt="2021-03-30T16:30:15.725" v="765" actId="478"/>
          <ac:cxnSpMkLst>
            <pc:docMk/>
            <pc:sldMk cId="52215521" sldId="302"/>
            <ac:cxnSpMk id="55" creationId="{60DB4B81-6554-40F6-B2F0-0DC81448CEAC}"/>
          </ac:cxnSpMkLst>
        </pc:cxnChg>
        <pc:cxnChg chg="del">
          <ac:chgData name="Briiän De La cruz" userId="8dc40d4c6f9adaa9" providerId="LiveId" clId="{8F708E18-B73D-499D-8493-23AD5F58DA58}" dt="2021-03-30T16:30:21.692" v="769" actId="478"/>
          <ac:cxnSpMkLst>
            <pc:docMk/>
            <pc:sldMk cId="52215521" sldId="302"/>
            <ac:cxnSpMk id="57" creationId="{602470AB-ADC3-4FF9-BB6E-0F6CBCA3B94D}"/>
          </ac:cxnSpMkLst>
        </pc:cxnChg>
        <pc:cxnChg chg="del mod">
          <ac:chgData name="Briiän De La cruz" userId="8dc40d4c6f9adaa9" providerId="LiveId" clId="{8F708E18-B73D-499D-8493-23AD5F58DA58}" dt="2021-03-30T16:30:26.682" v="773" actId="478"/>
          <ac:cxnSpMkLst>
            <pc:docMk/>
            <pc:sldMk cId="52215521" sldId="302"/>
            <ac:cxnSpMk id="58" creationId="{0306BC38-C27A-4B05-9933-566522595588}"/>
          </ac:cxnSpMkLst>
        </pc:cxnChg>
        <pc:cxnChg chg="del topLvl">
          <ac:chgData name="Briiän De La cruz" userId="8dc40d4c6f9adaa9" providerId="LiveId" clId="{8F708E18-B73D-499D-8493-23AD5F58DA58}" dt="2021-03-30T16:30:33.988" v="779" actId="478"/>
          <ac:cxnSpMkLst>
            <pc:docMk/>
            <pc:sldMk cId="52215521" sldId="302"/>
            <ac:cxnSpMk id="59" creationId="{09BEBC67-A638-4FCD-8FDD-C4B0F104823B}"/>
          </ac:cxnSpMkLst>
        </pc:cxnChg>
      </pc:sldChg>
      <pc:sldChg chg="addSp delSp modSp add mod delAnim modAnim modNotesTx">
        <pc:chgData name="Briiän De La cruz" userId="8dc40d4c6f9adaa9" providerId="LiveId" clId="{8F708E18-B73D-499D-8493-23AD5F58DA58}" dt="2021-03-30T16:55:00.596" v="849"/>
        <pc:sldMkLst>
          <pc:docMk/>
          <pc:sldMk cId="2387111582" sldId="303"/>
        </pc:sldMkLst>
        <pc:spChg chg="del">
          <ac:chgData name="Briiän De La cruz" userId="8dc40d4c6f9adaa9" providerId="LiveId" clId="{8F708E18-B73D-499D-8493-23AD5F58DA58}" dt="2021-03-30T16:53:42.372" v="838" actId="478"/>
          <ac:spMkLst>
            <pc:docMk/>
            <pc:sldMk cId="2387111582" sldId="303"/>
            <ac:spMk id="30" creationId="{00000000-0000-0000-0000-000000000000}"/>
          </ac:spMkLst>
        </pc:spChg>
        <pc:spChg chg="add mod">
          <ac:chgData name="Briiän De La cruz" userId="8dc40d4c6f9adaa9" providerId="LiveId" clId="{8F708E18-B73D-499D-8493-23AD5F58DA58}" dt="2021-03-30T16:53:48.931" v="840" actId="1076"/>
          <ac:spMkLst>
            <pc:docMk/>
            <pc:sldMk cId="2387111582" sldId="303"/>
            <ac:spMk id="43" creationId="{E0E64B45-8B8E-47FD-A679-AB3345FB4DE2}"/>
          </ac:spMkLst>
        </pc:spChg>
        <pc:spChg chg="mod">
          <ac:chgData name="Briiän De La cruz" userId="8dc40d4c6f9adaa9" providerId="LiveId" clId="{8F708E18-B73D-499D-8493-23AD5F58DA58}" dt="2021-03-30T16:53:48.931" v="840" actId="1076"/>
          <ac:spMkLst>
            <pc:docMk/>
            <pc:sldMk cId="2387111582" sldId="303"/>
            <ac:spMk id="45" creationId="{A83E93C0-5B92-4178-8C35-175C43AFFC54}"/>
          </ac:spMkLst>
        </pc:spChg>
        <pc:spChg chg="mod">
          <ac:chgData name="Briiän De La cruz" userId="8dc40d4c6f9adaa9" providerId="LiveId" clId="{8F708E18-B73D-499D-8493-23AD5F58DA58}" dt="2021-03-30T16:53:48.931" v="840" actId="1076"/>
          <ac:spMkLst>
            <pc:docMk/>
            <pc:sldMk cId="2387111582" sldId="303"/>
            <ac:spMk id="46" creationId="{FE502829-B387-4DFC-87BF-6962EFB70B00}"/>
          </ac:spMkLst>
        </pc:spChg>
        <pc:spChg chg="mod">
          <ac:chgData name="Briiän De La cruz" userId="8dc40d4c6f9adaa9" providerId="LiveId" clId="{8F708E18-B73D-499D-8493-23AD5F58DA58}" dt="2021-03-30T16:53:48.931" v="840" actId="1076"/>
          <ac:spMkLst>
            <pc:docMk/>
            <pc:sldMk cId="2387111582" sldId="303"/>
            <ac:spMk id="49" creationId="{8EEF86C7-2AE6-46DF-AB63-0778E9155E7B}"/>
          </ac:spMkLst>
        </pc:spChg>
        <pc:grpChg chg="del">
          <ac:chgData name="Briiän De La cruz" userId="8dc40d4c6f9adaa9" providerId="LiveId" clId="{8F708E18-B73D-499D-8493-23AD5F58DA58}" dt="2021-03-30T16:53:30.495" v="832" actId="478"/>
          <ac:grpSpMkLst>
            <pc:docMk/>
            <pc:sldMk cId="2387111582" sldId="303"/>
            <ac:grpSpMk id="3" creationId="{00000000-0000-0000-0000-000000000000}"/>
          </ac:grpSpMkLst>
        </pc:grpChg>
        <pc:grpChg chg="add mod">
          <ac:chgData name="Briiän De La cruz" userId="8dc40d4c6f9adaa9" providerId="LiveId" clId="{8F708E18-B73D-499D-8493-23AD5F58DA58}" dt="2021-03-30T16:53:48.931" v="840" actId="1076"/>
          <ac:grpSpMkLst>
            <pc:docMk/>
            <pc:sldMk cId="2387111582" sldId="303"/>
            <ac:grpSpMk id="44" creationId="{83CB9220-4609-46DA-9B3C-60477D4F2970}"/>
          </ac:grpSpMkLst>
        </pc:grpChg>
        <pc:grpChg chg="add mod">
          <ac:chgData name="Briiän De La cruz" userId="8dc40d4c6f9adaa9" providerId="LiveId" clId="{8F708E18-B73D-499D-8493-23AD5F58DA58}" dt="2021-03-30T16:53:48.931" v="840" actId="1076"/>
          <ac:grpSpMkLst>
            <pc:docMk/>
            <pc:sldMk cId="2387111582" sldId="303"/>
            <ac:grpSpMk id="48" creationId="{1004E254-F8A2-4032-A443-4383F2217384}"/>
          </ac:grpSpMkLst>
        </pc:grpChg>
        <pc:picChg chg="del">
          <ac:chgData name="Briiän De La cruz" userId="8dc40d4c6f9adaa9" providerId="LiveId" clId="{8F708E18-B73D-499D-8493-23AD5F58DA58}" dt="2021-03-30T16:53:32.014" v="833" actId="478"/>
          <ac:picMkLst>
            <pc:docMk/>
            <pc:sldMk cId="2387111582" sldId="303"/>
            <ac:picMk id="27" creationId="{00000000-0000-0000-0000-000000000000}"/>
          </ac:picMkLst>
        </pc:picChg>
        <pc:picChg chg="add mod">
          <ac:chgData name="Briiän De La cruz" userId="8dc40d4c6f9adaa9" providerId="LiveId" clId="{8F708E18-B73D-499D-8493-23AD5F58DA58}" dt="2021-03-30T16:54:02.775" v="841" actId="167"/>
          <ac:picMkLst>
            <pc:docMk/>
            <pc:sldMk cId="2387111582" sldId="303"/>
            <ac:picMk id="47" creationId="{E63BB83E-42A5-41C0-AAD6-B91A5B3B9367}"/>
          </ac:picMkLst>
        </pc:picChg>
        <pc:picChg chg="mod">
          <ac:chgData name="Briiän De La cruz" userId="8dc40d4c6f9adaa9" providerId="LiveId" clId="{8F708E18-B73D-499D-8493-23AD5F58DA58}" dt="2021-03-30T16:53:48.931" v="840" actId="1076"/>
          <ac:picMkLst>
            <pc:docMk/>
            <pc:sldMk cId="2387111582" sldId="303"/>
            <ac:picMk id="50" creationId="{D19A1B18-FB5B-41E8-AF2E-3C2F1985A762}"/>
          </ac:picMkLst>
        </pc:picChg>
        <pc:picChg chg="add mod">
          <ac:chgData name="Briiän De La cruz" userId="8dc40d4c6f9adaa9" providerId="LiveId" clId="{8F708E18-B73D-499D-8493-23AD5F58DA58}" dt="2021-03-30T16:54:36.132" v="847" actId="167"/>
          <ac:picMkLst>
            <pc:docMk/>
            <pc:sldMk cId="2387111582" sldId="303"/>
            <ac:picMk id="51" creationId="{E12287FB-702F-4CBF-BA85-D6BFEFDB520F}"/>
          </ac:picMkLst>
        </pc:picChg>
        <pc:picChg chg="del">
          <ac:chgData name="Briiän De La cruz" userId="8dc40d4c6f9adaa9" providerId="LiveId" clId="{8F708E18-B73D-499D-8493-23AD5F58DA58}" dt="2021-03-30T16:53:34.825" v="834" actId="478"/>
          <ac:picMkLst>
            <pc:docMk/>
            <pc:sldMk cId="2387111582" sldId="303"/>
            <ac:picMk id="1026" creationId="{00000000-0000-0000-0000-000000000000}"/>
          </ac:picMkLst>
        </pc:picChg>
        <pc:picChg chg="del mod">
          <ac:chgData name="Briiän De La cruz" userId="8dc40d4c6f9adaa9" providerId="LiveId" clId="{8F708E18-B73D-499D-8493-23AD5F58DA58}" dt="2021-03-30T16:53:26.834" v="829" actId="478"/>
          <ac:picMkLst>
            <pc:docMk/>
            <pc:sldMk cId="2387111582" sldId="303"/>
            <ac:picMk id="1034" creationId="{00000000-0000-0000-0000-000000000000}"/>
          </ac:picMkLst>
        </pc:picChg>
        <pc:picChg chg="del">
          <ac:chgData name="Briiän De La cruz" userId="8dc40d4c6f9adaa9" providerId="LiveId" clId="{8F708E18-B73D-499D-8493-23AD5F58DA58}" dt="2021-03-30T16:53:28.039" v="830" actId="478"/>
          <ac:picMkLst>
            <pc:docMk/>
            <pc:sldMk cId="2387111582" sldId="303"/>
            <ac:picMk id="1038" creationId="{00000000-0000-0000-0000-000000000000}"/>
          </ac:picMkLst>
        </pc:picChg>
        <pc:picChg chg="del">
          <ac:chgData name="Briiän De La cruz" userId="8dc40d4c6f9adaa9" providerId="LiveId" clId="{8F708E18-B73D-499D-8493-23AD5F58DA58}" dt="2021-03-30T16:53:29.280" v="831" actId="478"/>
          <ac:picMkLst>
            <pc:docMk/>
            <pc:sldMk cId="2387111582" sldId="303"/>
            <ac:picMk id="1040" creationId="{00000000-0000-0000-0000-000000000000}"/>
          </ac:picMkLst>
        </pc:picChg>
        <pc:picChg chg="del">
          <ac:chgData name="Briiän De La cruz" userId="8dc40d4c6f9adaa9" providerId="LiveId" clId="{8F708E18-B73D-499D-8493-23AD5F58DA58}" dt="2021-03-30T16:53:38.578" v="837" actId="478"/>
          <ac:picMkLst>
            <pc:docMk/>
            <pc:sldMk cId="2387111582" sldId="303"/>
            <ac:picMk id="1044" creationId="{00000000-0000-0000-0000-000000000000}"/>
          </ac:picMkLst>
        </pc:picChg>
        <pc:picChg chg="del">
          <ac:chgData name="Briiän De La cruz" userId="8dc40d4c6f9adaa9" providerId="LiveId" clId="{8F708E18-B73D-499D-8493-23AD5F58DA58}" dt="2021-03-30T16:53:37.360" v="836" actId="478"/>
          <ac:picMkLst>
            <pc:docMk/>
            <pc:sldMk cId="2387111582" sldId="303"/>
            <ac:picMk id="1046" creationId="{00000000-0000-0000-0000-000000000000}"/>
          </ac:picMkLst>
        </pc:picChg>
        <pc:picChg chg="del">
          <ac:chgData name="Briiän De La cruz" userId="8dc40d4c6f9adaa9" providerId="LiveId" clId="{8F708E18-B73D-499D-8493-23AD5F58DA58}" dt="2021-03-30T16:53:36.225" v="835" actId="478"/>
          <ac:picMkLst>
            <pc:docMk/>
            <pc:sldMk cId="2387111582" sldId="303"/>
            <ac:picMk id="1048" creationId="{00000000-0000-0000-0000-000000000000}"/>
          </ac:picMkLst>
        </pc:picChg>
      </pc:sldChg>
      <pc:sldChg chg="modSp add mod">
        <pc:chgData name="Briiän De La cruz" userId="8dc40d4c6f9adaa9" providerId="LiveId" clId="{8F708E18-B73D-499D-8493-23AD5F58DA58}" dt="2021-03-30T17:14:12.405" v="1187" actId="20577"/>
        <pc:sldMkLst>
          <pc:docMk/>
          <pc:sldMk cId="1268928360" sldId="304"/>
        </pc:sldMkLst>
        <pc:spChg chg="mod">
          <ac:chgData name="Briiän De La cruz" userId="8dc40d4c6f9adaa9" providerId="LiveId" clId="{8F708E18-B73D-499D-8493-23AD5F58DA58}" dt="2021-03-30T17:14:12.405" v="1187" actId="20577"/>
          <ac:spMkLst>
            <pc:docMk/>
            <pc:sldMk cId="1268928360" sldId="304"/>
            <ac:spMk id="33" creationId="{00000000-0000-0000-0000-000000000000}"/>
          </ac:spMkLst>
        </pc:spChg>
      </pc:sldChg>
    </pc:docChg>
  </pc:docChgLst>
  <pc:docChgLst>
    <pc:chgData name="Briiän De La cruz" userId="8dc40d4c6f9adaa9" providerId="LiveId" clId="{5B2F209C-F7A7-440D-AEF3-37FBE447F65F}"/>
    <pc:docChg chg="modSld">
      <pc:chgData name="Briiän De La cruz" userId="8dc40d4c6f9adaa9" providerId="LiveId" clId="{5B2F209C-F7A7-440D-AEF3-37FBE447F65F}" dt="2021-03-23T00:57:31.691" v="3" actId="20577"/>
      <pc:docMkLst>
        <pc:docMk/>
      </pc:docMkLst>
      <pc:sldChg chg="modSp mod">
        <pc:chgData name="Briiän De La cruz" userId="8dc40d4c6f9adaa9" providerId="LiveId" clId="{5B2F209C-F7A7-440D-AEF3-37FBE447F65F}" dt="2021-03-23T00:57:31.691" v="3" actId="20577"/>
        <pc:sldMkLst>
          <pc:docMk/>
          <pc:sldMk cId="2044783719" sldId="289"/>
        </pc:sldMkLst>
        <pc:spChg chg="mod">
          <ac:chgData name="Briiän De La cruz" userId="8dc40d4c6f9adaa9" providerId="LiveId" clId="{5B2F209C-F7A7-440D-AEF3-37FBE447F65F}" dt="2021-03-23T00:57:31.691" v="3" actId="20577"/>
          <ac:spMkLst>
            <pc:docMk/>
            <pc:sldMk cId="2044783719" sldId="289"/>
            <ac:spMk id="16"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d.docs.live.net/8dc40d4c6f9adaa9/Documentos/GitHub/Modelos%20-%20Extras%20Recorrido%20Virtual/DOCUMENTACI&#211;N/Version%20Final/AnalisisEstadisticoTesis.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8dc40d4c6f9adaa9/Documentos/GitHub/Modelos%20-%20Extras%20Recorrido%20Virtual/DOCUMENTACI&#211;N/Version%20Final/AnalisisEstadisticoTesi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s-EC"/>
              <a:t>RECURSOS DIDÁCTICOS QUE UTILIZA EL SOFTWARE </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EC"/>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[AnalisisEstadisticoTesis.xlsx]Hoja1!$B$30:$B$39</c:f>
              <c:strCache>
                <c:ptCount val="10"/>
                <c:pt idx="0">
                  <c:v>ESQUEMAS</c:v>
                </c:pt>
                <c:pt idx="1">
                  <c:v>ORGANIZADORES PREVIOS</c:v>
                </c:pt>
                <c:pt idx="2">
                  <c:v>EJEMPLOS</c:v>
                </c:pt>
                <c:pt idx="3">
                  <c:v>RESÚMENES - SÍNTESIS</c:v>
                </c:pt>
                <c:pt idx="4">
                  <c:v>GRÁFICOS</c:v>
                </c:pt>
                <c:pt idx="5">
                  <c:v>EJERCICIOS DE APLICACIÓN</c:v>
                </c:pt>
                <c:pt idx="6">
                  <c:v>PREGUNTAS</c:v>
                </c:pt>
                <c:pt idx="7">
                  <c:v>INTRODUCCIÓN</c:v>
                </c:pt>
                <c:pt idx="8">
                  <c:v>ACTIVIDADES DE AUTOEVALUACIÓN</c:v>
                </c:pt>
                <c:pt idx="9">
                  <c:v>IMÁGENES</c:v>
                </c:pt>
              </c:strCache>
            </c:strRef>
          </c:cat>
          <c:val>
            <c:numRef>
              <c:f>[AnalisisEstadisticoTesis.xlsx]Hoja1!$C$30:$C$39</c:f>
              <c:numCache>
                <c:formatCode>General</c:formatCode>
                <c:ptCount val="10"/>
                <c:pt idx="0">
                  <c:v>4</c:v>
                </c:pt>
                <c:pt idx="1">
                  <c:v>7</c:v>
                </c:pt>
                <c:pt idx="2">
                  <c:v>14</c:v>
                </c:pt>
                <c:pt idx="3">
                  <c:v>16</c:v>
                </c:pt>
                <c:pt idx="4">
                  <c:v>21</c:v>
                </c:pt>
                <c:pt idx="5">
                  <c:v>25</c:v>
                </c:pt>
                <c:pt idx="6">
                  <c:v>26</c:v>
                </c:pt>
                <c:pt idx="7">
                  <c:v>28</c:v>
                </c:pt>
                <c:pt idx="8">
                  <c:v>30</c:v>
                </c:pt>
                <c:pt idx="9">
                  <c:v>32</c:v>
                </c:pt>
              </c:numCache>
            </c:numRef>
          </c:val>
          <c:extLst>
            <c:ext xmlns:c16="http://schemas.microsoft.com/office/drawing/2014/chart" uri="{C3380CC4-5D6E-409C-BE32-E72D297353CC}">
              <c16:uniqueId val="{00000000-88B9-44BC-AC3E-C34C0CE40427}"/>
            </c:ext>
          </c:extLst>
        </c:ser>
        <c:dLbls>
          <c:showLegendKey val="0"/>
          <c:showVal val="1"/>
          <c:showCatName val="0"/>
          <c:showSerName val="0"/>
          <c:showPercent val="0"/>
          <c:showBubbleSize val="0"/>
        </c:dLbls>
        <c:gapWidth val="150"/>
        <c:shape val="box"/>
        <c:axId val="2039281791"/>
        <c:axId val="2039283455"/>
        <c:axId val="0"/>
      </c:bar3DChart>
      <c:catAx>
        <c:axId val="2039281791"/>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s-EC"/>
          </a:p>
        </c:txPr>
        <c:crossAx val="2039283455"/>
        <c:crosses val="autoZero"/>
        <c:auto val="1"/>
        <c:lblAlgn val="ctr"/>
        <c:lblOffset val="100"/>
        <c:noMultiLvlLbl val="0"/>
      </c:catAx>
      <c:valAx>
        <c:axId val="2039283455"/>
        <c:scaling>
          <c:orientation val="minMax"/>
        </c:scaling>
        <c:delete val="0"/>
        <c:axPos val="b"/>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C"/>
          </a:p>
        </c:txPr>
        <c:crossAx val="20392817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C" sz="1400" b="1" i="0" u="none" strike="noStrike" baseline="0">
                <a:effectLst/>
              </a:rPr>
              <a:t>ESFUERZO COGNITIVO QUE EXIGEN LAS ACTIVIDADES DEL SOFTWARE</a:t>
            </a:r>
            <a:endParaRPr lang="es-EC"/>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C"/>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[AnalisisEstadisticoTesis.xlsx]Hoja1!$B$42:$B$55</c:f>
              <c:strCache>
                <c:ptCount val="14"/>
                <c:pt idx="0">
                  <c:v>CÁLCULO - PROCESO DE DATOS</c:v>
                </c:pt>
                <c:pt idx="1">
                  <c:v>BUSCAR INFORMACIÓN</c:v>
                </c:pt>
                <c:pt idx="2">
                  <c:v>ORGANIZAR - EVALUAR</c:v>
                </c:pt>
                <c:pt idx="3">
                  <c:v>REFLEXIÓN METACOGNITIVA</c:v>
                </c:pt>
                <c:pt idx="4">
                  <c:v>ANÁLISIS - SÍNTESIS</c:v>
                </c:pt>
                <c:pt idx="5">
                  <c:v>CONTROL PSICOMOTRIZ</c:v>
                </c:pt>
                <c:pt idx="6">
                  <c:v>RESOLVER PROBLEMAS</c:v>
                </c:pt>
                <c:pt idx="7">
                  <c:v>COMPARACIÓN - RELACIÓN</c:v>
                </c:pt>
                <c:pt idx="8">
                  <c:v>IMAGINACIÓN - PENSAMIENTO DIVERGENTE</c:v>
                </c:pt>
                <c:pt idx="9">
                  <c:v>EXPRESIÓN (GRÁFICA, VERBAL, ESCRITA)</c:v>
                </c:pt>
                <c:pt idx="10">
                  <c:v>RAZONAMIENTO (DEDUCTIVO, INDUCTIVO, CRÍTICO)</c:v>
                </c:pt>
                <c:pt idx="11">
                  <c:v>COMPRENSIÓN - INTERPRETACIÓN</c:v>
                </c:pt>
                <c:pt idx="12">
                  <c:v>EXPLORACIÓN - EXPERIMENTACIÓN</c:v>
                </c:pt>
                <c:pt idx="13">
                  <c:v>MEMORIZACIÓN</c:v>
                </c:pt>
              </c:strCache>
            </c:strRef>
          </c:cat>
          <c:val>
            <c:numRef>
              <c:f>[AnalisisEstadisticoTesis.xlsx]Hoja1!$C$42:$C$55</c:f>
              <c:numCache>
                <c:formatCode>General</c:formatCode>
                <c:ptCount val="14"/>
                <c:pt idx="0">
                  <c:v>1</c:v>
                </c:pt>
                <c:pt idx="1">
                  <c:v>7</c:v>
                </c:pt>
                <c:pt idx="2">
                  <c:v>7</c:v>
                </c:pt>
                <c:pt idx="3">
                  <c:v>11</c:v>
                </c:pt>
                <c:pt idx="4">
                  <c:v>12</c:v>
                </c:pt>
                <c:pt idx="5">
                  <c:v>13</c:v>
                </c:pt>
                <c:pt idx="6">
                  <c:v>15</c:v>
                </c:pt>
                <c:pt idx="7">
                  <c:v>17</c:v>
                </c:pt>
                <c:pt idx="8">
                  <c:v>18</c:v>
                </c:pt>
                <c:pt idx="9">
                  <c:v>20</c:v>
                </c:pt>
                <c:pt idx="10">
                  <c:v>25</c:v>
                </c:pt>
                <c:pt idx="11">
                  <c:v>26</c:v>
                </c:pt>
                <c:pt idx="12">
                  <c:v>27</c:v>
                </c:pt>
                <c:pt idx="13">
                  <c:v>31</c:v>
                </c:pt>
              </c:numCache>
            </c:numRef>
          </c:val>
          <c:extLst>
            <c:ext xmlns:c16="http://schemas.microsoft.com/office/drawing/2014/chart" uri="{C3380CC4-5D6E-409C-BE32-E72D297353CC}">
              <c16:uniqueId val="{00000000-5336-471C-AA86-43FFBB75B59E}"/>
            </c:ext>
          </c:extLst>
        </c:ser>
        <c:dLbls>
          <c:showLegendKey val="0"/>
          <c:showVal val="1"/>
          <c:showCatName val="0"/>
          <c:showSerName val="0"/>
          <c:showPercent val="0"/>
          <c:showBubbleSize val="0"/>
        </c:dLbls>
        <c:gapWidth val="150"/>
        <c:shape val="box"/>
        <c:axId val="2113706831"/>
        <c:axId val="2113696431"/>
        <c:axId val="0"/>
      </c:bar3DChart>
      <c:catAx>
        <c:axId val="211370683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2113696431"/>
        <c:crosses val="autoZero"/>
        <c:auto val="1"/>
        <c:lblAlgn val="ctr"/>
        <c:lblOffset val="100"/>
        <c:noMultiLvlLbl val="0"/>
      </c:catAx>
      <c:valAx>
        <c:axId val="211369643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21137068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B7212A-2864-47B1-BA61-2F306388BBAC}" type="doc">
      <dgm:prSet loTypeId="urn:microsoft.com/office/officeart/2005/8/layout/chevron1" loCatId="process" qsTypeId="urn:microsoft.com/office/officeart/2005/8/quickstyle/simple1" qsCatId="simple" csTypeId="urn:microsoft.com/office/officeart/2005/8/colors/accent2_1" csCatId="accent2" phldr="1"/>
      <dgm:spPr/>
    </dgm:pt>
    <dgm:pt modelId="{5C17D199-BCA6-4923-ADC9-AFAA4AAE42BE}">
      <dgm:prSet phldrT="[Texto]"/>
      <dgm:spPr/>
      <dgm:t>
        <a:bodyPr/>
        <a:lstStyle/>
        <a:p>
          <a:r>
            <a:rPr lang="es-EC" dirty="0"/>
            <a:t>Análisis</a:t>
          </a:r>
        </a:p>
      </dgm:t>
    </dgm:pt>
    <dgm:pt modelId="{08072032-EF4E-4162-A93F-252600DCDE74}" type="parTrans" cxnId="{258CE001-3673-45BE-A87D-97F2EB97CD15}">
      <dgm:prSet/>
      <dgm:spPr/>
      <dgm:t>
        <a:bodyPr/>
        <a:lstStyle/>
        <a:p>
          <a:endParaRPr lang="es-EC"/>
        </a:p>
      </dgm:t>
    </dgm:pt>
    <dgm:pt modelId="{125D82E7-4B7E-4067-B79D-30305A0FA45C}" type="sibTrans" cxnId="{258CE001-3673-45BE-A87D-97F2EB97CD15}">
      <dgm:prSet/>
      <dgm:spPr/>
      <dgm:t>
        <a:bodyPr/>
        <a:lstStyle/>
        <a:p>
          <a:endParaRPr lang="es-EC"/>
        </a:p>
      </dgm:t>
    </dgm:pt>
    <dgm:pt modelId="{59897B9C-FA92-4C86-AA5B-ACE6B2F42209}">
      <dgm:prSet phldrT="[Texto]"/>
      <dgm:spPr/>
      <dgm:t>
        <a:bodyPr/>
        <a:lstStyle/>
        <a:p>
          <a:r>
            <a:rPr lang="es-EC" dirty="0"/>
            <a:t>Definición</a:t>
          </a:r>
        </a:p>
      </dgm:t>
    </dgm:pt>
    <dgm:pt modelId="{207E2D38-9123-4B5D-AE8C-47B64EE68868}" type="parTrans" cxnId="{8AAD5E14-0988-4DAB-8193-3408E2A5874E}">
      <dgm:prSet/>
      <dgm:spPr/>
      <dgm:t>
        <a:bodyPr/>
        <a:lstStyle/>
        <a:p>
          <a:endParaRPr lang="es-EC"/>
        </a:p>
      </dgm:t>
    </dgm:pt>
    <dgm:pt modelId="{7A823054-5633-4AEB-98BE-3D45F9A600C5}" type="sibTrans" cxnId="{8AAD5E14-0988-4DAB-8193-3408E2A5874E}">
      <dgm:prSet/>
      <dgm:spPr/>
      <dgm:t>
        <a:bodyPr/>
        <a:lstStyle/>
        <a:p>
          <a:endParaRPr lang="es-EC"/>
        </a:p>
      </dgm:t>
    </dgm:pt>
    <dgm:pt modelId="{C49D06A8-9AC5-4D67-B2CA-7E81BEED4275}">
      <dgm:prSet phldrT="[Texto]"/>
      <dgm:spPr/>
      <dgm:t>
        <a:bodyPr/>
        <a:lstStyle/>
        <a:p>
          <a:r>
            <a:rPr lang="es-EC" dirty="0"/>
            <a:t>Diseño y Desarrollo</a:t>
          </a:r>
        </a:p>
      </dgm:t>
    </dgm:pt>
    <dgm:pt modelId="{021EAB4E-612D-4683-9673-C4DD7051089C}" type="parTrans" cxnId="{33338855-C6EC-48A9-AE17-11134A0682D7}">
      <dgm:prSet/>
      <dgm:spPr/>
      <dgm:t>
        <a:bodyPr/>
        <a:lstStyle/>
        <a:p>
          <a:endParaRPr lang="es-EC"/>
        </a:p>
      </dgm:t>
    </dgm:pt>
    <dgm:pt modelId="{F3915238-82C2-4720-982A-FD1681FFCF77}" type="sibTrans" cxnId="{33338855-C6EC-48A9-AE17-11134A0682D7}">
      <dgm:prSet/>
      <dgm:spPr/>
      <dgm:t>
        <a:bodyPr/>
        <a:lstStyle/>
        <a:p>
          <a:endParaRPr lang="es-EC"/>
        </a:p>
      </dgm:t>
    </dgm:pt>
    <dgm:pt modelId="{9FA4CF0B-264E-47B8-B466-25DD8D9993C1}">
      <dgm:prSet phldrT="[Texto]"/>
      <dgm:spPr/>
      <dgm:t>
        <a:bodyPr/>
        <a:lstStyle/>
        <a:p>
          <a:r>
            <a:rPr lang="es-EC" dirty="0"/>
            <a:t>Pruebas</a:t>
          </a:r>
        </a:p>
      </dgm:t>
    </dgm:pt>
    <dgm:pt modelId="{67DB5B22-FB7B-4536-AF28-C899BD8B7FDD}" type="parTrans" cxnId="{911481E8-B858-41EA-8163-9B0847B70B7C}">
      <dgm:prSet/>
      <dgm:spPr/>
      <dgm:t>
        <a:bodyPr/>
        <a:lstStyle/>
        <a:p>
          <a:endParaRPr lang="es-EC"/>
        </a:p>
      </dgm:t>
    </dgm:pt>
    <dgm:pt modelId="{0579A160-B569-4107-B169-F1693839C544}" type="sibTrans" cxnId="{911481E8-B858-41EA-8163-9B0847B70B7C}">
      <dgm:prSet/>
      <dgm:spPr/>
      <dgm:t>
        <a:bodyPr/>
        <a:lstStyle/>
        <a:p>
          <a:endParaRPr lang="es-EC"/>
        </a:p>
      </dgm:t>
    </dgm:pt>
    <dgm:pt modelId="{D01384A1-9D7C-4063-A06C-C2C2ABC3248C}">
      <dgm:prSet phldrT="[Texto]"/>
      <dgm:spPr/>
      <dgm:t>
        <a:bodyPr/>
        <a:lstStyle/>
        <a:p>
          <a:r>
            <a:rPr lang="es-EC" dirty="0"/>
            <a:t>Evaluación</a:t>
          </a:r>
        </a:p>
      </dgm:t>
    </dgm:pt>
    <dgm:pt modelId="{8D47B795-2B98-4E63-84E7-58E90A6B922B}" type="parTrans" cxnId="{983BE102-F90B-4564-B09A-B89E775D587B}">
      <dgm:prSet/>
      <dgm:spPr/>
      <dgm:t>
        <a:bodyPr/>
        <a:lstStyle/>
        <a:p>
          <a:endParaRPr lang="es-EC"/>
        </a:p>
      </dgm:t>
    </dgm:pt>
    <dgm:pt modelId="{1D499E34-F18D-4032-ABD4-A151674B54FC}" type="sibTrans" cxnId="{983BE102-F90B-4564-B09A-B89E775D587B}">
      <dgm:prSet/>
      <dgm:spPr/>
      <dgm:t>
        <a:bodyPr/>
        <a:lstStyle/>
        <a:p>
          <a:endParaRPr lang="es-EC"/>
        </a:p>
      </dgm:t>
    </dgm:pt>
    <dgm:pt modelId="{475BC28F-E13C-4619-8B30-833803124DBB}" type="pres">
      <dgm:prSet presAssocID="{35B7212A-2864-47B1-BA61-2F306388BBAC}" presName="Name0" presStyleCnt="0">
        <dgm:presLayoutVars>
          <dgm:dir/>
          <dgm:animLvl val="lvl"/>
          <dgm:resizeHandles val="exact"/>
        </dgm:presLayoutVars>
      </dgm:prSet>
      <dgm:spPr/>
    </dgm:pt>
    <dgm:pt modelId="{918F4FBD-B089-4FEA-AD71-09ACB53A7970}" type="pres">
      <dgm:prSet presAssocID="{5C17D199-BCA6-4923-ADC9-AFAA4AAE42BE}" presName="parTxOnly" presStyleLbl="node1" presStyleIdx="0" presStyleCnt="5">
        <dgm:presLayoutVars>
          <dgm:chMax val="0"/>
          <dgm:chPref val="0"/>
          <dgm:bulletEnabled val="1"/>
        </dgm:presLayoutVars>
      </dgm:prSet>
      <dgm:spPr/>
    </dgm:pt>
    <dgm:pt modelId="{4E992296-F733-4B85-821E-36DE5EB194AB}" type="pres">
      <dgm:prSet presAssocID="{125D82E7-4B7E-4067-B79D-30305A0FA45C}" presName="parTxOnlySpace" presStyleCnt="0"/>
      <dgm:spPr/>
    </dgm:pt>
    <dgm:pt modelId="{BCD3BABE-E1CA-483D-957F-F59027D56A1A}" type="pres">
      <dgm:prSet presAssocID="{59897B9C-FA92-4C86-AA5B-ACE6B2F42209}" presName="parTxOnly" presStyleLbl="node1" presStyleIdx="1" presStyleCnt="5">
        <dgm:presLayoutVars>
          <dgm:chMax val="0"/>
          <dgm:chPref val="0"/>
          <dgm:bulletEnabled val="1"/>
        </dgm:presLayoutVars>
      </dgm:prSet>
      <dgm:spPr/>
    </dgm:pt>
    <dgm:pt modelId="{ECF46F4E-23F1-4478-82EB-271D8852F29A}" type="pres">
      <dgm:prSet presAssocID="{7A823054-5633-4AEB-98BE-3D45F9A600C5}" presName="parTxOnlySpace" presStyleCnt="0"/>
      <dgm:spPr/>
    </dgm:pt>
    <dgm:pt modelId="{2A40952D-2431-49C0-B5D9-460E4D478878}" type="pres">
      <dgm:prSet presAssocID="{C49D06A8-9AC5-4D67-B2CA-7E81BEED4275}" presName="parTxOnly" presStyleLbl="node1" presStyleIdx="2" presStyleCnt="5">
        <dgm:presLayoutVars>
          <dgm:chMax val="0"/>
          <dgm:chPref val="0"/>
          <dgm:bulletEnabled val="1"/>
        </dgm:presLayoutVars>
      </dgm:prSet>
      <dgm:spPr/>
    </dgm:pt>
    <dgm:pt modelId="{15E25E63-3547-452C-A964-667835BFF88F}" type="pres">
      <dgm:prSet presAssocID="{F3915238-82C2-4720-982A-FD1681FFCF77}" presName="parTxOnlySpace" presStyleCnt="0"/>
      <dgm:spPr/>
    </dgm:pt>
    <dgm:pt modelId="{80120D7C-830C-44DC-8C5B-6DED10F81465}" type="pres">
      <dgm:prSet presAssocID="{9FA4CF0B-264E-47B8-B466-25DD8D9993C1}" presName="parTxOnly" presStyleLbl="node1" presStyleIdx="3" presStyleCnt="5">
        <dgm:presLayoutVars>
          <dgm:chMax val="0"/>
          <dgm:chPref val="0"/>
          <dgm:bulletEnabled val="1"/>
        </dgm:presLayoutVars>
      </dgm:prSet>
      <dgm:spPr/>
    </dgm:pt>
    <dgm:pt modelId="{69FBA225-29F9-4018-8165-6C76272654E3}" type="pres">
      <dgm:prSet presAssocID="{0579A160-B569-4107-B169-F1693839C544}" presName="parTxOnlySpace" presStyleCnt="0"/>
      <dgm:spPr/>
    </dgm:pt>
    <dgm:pt modelId="{CE73F495-101C-4963-97CC-9EC8A17445DE}" type="pres">
      <dgm:prSet presAssocID="{D01384A1-9D7C-4063-A06C-C2C2ABC3248C}" presName="parTxOnly" presStyleLbl="node1" presStyleIdx="4" presStyleCnt="5">
        <dgm:presLayoutVars>
          <dgm:chMax val="0"/>
          <dgm:chPref val="0"/>
          <dgm:bulletEnabled val="1"/>
        </dgm:presLayoutVars>
      </dgm:prSet>
      <dgm:spPr/>
    </dgm:pt>
  </dgm:ptLst>
  <dgm:cxnLst>
    <dgm:cxn modelId="{258CE001-3673-45BE-A87D-97F2EB97CD15}" srcId="{35B7212A-2864-47B1-BA61-2F306388BBAC}" destId="{5C17D199-BCA6-4923-ADC9-AFAA4AAE42BE}" srcOrd="0" destOrd="0" parTransId="{08072032-EF4E-4162-A93F-252600DCDE74}" sibTransId="{125D82E7-4B7E-4067-B79D-30305A0FA45C}"/>
    <dgm:cxn modelId="{983BE102-F90B-4564-B09A-B89E775D587B}" srcId="{35B7212A-2864-47B1-BA61-2F306388BBAC}" destId="{D01384A1-9D7C-4063-A06C-C2C2ABC3248C}" srcOrd="4" destOrd="0" parTransId="{8D47B795-2B98-4E63-84E7-58E90A6B922B}" sibTransId="{1D499E34-F18D-4032-ABD4-A151674B54FC}"/>
    <dgm:cxn modelId="{4BD3380A-7562-41BE-AE0B-6B52CEC846B2}" type="presOf" srcId="{D01384A1-9D7C-4063-A06C-C2C2ABC3248C}" destId="{CE73F495-101C-4963-97CC-9EC8A17445DE}" srcOrd="0" destOrd="0" presId="urn:microsoft.com/office/officeart/2005/8/layout/chevron1"/>
    <dgm:cxn modelId="{8AAD5E14-0988-4DAB-8193-3408E2A5874E}" srcId="{35B7212A-2864-47B1-BA61-2F306388BBAC}" destId="{59897B9C-FA92-4C86-AA5B-ACE6B2F42209}" srcOrd="1" destOrd="0" parTransId="{207E2D38-9123-4B5D-AE8C-47B64EE68868}" sibTransId="{7A823054-5633-4AEB-98BE-3D45F9A600C5}"/>
    <dgm:cxn modelId="{33338855-C6EC-48A9-AE17-11134A0682D7}" srcId="{35B7212A-2864-47B1-BA61-2F306388BBAC}" destId="{C49D06A8-9AC5-4D67-B2CA-7E81BEED4275}" srcOrd="2" destOrd="0" parTransId="{021EAB4E-612D-4683-9673-C4DD7051089C}" sibTransId="{F3915238-82C2-4720-982A-FD1681FFCF77}"/>
    <dgm:cxn modelId="{86FCB455-B779-43BA-84FD-6962FC841833}" type="presOf" srcId="{9FA4CF0B-264E-47B8-B466-25DD8D9993C1}" destId="{80120D7C-830C-44DC-8C5B-6DED10F81465}" srcOrd="0" destOrd="0" presId="urn:microsoft.com/office/officeart/2005/8/layout/chevron1"/>
    <dgm:cxn modelId="{47857294-7790-412B-9E94-325A25C64497}" type="presOf" srcId="{35B7212A-2864-47B1-BA61-2F306388BBAC}" destId="{475BC28F-E13C-4619-8B30-833803124DBB}" srcOrd="0" destOrd="0" presId="urn:microsoft.com/office/officeart/2005/8/layout/chevron1"/>
    <dgm:cxn modelId="{1B3E31AE-6B3A-45E7-AFD8-8331F05051DC}" type="presOf" srcId="{5C17D199-BCA6-4923-ADC9-AFAA4AAE42BE}" destId="{918F4FBD-B089-4FEA-AD71-09ACB53A7970}" srcOrd="0" destOrd="0" presId="urn:microsoft.com/office/officeart/2005/8/layout/chevron1"/>
    <dgm:cxn modelId="{161EE3D1-249B-4EA4-A6DF-148FBC0A8148}" type="presOf" srcId="{59897B9C-FA92-4C86-AA5B-ACE6B2F42209}" destId="{BCD3BABE-E1CA-483D-957F-F59027D56A1A}" srcOrd="0" destOrd="0" presId="urn:microsoft.com/office/officeart/2005/8/layout/chevron1"/>
    <dgm:cxn modelId="{D5F5E5D5-32C3-4786-BA67-EE8C04620E66}" type="presOf" srcId="{C49D06A8-9AC5-4D67-B2CA-7E81BEED4275}" destId="{2A40952D-2431-49C0-B5D9-460E4D478878}" srcOrd="0" destOrd="0" presId="urn:microsoft.com/office/officeart/2005/8/layout/chevron1"/>
    <dgm:cxn modelId="{911481E8-B858-41EA-8163-9B0847B70B7C}" srcId="{35B7212A-2864-47B1-BA61-2F306388BBAC}" destId="{9FA4CF0B-264E-47B8-B466-25DD8D9993C1}" srcOrd="3" destOrd="0" parTransId="{67DB5B22-FB7B-4536-AF28-C899BD8B7FDD}" sibTransId="{0579A160-B569-4107-B169-F1693839C544}"/>
    <dgm:cxn modelId="{09E29D57-A237-4328-B9FC-E9E82E5111A1}" type="presParOf" srcId="{475BC28F-E13C-4619-8B30-833803124DBB}" destId="{918F4FBD-B089-4FEA-AD71-09ACB53A7970}" srcOrd="0" destOrd="0" presId="urn:microsoft.com/office/officeart/2005/8/layout/chevron1"/>
    <dgm:cxn modelId="{CC9DB424-25EC-4AC1-B091-A814CE016975}" type="presParOf" srcId="{475BC28F-E13C-4619-8B30-833803124DBB}" destId="{4E992296-F733-4B85-821E-36DE5EB194AB}" srcOrd="1" destOrd="0" presId="urn:microsoft.com/office/officeart/2005/8/layout/chevron1"/>
    <dgm:cxn modelId="{30AAD2BB-4430-43A5-B67F-FD048E56B489}" type="presParOf" srcId="{475BC28F-E13C-4619-8B30-833803124DBB}" destId="{BCD3BABE-E1CA-483D-957F-F59027D56A1A}" srcOrd="2" destOrd="0" presId="urn:microsoft.com/office/officeart/2005/8/layout/chevron1"/>
    <dgm:cxn modelId="{6ED30037-1B5F-4ECC-B911-D3928B1F3826}" type="presParOf" srcId="{475BC28F-E13C-4619-8B30-833803124DBB}" destId="{ECF46F4E-23F1-4478-82EB-271D8852F29A}" srcOrd="3" destOrd="0" presId="urn:microsoft.com/office/officeart/2005/8/layout/chevron1"/>
    <dgm:cxn modelId="{16B59D0E-96F1-41D5-A7D1-795D7D873520}" type="presParOf" srcId="{475BC28F-E13C-4619-8B30-833803124DBB}" destId="{2A40952D-2431-49C0-B5D9-460E4D478878}" srcOrd="4" destOrd="0" presId="urn:microsoft.com/office/officeart/2005/8/layout/chevron1"/>
    <dgm:cxn modelId="{EE457A91-D713-4AA1-97C3-9933D29609B4}" type="presParOf" srcId="{475BC28F-E13C-4619-8B30-833803124DBB}" destId="{15E25E63-3547-452C-A964-667835BFF88F}" srcOrd="5" destOrd="0" presId="urn:microsoft.com/office/officeart/2005/8/layout/chevron1"/>
    <dgm:cxn modelId="{2B9A5770-08CA-49A7-8AF3-6598ABADFFF5}" type="presParOf" srcId="{475BC28F-E13C-4619-8B30-833803124DBB}" destId="{80120D7C-830C-44DC-8C5B-6DED10F81465}" srcOrd="6" destOrd="0" presId="urn:microsoft.com/office/officeart/2005/8/layout/chevron1"/>
    <dgm:cxn modelId="{1C12100C-40E3-4803-B71F-E35C78CDBA13}" type="presParOf" srcId="{475BC28F-E13C-4619-8B30-833803124DBB}" destId="{69FBA225-29F9-4018-8165-6C76272654E3}" srcOrd="7" destOrd="0" presId="urn:microsoft.com/office/officeart/2005/8/layout/chevron1"/>
    <dgm:cxn modelId="{DF612B56-2E7F-45B1-8FA3-C3C4D7D335E2}" type="presParOf" srcId="{475BC28F-E13C-4619-8B30-833803124DBB}" destId="{CE73F495-101C-4963-97CC-9EC8A17445DE}" srcOrd="8"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8F4FBD-B089-4FEA-AD71-09ACB53A7970}">
      <dsp:nvSpPr>
        <dsp:cNvPr id="0" name=""/>
        <dsp:cNvSpPr/>
      </dsp:nvSpPr>
      <dsp:spPr>
        <a:xfrm>
          <a:off x="1442" y="627666"/>
          <a:ext cx="1284250" cy="513700"/>
        </a:xfrm>
        <a:prstGeom prst="chevron">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s-EC" sz="1100" kern="1200" dirty="0"/>
            <a:t>Análisis</a:t>
          </a:r>
        </a:p>
      </dsp:txBody>
      <dsp:txXfrm>
        <a:off x="258292" y="627666"/>
        <a:ext cx="770550" cy="513700"/>
      </dsp:txXfrm>
    </dsp:sp>
    <dsp:sp modelId="{BCD3BABE-E1CA-483D-957F-F59027D56A1A}">
      <dsp:nvSpPr>
        <dsp:cNvPr id="0" name=""/>
        <dsp:cNvSpPr/>
      </dsp:nvSpPr>
      <dsp:spPr>
        <a:xfrm>
          <a:off x="1157268" y="627666"/>
          <a:ext cx="1284250" cy="513700"/>
        </a:xfrm>
        <a:prstGeom prst="chevron">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s-EC" sz="1100" kern="1200" dirty="0"/>
            <a:t>Definición</a:t>
          </a:r>
        </a:p>
      </dsp:txBody>
      <dsp:txXfrm>
        <a:off x="1414118" y="627666"/>
        <a:ext cx="770550" cy="513700"/>
      </dsp:txXfrm>
    </dsp:sp>
    <dsp:sp modelId="{2A40952D-2431-49C0-B5D9-460E4D478878}">
      <dsp:nvSpPr>
        <dsp:cNvPr id="0" name=""/>
        <dsp:cNvSpPr/>
      </dsp:nvSpPr>
      <dsp:spPr>
        <a:xfrm>
          <a:off x="2313093" y="627666"/>
          <a:ext cx="1284250" cy="513700"/>
        </a:xfrm>
        <a:prstGeom prst="chevron">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s-EC" sz="1100" kern="1200" dirty="0"/>
            <a:t>Diseño y Desarrollo</a:t>
          </a:r>
        </a:p>
      </dsp:txBody>
      <dsp:txXfrm>
        <a:off x="2569943" y="627666"/>
        <a:ext cx="770550" cy="513700"/>
      </dsp:txXfrm>
    </dsp:sp>
    <dsp:sp modelId="{80120D7C-830C-44DC-8C5B-6DED10F81465}">
      <dsp:nvSpPr>
        <dsp:cNvPr id="0" name=""/>
        <dsp:cNvSpPr/>
      </dsp:nvSpPr>
      <dsp:spPr>
        <a:xfrm>
          <a:off x="3468918" y="627666"/>
          <a:ext cx="1284250" cy="513700"/>
        </a:xfrm>
        <a:prstGeom prst="chevron">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s-EC" sz="1100" kern="1200" dirty="0"/>
            <a:t>Pruebas</a:t>
          </a:r>
        </a:p>
      </dsp:txBody>
      <dsp:txXfrm>
        <a:off x="3725768" y="627666"/>
        <a:ext cx="770550" cy="513700"/>
      </dsp:txXfrm>
    </dsp:sp>
    <dsp:sp modelId="{CE73F495-101C-4963-97CC-9EC8A17445DE}">
      <dsp:nvSpPr>
        <dsp:cNvPr id="0" name=""/>
        <dsp:cNvSpPr/>
      </dsp:nvSpPr>
      <dsp:spPr>
        <a:xfrm>
          <a:off x="4624743" y="627666"/>
          <a:ext cx="1284250" cy="513700"/>
        </a:xfrm>
        <a:prstGeom prst="chevron">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s-EC" sz="1100" kern="1200" dirty="0"/>
            <a:t>Evaluación</a:t>
          </a:r>
        </a:p>
      </dsp:txBody>
      <dsp:txXfrm>
        <a:off x="4881593" y="627666"/>
        <a:ext cx="770550" cy="51370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E4F174-428F-44BF-BDD8-4BBB90D8B190}" type="datetimeFigureOut">
              <a:rPr lang="es-EC" smtClean="0"/>
              <a:t>6/4/2021</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9F254C-65A5-400A-BB9A-34A9427948C7}" type="slidenum">
              <a:rPr lang="es-EC" smtClean="0"/>
              <a:t>‹Nº›</a:t>
            </a:fld>
            <a:endParaRPr lang="es-EC"/>
          </a:p>
        </p:txBody>
      </p:sp>
    </p:spTree>
    <p:extLst>
      <p:ext uri="{BB962C8B-B14F-4D97-AF65-F5344CB8AC3E}">
        <p14:creationId xmlns:p14="http://schemas.microsoft.com/office/powerpoint/2010/main" val="242300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sz="1200" b="1" kern="1200" dirty="0">
              <a:solidFill>
                <a:schemeClr val="tx1"/>
              </a:solidFill>
              <a:effectLst>
                <a:outerShdw blurRad="50800" dist="38100" dir="13500000" algn="br" rotWithShape="0">
                  <a:prstClr val="black">
                    <a:alpha val="40000"/>
                  </a:prstClr>
                </a:outerShdw>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129F254C-65A5-400A-BB9A-34A9427948C7}" type="slidenum">
              <a:rPr lang="es-EC" smtClean="0"/>
              <a:t>1</a:t>
            </a:fld>
            <a:endParaRPr lang="es-EC" dirty="0"/>
          </a:p>
        </p:txBody>
      </p:sp>
    </p:spTree>
    <p:extLst>
      <p:ext uri="{BB962C8B-B14F-4D97-AF65-F5344CB8AC3E}">
        <p14:creationId xmlns:p14="http://schemas.microsoft.com/office/powerpoint/2010/main" val="2996480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altLang="es-ES" sz="400" b="0" i="1" dirty="0">
              <a:latin typeface="Arial" pitchFamily="34" charset="0"/>
              <a:cs typeface="Arial" pitchFamily="34" charset="0"/>
            </a:endParaRPr>
          </a:p>
        </p:txBody>
      </p:sp>
      <p:sp>
        <p:nvSpPr>
          <p:cNvPr id="4" name="Marcador de número de diapositiva 3"/>
          <p:cNvSpPr>
            <a:spLocks noGrp="1"/>
          </p:cNvSpPr>
          <p:nvPr>
            <p:ph type="sldNum" sz="quarter" idx="10"/>
          </p:nvPr>
        </p:nvSpPr>
        <p:spPr/>
        <p:txBody>
          <a:bodyPr/>
          <a:lstStyle/>
          <a:p>
            <a:fld id="{129F254C-65A5-400A-BB9A-34A9427948C7}" type="slidenum">
              <a:rPr lang="es-EC" smtClean="0"/>
              <a:t>2</a:t>
            </a:fld>
            <a:endParaRPr lang="es-EC" dirty="0"/>
          </a:p>
        </p:txBody>
      </p:sp>
    </p:spTree>
    <p:extLst>
      <p:ext uri="{BB962C8B-B14F-4D97-AF65-F5344CB8AC3E}">
        <p14:creationId xmlns:p14="http://schemas.microsoft.com/office/powerpoint/2010/main" val="737366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3</a:t>
            </a:fld>
            <a:endParaRPr lang="es-EC"/>
          </a:p>
        </p:txBody>
      </p:sp>
    </p:spTree>
    <p:extLst>
      <p:ext uri="{BB962C8B-B14F-4D97-AF65-F5344CB8AC3E}">
        <p14:creationId xmlns:p14="http://schemas.microsoft.com/office/powerpoint/2010/main" val="627863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129F254C-65A5-400A-BB9A-34A9427948C7}" type="slidenum">
              <a:rPr lang="es-EC" smtClean="0"/>
              <a:t>4</a:t>
            </a:fld>
            <a:endParaRPr lang="es-EC"/>
          </a:p>
        </p:txBody>
      </p:sp>
    </p:spTree>
    <p:extLst>
      <p:ext uri="{BB962C8B-B14F-4D97-AF65-F5344CB8AC3E}">
        <p14:creationId xmlns:p14="http://schemas.microsoft.com/office/powerpoint/2010/main" val="3412783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129F254C-65A5-400A-BB9A-34A9427948C7}" type="slidenum">
              <a:rPr lang="es-EC" smtClean="0"/>
              <a:t>5</a:t>
            </a:fld>
            <a:endParaRPr lang="es-EC"/>
          </a:p>
        </p:txBody>
      </p:sp>
    </p:spTree>
    <p:extLst>
      <p:ext uri="{BB962C8B-B14F-4D97-AF65-F5344CB8AC3E}">
        <p14:creationId xmlns:p14="http://schemas.microsoft.com/office/powerpoint/2010/main" val="573950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129F254C-65A5-400A-BB9A-34A9427948C7}" type="slidenum">
              <a:rPr lang="es-EC" smtClean="0"/>
              <a:t>6</a:t>
            </a:fld>
            <a:endParaRPr lang="es-EC"/>
          </a:p>
        </p:txBody>
      </p:sp>
    </p:spTree>
    <p:extLst>
      <p:ext uri="{BB962C8B-B14F-4D97-AF65-F5344CB8AC3E}">
        <p14:creationId xmlns:p14="http://schemas.microsoft.com/office/powerpoint/2010/main" val="3204773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129F254C-65A5-400A-BB9A-34A9427948C7}" type="slidenum">
              <a:rPr lang="es-EC" smtClean="0"/>
              <a:t>7</a:t>
            </a:fld>
            <a:endParaRPr lang="es-EC"/>
          </a:p>
        </p:txBody>
      </p:sp>
    </p:spTree>
    <p:extLst>
      <p:ext uri="{BB962C8B-B14F-4D97-AF65-F5344CB8AC3E}">
        <p14:creationId xmlns:p14="http://schemas.microsoft.com/office/powerpoint/2010/main" val="1146166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8</a:t>
            </a:fld>
            <a:endParaRPr lang="es-EC"/>
          </a:p>
        </p:txBody>
      </p:sp>
    </p:spTree>
    <p:extLst>
      <p:ext uri="{BB962C8B-B14F-4D97-AF65-F5344CB8AC3E}">
        <p14:creationId xmlns:p14="http://schemas.microsoft.com/office/powerpoint/2010/main" val="2695335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9</a:t>
            </a:fld>
            <a:endParaRPr lang="es-EC"/>
          </a:p>
        </p:txBody>
      </p:sp>
    </p:spTree>
    <p:extLst>
      <p:ext uri="{BB962C8B-B14F-4D97-AF65-F5344CB8AC3E}">
        <p14:creationId xmlns:p14="http://schemas.microsoft.com/office/powerpoint/2010/main" val="1698743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10</a:t>
            </a:fld>
            <a:endParaRPr lang="es-EC"/>
          </a:p>
        </p:txBody>
      </p:sp>
    </p:spTree>
    <p:extLst>
      <p:ext uri="{BB962C8B-B14F-4D97-AF65-F5344CB8AC3E}">
        <p14:creationId xmlns:p14="http://schemas.microsoft.com/office/powerpoint/2010/main" val="671628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11</a:t>
            </a:fld>
            <a:endParaRPr lang="es-EC"/>
          </a:p>
        </p:txBody>
      </p:sp>
    </p:spTree>
    <p:extLst>
      <p:ext uri="{BB962C8B-B14F-4D97-AF65-F5344CB8AC3E}">
        <p14:creationId xmlns:p14="http://schemas.microsoft.com/office/powerpoint/2010/main" val="45550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C"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12</a:t>
            </a:fld>
            <a:endParaRPr lang="es-EC"/>
          </a:p>
        </p:txBody>
      </p:sp>
    </p:spTree>
    <p:extLst>
      <p:ext uri="{BB962C8B-B14F-4D97-AF65-F5344CB8AC3E}">
        <p14:creationId xmlns:p14="http://schemas.microsoft.com/office/powerpoint/2010/main" val="3734457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13</a:t>
            </a:fld>
            <a:endParaRPr lang="es-EC"/>
          </a:p>
        </p:txBody>
      </p:sp>
    </p:spTree>
    <p:extLst>
      <p:ext uri="{BB962C8B-B14F-4D97-AF65-F5344CB8AC3E}">
        <p14:creationId xmlns:p14="http://schemas.microsoft.com/office/powerpoint/2010/main" val="2767640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14</a:t>
            </a:fld>
            <a:endParaRPr lang="es-EC"/>
          </a:p>
        </p:txBody>
      </p:sp>
    </p:spTree>
    <p:extLst>
      <p:ext uri="{BB962C8B-B14F-4D97-AF65-F5344CB8AC3E}">
        <p14:creationId xmlns:p14="http://schemas.microsoft.com/office/powerpoint/2010/main" val="3582478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15</a:t>
            </a:fld>
            <a:endParaRPr lang="es-EC"/>
          </a:p>
        </p:txBody>
      </p:sp>
    </p:spTree>
    <p:extLst>
      <p:ext uri="{BB962C8B-B14F-4D97-AF65-F5344CB8AC3E}">
        <p14:creationId xmlns:p14="http://schemas.microsoft.com/office/powerpoint/2010/main" val="3266859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16</a:t>
            </a:fld>
            <a:endParaRPr lang="es-EC"/>
          </a:p>
        </p:txBody>
      </p:sp>
    </p:spTree>
    <p:extLst>
      <p:ext uri="{BB962C8B-B14F-4D97-AF65-F5344CB8AC3E}">
        <p14:creationId xmlns:p14="http://schemas.microsoft.com/office/powerpoint/2010/main" val="206606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17</a:t>
            </a:fld>
            <a:endParaRPr lang="es-EC"/>
          </a:p>
        </p:txBody>
      </p:sp>
    </p:spTree>
    <p:extLst>
      <p:ext uri="{BB962C8B-B14F-4D97-AF65-F5344CB8AC3E}">
        <p14:creationId xmlns:p14="http://schemas.microsoft.com/office/powerpoint/2010/main" val="1790864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18</a:t>
            </a:fld>
            <a:endParaRPr lang="es-EC"/>
          </a:p>
        </p:txBody>
      </p:sp>
    </p:spTree>
    <p:extLst>
      <p:ext uri="{BB962C8B-B14F-4D97-AF65-F5344CB8AC3E}">
        <p14:creationId xmlns:p14="http://schemas.microsoft.com/office/powerpoint/2010/main" val="1601322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aseline="0"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19</a:t>
            </a:fld>
            <a:endParaRPr lang="es-EC"/>
          </a:p>
        </p:txBody>
      </p:sp>
    </p:spTree>
    <p:extLst>
      <p:ext uri="{BB962C8B-B14F-4D97-AF65-F5344CB8AC3E}">
        <p14:creationId xmlns:p14="http://schemas.microsoft.com/office/powerpoint/2010/main" val="1636219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20</a:t>
            </a:fld>
            <a:endParaRPr lang="es-EC"/>
          </a:p>
        </p:txBody>
      </p:sp>
    </p:spTree>
    <p:extLst>
      <p:ext uri="{BB962C8B-B14F-4D97-AF65-F5344CB8AC3E}">
        <p14:creationId xmlns:p14="http://schemas.microsoft.com/office/powerpoint/2010/main" val="2896893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21</a:t>
            </a:fld>
            <a:endParaRPr lang="es-EC"/>
          </a:p>
        </p:txBody>
      </p:sp>
    </p:spTree>
    <p:extLst>
      <p:ext uri="{BB962C8B-B14F-4D97-AF65-F5344CB8AC3E}">
        <p14:creationId xmlns:p14="http://schemas.microsoft.com/office/powerpoint/2010/main" val="3962410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22</a:t>
            </a:fld>
            <a:endParaRPr lang="es-EC"/>
          </a:p>
        </p:txBody>
      </p:sp>
    </p:spTree>
    <p:extLst>
      <p:ext uri="{BB962C8B-B14F-4D97-AF65-F5344CB8AC3E}">
        <p14:creationId xmlns:p14="http://schemas.microsoft.com/office/powerpoint/2010/main" val="1884550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23</a:t>
            </a:fld>
            <a:endParaRPr lang="es-EC"/>
          </a:p>
        </p:txBody>
      </p:sp>
    </p:spTree>
    <p:extLst>
      <p:ext uri="{BB962C8B-B14F-4D97-AF65-F5344CB8AC3E}">
        <p14:creationId xmlns:p14="http://schemas.microsoft.com/office/powerpoint/2010/main" val="4182725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24</a:t>
            </a:fld>
            <a:endParaRPr lang="es-EC"/>
          </a:p>
        </p:txBody>
      </p:sp>
    </p:spTree>
    <p:extLst>
      <p:ext uri="{BB962C8B-B14F-4D97-AF65-F5344CB8AC3E}">
        <p14:creationId xmlns:p14="http://schemas.microsoft.com/office/powerpoint/2010/main" val="5697945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25</a:t>
            </a:fld>
            <a:endParaRPr lang="es-EC"/>
          </a:p>
        </p:txBody>
      </p:sp>
    </p:spTree>
    <p:extLst>
      <p:ext uri="{BB962C8B-B14F-4D97-AF65-F5344CB8AC3E}">
        <p14:creationId xmlns:p14="http://schemas.microsoft.com/office/powerpoint/2010/main" val="13523723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26</a:t>
            </a:fld>
            <a:endParaRPr lang="es-EC"/>
          </a:p>
        </p:txBody>
      </p:sp>
    </p:spTree>
    <p:extLst>
      <p:ext uri="{BB962C8B-B14F-4D97-AF65-F5344CB8AC3E}">
        <p14:creationId xmlns:p14="http://schemas.microsoft.com/office/powerpoint/2010/main" val="39599835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27</a:t>
            </a:fld>
            <a:endParaRPr lang="es-EC"/>
          </a:p>
        </p:txBody>
      </p:sp>
    </p:spTree>
    <p:extLst>
      <p:ext uri="{BB962C8B-B14F-4D97-AF65-F5344CB8AC3E}">
        <p14:creationId xmlns:p14="http://schemas.microsoft.com/office/powerpoint/2010/main" val="22626473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28</a:t>
            </a:fld>
            <a:endParaRPr lang="es-EC"/>
          </a:p>
        </p:txBody>
      </p:sp>
    </p:spTree>
    <p:extLst>
      <p:ext uri="{BB962C8B-B14F-4D97-AF65-F5344CB8AC3E}">
        <p14:creationId xmlns:p14="http://schemas.microsoft.com/office/powerpoint/2010/main" val="12636954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29</a:t>
            </a:fld>
            <a:endParaRPr lang="es-EC"/>
          </a:p>
        </p:txBody>
      </p:sp>
    </p:spTree>
    <p:extLst>
      <p:ext uri="{BB962C8B-B14F-4D97-AF65-F5344CB8AC3E}">
        <p14:creationId xmlns:p14="http://schemas.microsoft.com/office/powerpoint/2010/main" val="26245149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30</a:t>
            </a:fld>
            <a:endParaRPr lang="es-EC"/>
          </a:p>
        </p:txBody>
      </p:sp>
    </p:spTree>
    <p:extLst>
      <p:ext uri="{BB962C8B-B14F-4D97-AF65-F5344CB8AC3E}">
        <p14:creationId xmlns:p14="http://schemas.microsoft.com/office/powerpoint/2010/main" val="14606301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31</a:t>
            </a:fld>
            <a:endParaRPr lang="es-EC"/>
          </a:p>
        </p:txBody>
      </p:sp>
    </p:spTree>
    <p:extLst>
      <p:ext uri="{BB962C8B-B14F-4D97-AF65-F5344CB8AC3E}">
        <p14:creationId xmlns:p14="http://schemas.microsoft.com/office/powerpoint/2010/main" val="36200310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32</a:t>
            </a:fld>
            <a:endParaRPr lang="es-EC"/>
          </a:p>
        </p:txBody>
      </p:sp>
    </p:spTree>
    <p:extLst>
      <p:ext uri="{BB962C8B-B14F-4D97-AF65-F5344CB8AC3E}">
        <p14:creationId xmlns:p14="http://schemas.microsoft.com/office/powerpoint/2010/main" val="24585056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33</a:t>
            </a:fld>
            <a:endParaRPr lang="es-EC"/>
          </a:p>
        </p:txBody>
      </p:sp>
    </p:spTree>
    <p:extLst>
      <p:ext uri="{BB962C8B-B14F-4D97-AF65-F5344CB8AC3E}">
        <p14:creationId xmlns:p14="http://schemas.microsoft.com/office/powerpoint/2010/main" val="3147629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34</a:t>
            </a:fld>
            <a:endParaRPr lang="es-EC"/>
          </a:p>
        </p:txBody>
      </p:sp>
    </p:spTree>
    <p:extLst>
      <p:ext uri="{BB962C8B-B14F-4D97-AF65-F5344CB8AC3E}">
        <p14:creationId xmlns:p14="http://schemas.microsoft.com/office/powerpoint/2010/main" val="16705029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35</a:t>
            </a:fld>
            <a:endParaRPr lang="es-EC"/>
          </a:p>
        </p:txBody>
      </p:sp>
    </p:spTree>
    <p:extLst>
      <p:ext uri="{BB962C8B-B14F-4D97-AF65-F5344CB8AC3E}">
        <p14:creationId xmlns:p14="http://schemas.microsoft.com/office/powerpoint/2010/main" val="40620372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36</a:t>
            </a:fld>
            <a:endParaRPr lang="es-EC"/>
          </a:p>
        </p:txBody>
      </p:sp>
    </p:spTree>
    <p:extLst>
      <p:ext uri="{BB962C8B-B14F-4D97-AF65-F5344CB8AC3E}">
        <p14:creationId xmlns:p14="http://schemas.microsoft.com/office/powerpoint/2010/main" val="14759781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37</a:t>
            </a:fld>
            <a:endParaRPr lang="es-EC"/>
          </a:p>
        </p:txBody>
      </p:sp>
    </p:spTree>
    <p:extLst>
      <p:ext uri="{BB962C8B-B14F-4D97-AF65-F5344CB8AC3E}">
        <p14:creationId xmlns:p14="http://schemas.microsoft.com/office/powerpoint/2010/main" val="11903845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129F254C-65A5-400A-BB9A-34A9427948C7}" type="slidenum">
              <a:rPr lang="es-EC" smtClean="0"/>
              <a:t>38</a:t>
            </a:fld>
            <a:endParaRPr lang="es-EC"/>
          </a:p>
        </p:txBody>
      </p:sp>
    </p:spTree>
    <p:extLst>
      <p:ext uri="{BB962C8B-B14F-4D97-AF65-F5344CB8AC3E}">
        <p14:creationId xmlns:p14="http://schemas.microsoft.com/office/powerpoint/2010/main" val="2784204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atin typeface="Times New Roman" panose="02020603050405020304" pitchFamily="18" charset="0"/>
                <a:cs typeface="Times New Roman" panose="02020603050405020304" pitchFamily="18" charset="0"/>
              </a:defRPr>
            </a:lvl1pPr>
          </a:lstStyle>
          <a:p>
            <a:r>
              <a:rPr lang="es-ES" dirty="0"/>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p>
        </p:txBody>
      </p:sp>
      <p:sp>
        <p:nvSpPr>
          <p:cNvPr id="4" name="Marcador de fecha 3"/>
          <p:cNvSpPr>
            <a:spLocks noGrp="1"/>
          </p:cNvSpPr>
          <p:nvPr>
            <p:ph type="dt" sz="half" idx="10"/>
          </p:nvPr>
        </p:nvSpPr>
        <p:spPr/>
        <p:txBody>
          <a:bodyPr/>
          <a:lstStyle/>
          <a:p>
            <a:fld id="{4857D2AD-9366-467F-B6D4-3E242B2972E9}" type="datetimeFigureOut">
              <a:rPr lang="es-ES" smtClean="0"/>
              <a:t>06/04/2021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E78D2DF-EA5B-4775-80BD-BE72BF7E889C}" type="slidenum">
              <a:rPr lang="es-ES" smtClean="0"/>
              <a:t>‹Nº›</a:t>
            </a:fld>
            <a:endParaRPr lang="es-ES"/>
          </a:p>
        </p:txBody>
      </p:sp>
    </p:spTree>
    <p:extLst>
      <p:ext uri="{BB962C8B-B14F-4D97-AF65-F5344CB8AC3E}">
        <p14:creationId xmlns:p14="http://schemas.microsoft.com/office/powerpoint/2010/main" val="487421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857D2AD-9366-467F-B6D4-3E242B2972E9}" type="datetimeFigureOut">
              <a:rPr lang="es-ES" smtClean="0"/>
              <a:t>06/04/2021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E78D2DF-EA5B-4775-80BD-BE72BF7E889C}" type="slidenum">
              <a:rPr lang="es-ES" smtClean="0"/>
              <a:t>‹Nº›</a:t>
            </a:fld>
            <a:endParaRPr lang="es-ES"/>
          </a:p>
        </p:txBody>
      </p:sp>
    </p:spTree>
    <p:extLst>
      <p:ext uri="{BB962C8B-B14F-4D97-AF65-F5344CB8AC3E}">
        <p14:creationId xmlns:p14="http://schemas.microsoft.com/office/powerpoint/2010/main" val="1333703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4857D2AD-9366-467F-B6D4-3E242B2972E9}" type="datetimeFigureOut">
              <a:rPr lang="es-ES" smtClean="0"/>
              <a:t>06/04/2021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E78D2DF-EA5B-4775-80BD-BE72BF7E889C}" type="slidenum">
              <a:rPr lang="es-ES" smtClean="0"/>
              <a:t>‹Nº›</a:t>
            </a:fld>
            <a:endParaRPr lang="es-ES"/>
          </a:p>
        </p:txBody>
      </p:sp>
    </p:spTree>
    <p:extLst>
      <p:ext uri="{BB962C8B-B14F-4D97-AF65-F5344CB8AC3E}">
        <p14:creationId xmlns:p14="http://schemas.microsoft.com/office/powerpoint/2010/main" val="2964319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4857D2AD-9366-467F-B6D4-3E242B2972E9}" type="datetimeFigureOut">
              <a:rPr lang="es-ES" smtClean="0"/>
              <a:t>06/04/2021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E78D2DF-EA5B-4775-80BD-BE72BF7E889C}" type="slidenum">
              <a:rPr lang="es-ES" smtClean="0"/>
              <a:t>‹Nº›</a:t>
            </a:fld>
            <a:endParaRPr lang="es-ES"/>
          </a:p>
        </p:txBody>
      </p:sp>
    </p:spTree>
    <p:extLst>
      <p:ext uri="{BB962C8B-B14F-4D97-AF65-F5344CB8AC3E}">
        <p14:creationId xmlns:p14="http://schemas.microsoft.com/office/powerpoint/2010/main" val="1788877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4857D2AD-9366-467F-B6D4-3E242B2972E9}" type="datetimeFigureOut">
              <a:rPr lang="es-ES" smtClean="0"/>
              <a:t>06/04/2021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9E78D2DF-EA5B-4775-80BD-BE72BF7E889C}" type="slidenum">
              <a:rPr lang="es-ES" smtClean="0"/>
              <a:t>‹Nº›</a:t>
            </a:fld>
            <a:endParaRPr lang="es-ES"/>
          </a:p>
        </p:txBody>
      </p:sp>
    </p:spTree>
    <p:extLst>
      <p:ext uri="{BB962C8B-B14F-4D97-AF65-F5344CB8AC3E}">
        <p14:creationId xmlns:p14="http://schemas.microsoft.com/office/powerpoint/2010/main" val="57314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4857D2AD-9366-467F-B6D4-3E242B2972E9}" type="datetimeFigureOut">
              <a:rPr lang="es-ES" smtClean="0"/>
              <a:t>06/04/2021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9E78D2DF-EA5B-4775-80BD-BE72BF7E889C}" type="slidenum">
              <a:rPr lang="es-ES" smtClean="0"/>
              <a:t>‹Nº›</a:t>
            </a:fld>
            <a:endParaRPr lang="es-ES"/>
          </a:p>
        </p:txBody>
      </p:sp>
    </p:spTree>
    <p:extLst>
      <p:ext uri="{BB962C8B-B14F-4D97-AF65-F5344CB8AC3E}">
        <p14:creationId xmlns:p14="http://schemas.microsoft.com/office/powerpoint/2010/main" val="187320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857D2AD-9366-467F-B6D4-3E242B2972E9}" type="datetimeFigureOut">
              <a:rPr lang="es-ES" smtClean="0"/>
              <a:t>06/04/2021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9E78D2DF-EA5B-4775-80BD-BE72BF7E889C}" type="slidenum">
              <a:rPr lang="es-ES" smtClean="0"/>
              <a:t>‹Nº›</a:t>
            </a:fld>
            <a:endParaRPr lang="es-ES"/>
          </a:p>
        </p:txBody>
      </p:sp>
    </p:spTree>
    <p:extLst>
      <p:ext uri="{BB962C8B-B14F-4D97-AF65-F5344CB8AC3E}">
        <p14:creationId xmlns:p14="http://schemas.microsoft.com/office/powerpoint/2010/main" val="196948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857D2AD-9366-467F-B6D4-3E242B2972E9}" type="datetimeFigureOut">
              <a:rPr lang="es-ES" smtClean="0"/>
              <a:t>06/04/2021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E78D2DF-EA5B-4775-80BD-BE72BF7E889C}" type="slidenum">
              <a:rPr lang="es-ES" smtClean="0"/>
              <a:t>‹Nº›</a:t>
            </a:fld>
            <a:endParaRPr lang="es-ES"/>
          </a:p>
        </p:txBody>
      </p:sp>
    </p:spTree>
    <p:extLst>
      <p:ext uri="{BB962C8B-B14F-4D97-AF65-F5344CB8AC3E}">
        <p14:creationId xmlns:p14="http://schemas.microsoft.com/office/powerpoint/2010/main" val="2609017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857D2AD-9366-467F-B6D4-3E242B2972E9}" type="datetimeFigureOut">
              <a:rPr lang="es-ES" smtClean="0"/>
              <a:t>06/04/2021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E78D2DF-EA5B-4775-80BD-BE72BF7E889C}" type="slidenum">
              <a:rPr lang="es-ES" smtClean="0"/>
              <a:t>‹Nº›</a:t>
            </a:fld>
            <a:endParaRPr lang="es-ES"/>
          </a:p>
        </p:txBody>
      </p:sp>
    </p:spTree>
    <p:extLst>
      <p:ext uri="{BB962C8B-B14F-4D97-AF65-F5344CB8AC3E}">
        <p14:creationId xmlns:p14="http://schemas.microsoft.com/office/powerpoint/2010/main" val="3925974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857D2AD-9366-467F-B6D4-3E242B2972E9}" type="datetimeFigureOut">
              <a:rPr lang="es-ES" smtClean="0"/>
              <a:t>06/04/2021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E78D2DF-EA5B-4775-80BD-BE72BF7E889C}" type="slidenum">
              <a:rPr lang="es-ES" smtClean="0"/>
              <a:t>‹Nº›</a:t>
            </a:fld>
            <a:endParaRPr lang="es-ES"/>
          </a:p>
        </p:txBody>
      </p:sp>
    </p:spTree>
    <p:extLst>
      <p:ext uri="{BB962C8B-B14F-4D97-AF65-F5344CB8AC3E}">
        <p14:creationId xmlns:p14="http://schemas.microsoft.com/office/powerpoint/2010/main" val="1563738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857D2AD-9366-467F-B6D4-3E242B2972E9}" type="datetimeFigureOut">
              <a:rPr lang="es-ES" smtClean="0"/>
              <a:t>06/04/2021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E78D2DF-EA5B-4775-80BD-BE72BF7E889C}" type="slidenum">
              <a:rPr lang="es-ES" smtClean="0"/>
              <a:t>‹Nº›</a:t>
            </a:fld>
            <a:endParaRPr lang="es-ES"/>
          </a:p>
        </p:txBody>
      </p:sp>
    </p:spTree>
    <p:extLst>
      <p:ext uri="{BB962C8B-B14F-4D97-AF65-F5344CB8AC3E}">
        <p14:creationId xmlns:p14="http://schemas.microsoft.com/office/powerpoint/2010/main" val="1152825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57D2AD-9366-467F-B6D4-3E242B2972E9}" type="datetimeFigureOut">
              <a:rPr lang="es-ES" smtClean="0"/>
              <a:t>06/04/2021</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78D2DF-EA5B-4775-80BD-BE72BF7E889C}" type="slidenum">
              <a:rPr lang="es-ES" smtClean="0"/>
              <a:t>‹Nº›</a:t>
            </a:fld>
            <a:endParaRPr lang="es-ES"/>
          </a:p>
        </p:txBody>
      </p:sp>
    </p:spTree>
    <p:extLst>
      <p:ext uri="{BB962C8B-B14F-4D97-AF65-F5344CB8AC3E}">
        <p14:creationId xmlns:p14="http://schemas.microsoft.com/office/powerpoint/2010/main" val="1083498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jpeg"/><Relationship Id="rId3" Type="http://schemas.openxmlformats.org/officeDocument/2006/relationships/image" Target="../media/image3.png"/><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gif"/><Relationship Id="rId11" Type="http://schemas.openxmlformats.org/officeDocument/2006/relationships/image" Target="../media/image16.jpe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4.pn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1.gi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7.gi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gif"/><Relationship Id="rId5" Type="http://schemas.openxmlformats.org/officeDocument/2006/relationships/image" Target="../media/image28.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3" Type="http://schemas.openxmlformats.org/officeDocument/2006/relationships/image" Target="../media/image4.png"/><Relationship Id="rId7" Type="http://schemas.openxmlformats.org/officeDocument/2006/relationships/image" Target="../media/image32.png"/><Relationship Id="rId12"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3.png"/><Relationship Id="rId9" Type="http://schemas.openxmlformats.org/officeDocument/2006/relationships/image" Target="../media/image34.jpeg"/></Relationships>
</file>

<file path=ppt/slides/_rels/slide1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9.jpeg"/><Relationship Id="rId7"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png"/><Relationship Id="rId7"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4.gif"/><Relationship Id="rId11" Type="http://schemas.openxmlformats.org/officeDocument/2006/relationships/image" Target="../media/image49.png"/><Relationship Id="rId5" Type="http://schemas.openxmlformats.org/officeDocument/2006/relationships/image" Target="../media/image43.jpeg"/><Relationship Id="rId10" Type="http://schemas.openxmlformats.org/officeDocument/2006/relationships/image" Target="../media/image48.png"/><Relationship Id="rId4" Type="http://schemas.openxmlformats.org/officeDocument/2006/relationships/image" Target="../media/image3.png"/><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0.gif"/><Relationship Id="rId7" Type="http://schemas.openxmlformats.org/officeDocument/2006/relationships/image" Target="../media/image5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54.png"/></Relationships>
</file>

<file path=ppt/slides/_rels/slide13.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5.jpeg"/><Relationship Id="rId7"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3.png"/><Relationship Id="rId10" Type="http://schemas.openxmlformats.org/officeDocument/2006/relationships/image" Target="../media/image60.jpeg"/><Relationship Id="rId4" Type="http://schemas.openxmlformats.org/officeDocument/2006/relationships/image" Target="../media/image4.png"/><Relationship Id="rId9" Type="http://schemas.openxmlformats.org/officeDocument/2006/relationships/image" Target="../media/image59.jpeg"/></Relationships>
</file>

<file path=ppt/slides/_rels/slide1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png"/><Relationship Id="rId7"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66.png"/><Relationship Id="rId7" Type="http://schemas.openxmlformats.org/officeDocument/2006/relationships/image" Target="../media/image67.png"/><Relationship Id="rId12"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diagramColors" Target="../diagrams/colors1.xml"/><Relationship Id="rId5" Type="http://schemas.openxmlformats.org/officeDocument/2006/relationships/image" Target="../media/image4.png"/><Relationship Id="rId10" Type="http://schemas.openxmlformats.org/officeDocument/2006/relationships/diagramQuickStyle" Target="../diagrams/quickStyle1.xml"/><Relationship Id="rId4" Type="http://schemas.microsoft.com/office/2007/relationships/hdphoto" Target="../media/hdphoto1.wdp"/><Relationship Id="rId9"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2.jp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57.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png"/><Relationship Id="rId7" Type="http://schemas.openxmlformats.org/officeDocument/2006/relationships/image" Target="../media/image8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3.png"/><Relationship Id="rId9" Type="http://schemas.openxmlformats.org/officeDocument/2006/relationships/image" Target="../media/image82.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4.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0.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4.png"/><Relationship Id="rId7" Type="http://schemas.openxmlformats.org/officeDocument/2006/relationships/image" Target="../media/image8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8" Type="http://schemas.openxmlformats.org/officeDocument/2006/relationships/image" Target="../media/image105.jpeg"/><Relationship Id="rId13" Type="http://schemas.openxmlformats.org/officeDocument/2006/relationships/image" Target="../media/image110.png"/><Relationship Id="rId3" Type="http://schemas.openxmlformats.org/officeDocument/2006/relationships/image" Target="../media/image100.jpeg"/><Relationship Id="rId7" Type="http://schemas.openxmlformats.org/officeDocument/2006/relationships/image" Target="../media/image104.jpeg"/><Relationship Id="rId12" Type="http://schemas.openxmlformats.org/officeDocument/2006/relationships/image" Target="../media/image109.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03.jpeg"/><Relationship Id="rId11" Type="http://schemas.openxmlformats.org/officeDocument/2006/relationships/image" Target="../media/image108.jpeg"/><Relationship Id="rId5" Type="http://schemas.openxmlformats.org/officeDocument/2006/relationships/image" Target="../media/image102.png"/><Relationship Id="rId10" Type="http://schemas.openxmlformats.org/officeDocument/2006/relationships/image" Target="../media/image107.jpeg"/><Relationship Id="rId4" Type="http://schemas.openxmlformats.org/officeDocument/2006/relationships/image" Target="../media/image101.jpeg"/><Relationship Id="rId9" Type="http://schemas.openxmlformats.org/officeDocument/2006/relationships/image" Target="../media/image10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3">
            <a:extLst>
              <a:ext uri="{28A0092B-C50C-407E-A947-70E740481C1C}">
                <a14:useLocalDpi xmlns:a14="http://schemas.microsoft.com/office/drawing/2010/main" val="0"/>
              </a:ext>
            </a:extLst>
          </a:blip>
          <a:srcRect t="18030" r="70410"/>
          <a:stretch/>
        </p:blipFill>
        <p:spPr>
          <a:xfrm>
            <a:off x="-91440" y="1236518"/>
            <a:ext cx="3634740" cy="5621482"/>
          </a:xfrm>
          <a:prstGeom prst="rect">
            <a:avLst/>
          </a:prstGeom>
        </p:spPr>
      </p:pic>
      <p:pic>
        <p:nvPicPr>
          <p:cNvPr id="1028"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4200"/>
          <a:stretch/>
        </p:blipFill>
        <p:spPr bwMode="auto">
          <a:xfrm>
            <a:off x="230390" y="156518"/>
            <a:ext cx="1078865" cy="1080000"/>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p:cNvSpPr txBox="1"/>
          <p:nvPr/>
        </p:nvSpPr>
        <p:spPr>
          <a:xfrm>
            <a:off x="1132609" y="1258499"/>
            <a:ext cx="10640290" cy="461665"/>
          </a:xfrm>
          <a:prstGeom prst="rect">
            <a:avLst/>
          </a:prstGeom>
          <a:noFill/>
        </p:spPr>
        <p:txBody>
          <a:bodyPr wrap="square" rtlCol="0">
            <a:spAutoFit/>
          </a:bodyPr>
          <a:lstStyle/>
          <a:p>
            <a:pPr algn="ctr"/>
            <a:r>
              <a:rPr lang="es-ES" sz="2400" b="1" dirty="0">
                <a:latin typeface="+mj-lt"/>
              </a:rPr>
              <a:t>DEPARTAMENTO DE CIENCIAS DE LA COMPUTACI</a:t>
            </a:r>
            <a:r>
              <a:rPr lang="es-EC" sz="2400" b="1" dirty="0">
                <a:latin typeface="+mj-lt"/>
              </a:rPr>
              <a:t>ÓN</a:t>
            </a:r>
            <a:endParaRPr lang="es-ES" sz="2400" b="1" dirty="0">
              <a:latin typeface="+mj-lt"/>
            </a:endParaRPr>
          </a:p>
        </p:txBody>
      </p:sp>
      <p:sp>
        <p:nvSpPr>
          <p:cNvPr id="22" name="CuadroTexto 21"/>
          <p:cNvSpPr txBox="1"/>
          <p:nvPr/>
        </p:nvSpPr>
        <p:spPr>
          <a:xfrm>
            <a:off x="1132609" y="2248226"/>
            <a:ext cx="10640290" cy="1384995"/>
          </a:xfrm>
          <a:prstGeom prst="rect">
            <a:avLst/>
          </a:prstGeom>
          <a:noFill/>
        </p:spPr>
        <p:txBody>
          <a:bodyPr wrap="square" rtlCol="0">
            <a:spAutoFit/>
          </a:bodyPr>
          <a:lstStyle/>
          <a:p>
            <a:pPr algn="ctr"/>
            <a:r>
              <a:rPr lang="es-EC" sz="2800" b="1" dirty="0">
                <a:effectLst>
                  <a:outerShdw blurRad="50800" dist="38100" dir="13500000" algn="br" rotWithShape="0">
                    <a:prstClr val="black">
                      <a:alpha val="40000"/>
                    </a:prstClr>
                  </a:outerShdw>
                </a:effectLst>
                <a:latin typeface="+mj-lt"/>
              </a:rPr>
              <a:t>Aplicación Multimedia Edu-Entertainment para Educación Ambiental, utilizando técnicas de Realidad Virtual y Realidad Aumentada.</a:t>
            </a:r>
            <a:endParaRPr lang="es-ES" sz="2800" b="1" dirty="0">
              <a:effectLst>
                <a:outerShdw blurRad="50800" dist="38100" dir="13500000" algn="br" rotWithShape="0">
                  <a:prstClr val="black">
                    <a:alpha val="40000"/>
                  </a:prstClr>
                </a:outerShdw>
              </a:effectLst>
              <a:latin typeface="+mj-lt"/>
            </a:endParaRPr>
          </a:p>
        </p:txBody>
      </p:sp>
      <p:sp>
        <p:nvSpPr>
          <p:cNvPr id="23" name="CuadroTexto 22"/>
          <p:cNvSpPr txBox="1"/>
          <p:nvPr/>
        </p:nvSpPr>
        <p:spPr>
          <a:xfrm>
            <a:off x="1132609" y="3760144"/>
            <a:ext cx="10640290" cy="461665"/>
          </a:xfrm>
          <a:prstGeom prst="rect">
            <a:avLst/>
          </a:prstGeom>
          <a:noFill/>
        </p:spPr>
        <p:txBody>
          <a:bodyPr wrap="square" rtlCol="0">
            <a:spAutoFit/>
          </a:bodyPr>
          <a:lstStyle/>
          <a:p>
            <a:pPr algn="ctr"/>
            <a:endParaRPr lang="es-ES" sz="2400" b="1" dirty="0">
              <a:latin typeface="+mj-lt"/>
            </a:endParaRPr>
          </a:p>
        </p:txBody>
      </p:sp>
      <p:sp>
        <p:nvSpPr>
          <p:cNvPr id="25" name="AutoShape 5"/>
          <p:cNvSpPr>
            <a:spLocks noChangeArrowheads="1"/>
          </p:cNvSpPr>
          <p:nvPr/>
        </p:nvSpPr>
        <p:spPr bwMode="auto">
          <a:xfrm>
            <a:off x="2778875" y="4442592"/>
            <a:ext cx="7347758" cy="1778347"/>
          </a:xfrm>
          <a:prstGeom prst="flowChartAlternateProcess">
            <a:avLst/>
          </a:prstGeom>
          <a:solidFill>
            <a:schemeClr val="accent6">
              <a:lumMod val="40000"/>
              <a:lumOff val="60000"/>
            </a:schemeClr>
          </a:solidFill>
          <a:ln w="76200">
            <a:solidFill>
              <a:schemeClr val="accent6">
                <a:lumMod val="50000"/>
              </a:schemeClr>
            </a:solidFill>
            <a:miter lim="800000"/>
            <a:headEnd/>
            <a:tailEnd/>
          </a:ln>
        </p:spPr>
        <p:txBody>
          <a:bodyPr wrap="none" anchor="ct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br>
              <a:rPr kumimoji="0" lang="es-ES" altLang="es-ES" sz="1800" b="0" dirty="0">
                <a:solidFill>
                  <a:schemeClr val="tx1"/>
                </a:solidFill>
                <a:latin typeface="+mj-lt"/>
              </a:rPr>
            </a:br>
            <a:r>
              <a:rPr kumimoji="0" lang="es-ES" altLang="es-ES" sz="1800" dirty="0">
                <a:solidFill>
                  <a:schemeClr val="tx1"/>
                </a:solidFill>
                <a:latin typeface="+mj-lt"/>
              </a:rPr>
              <a:t>AUTORES: </a:t>
            </a:r>
          </a:p>
          <a:p>
            <a:pPr algn="ctr" eaLnBrk="1" hangingPunct="1"/>
            <a:r>
              <a:rPr kumimoji="0" lang="es-ES" altLang="es-ES" sz="1800" b="0" dirty="0">
                <a:solidFill>
                  <a:schemeClr val="tx1"/>
                </a:solidFill>
                <a:latin typeface="+mj-lt"/>
              </a:rPr>
              <a:t>ARAUJO OLALLA DIEGO FERNANDO</a:t>
            </a:r>
          </a:p>
          <a:p>
            <a:pPr algn="ctr" eaLnBrk="1" hangingPunct="1"/>
            <a:r>
              <a:rPr kumimoji="0" lang="es-ES" altLang="es-ES" sz="1800" b="0" dirty="0">
                <a:solidFill>
                  <a:schemeClr val="tx1"/>
                </a:solidFill>
                <a:latin typeface="+mj-lt"/>
              </a:rPr>
              <a:t>DE LA CRUZ TOAPANTA BRYAN VINICIO</a:t>
            </a:r>
          </a:p>
          <a:p>
            <a:pPr algn="ctr" eaLnBrk="1" hangingPunct="1"/>
            <a:endParaRPr kumimoji="0" lang="es-ES" altLang="es-ES" sz="1800" b="0" dirty="0">
              <a:solidFill>
                <a:schemeClr val="tx1"/>
              </a:solidFill>
              <a:latin typeface="+mj-lt"/>
            </a:endParaRPr>
          </a:p>
          <a:p>
            <a:pPr algn="ctr" eaLnBrk="1" hangingPunct="1"/>
            <a:r>
              <a:rPr kumimoji="0" lang="es-ES" altLang="es-ES" sz="1800" dirty="0">
                <a:solidFill>
                  <a:schemeClr val="tx1"/>
                </a:solidFill>
                <a:latin typeface="+mj-lt"/>
              </a:rPr>
              <a:t>DIRECTOR: </a:t>
            </a:r>
          </a:p>
          <a:p>
            <a:pPr algn="ctr"/>
            <a:r>
              <a:rPr kumimoji="0" lang="es-ES" altLang="es-ES" sz="1800" b="0" dirty="0">
                <a:solidFill>
                  <a:schemeClr val="tx1"/>
                </a:solidFill>
                <a:latin typeface="+mj-lt"/>
              </a:rPr>
              <a:t>ING. VILLACIS SILVA CESAR JAVIER</a:t>
            </a:r>
          </a:p>
          <a:p>
            <a:pPr algn="ctr" eaLnBrk="1" hangingPunct="1"/>
            <a:endParaRPr kumimoji="0" lang="es-ES" altLang="es-ES" sz="1800" b="0" dirty="0">
              <a:solidFill>
                <a:schemeClr val="tx1"/>
              </a:solidFill>
              <a:latin typeface="+mj-lt"/>
            </a:endParaRPr>
          </a:p>
        </p:txBody>
      </p:sp>
      <p:sp>
        <p:nvSpPr>
          <p:cNvPr id="26" name="CuadroTexto 25"/>
          <p:cNvSpPr txBox="1"/>
          <p:nvPr/>
        </p:nvSpPr>
        <p:spPr>
          <a:xfrm>
            <a:off x="1286394" y="106274"/>
            <a:ext cx="10640290" cy="1200329"/>
          </a:xfrm>
          <a:prstGeom prst="rect">
            <a:avLst/>
          </a:prstGeom>
          <a:noFill/>
        </p:spPr>
        <p:txBody>
          <a:bodyPr wrap="square" rtlCol="0">
            <a:spAutoFit/>
          </a:bodyPr>
          <a:lstStyle/>
          <a:p>
            <a:pPr algn="ctr"/>
            <a:r>
              <a:rPr lang="es-ES" sz="3600" b="1" dirty="0">
                <a:latin typeface="+mj-lt"/>
              </a:rPr>
              <a:t>UNIVERSIDAD DE LAS FUERZAS ARMADAS ESPE</a:t>
            </a:r>
          </a:p>
        </p:txBody>
      </p:sp>
      <p:cxnSp>
        <p:nvCxnSpPr>
          <p:cNvPr id="20" name="Conector recto 19"/>
          <p:cNvCxnSpPr/>
          <p:nvPr/>
        </p:nvCxnSpPr>
        <p:spPr>
          <a:xfrm>
            <a:off x="1288473" y="2224388"/>
            <a:ext cx="36000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a:off x="8090811" y="3698489"/>
            <a:ext cx="36000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flipV="1">
            <a:off x="11690811" y="3153058"/>
            <a:ext cx="6927" cy="504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Conector recto 31"/>
          <p:cNvCxnSpPr/>
          <p:nvPr/>
        </p:nvCxnSpPr>
        <p:spPr>
          <a:xfrm flipV="1">
            <a:off x="1279467" y="2213997"/>
            <a:ext cx="6927" cy="54250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Conector recto 32"/>
          <p:cNvCxnSpPr/>
          <p:nvPr/>
        </p:nvCxnSpPr>
        <p:spPr>
          <a:xfrm>
            <a:off x="8090811" y="3760144"/>
            <a:ext cx="3672000" cy="0"/>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Conector recto 33"/>
          <p:cNvCxnSpPr/>
          <p:nvPr/>
        </p:nvCxnSpPr>
        <p:spPr>
          <a:xfrm flipV="1">
            <a:off x="11755884" y="3158518"/>
            <a:ext cx="6927" cy="612000"/>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Conector recto 34"/>
          <p:cNvCxnSpPr/>
          <p:nvPr/>
        </p:nvCxnSpPr>
        <p:spPr>
          <a:xfrm>
            <a:off x="1216473" y="2157047"/>
            <a:ext cx="3672000" cy="0"/>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Conector recto 35"/>
          <p:cNvCxnSpPr/>
          <p:nvPr/>
        </p:nvCxnSpPr>
        <p:spPr>
          <a:xfrm flipV="1">
            <a:off x="1213867" y="2154896"/>
            <a:ext cx="6927" cy="612000"/>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4404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4" descr="Resultado de imagen para SELLO ESP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1997541" y="431876"/>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AGENDA</a:t>
            </a:r>
            <a:r>
              <a:rPr kumimoji="0" lang="es-ES_tradnl" altLang="en-US" sz="2800" dirty="0">
                <a:latin typeface="Arial" panose="020B0604020202020204" pitchFamily="34" charset="0"/>
              </a:rPr>
              <a:t> </a:t>
            </a:r>
            <a:endParaRPr kumimoji="0" lang="es-ES" altLang="en-US" sz="4000" dirty="0">
              <a:latin typeface="Arial" panose="020B0604020202020204" pitchFamily="34" charset="0"/>
            </a:endParaRPr>
          </a:p>
        </p:txBody>
      </p:sp>
      <p:sp>
        <p:nvSpPr>
          <p:cNvPr id="4" name="Marcador de contenido 3"/>
          <p:cNvSpPr>
            <a:spLocks noGrp="1"/>
          </p:cNvSpPr>
          <p:nvPr>
            <p:ph idx="1"/>
          </p:nvPr>
        </p:nvSpPr>
        <p:spPr>
          <a:xfrm>
            <a:off x="3151983" y="1472101"/>
            <a:ext cx="7016750" cy="4768675"/>
          </a:xfrm>
        </p:spPr>
        <p:txBody>
          <a:bodyPr>
            <a:noAutofit/>
          </a:bodyPr>
          <a:lstStyle/>
          <a:p>
            <a:pPr marL="571500" indent="-571500">
              <a:buFont typeface="+mj-lt"/>
              <a:buAutoNum type="romanUcPeriod"/>
            </a:pPr>
            <a:r>
              <a:rPr lang="es-ES" sz="2000" b="1" dirty="0">
                <a:latin typeface="+mj-lt"/>
              </a:rPr>
              <a:t>INTRODUCCIÓN</a:t>
            </a:r>
          </a:p>
          <a:p>
            <a:pPr marL="971550" lvl="1" indent="-514350">
              <a:buFont typeface="+mj-lt"/>
              <a:buAutoNum type="arabicPeriod"/>
            </a:pPr>
            <a:r>
              <a:rPr lang="es-ES" sz="1800" dirty="0">
                <a:latin typeface="+mj-lt"/>
              </a:rPr>
              <a:t>Antecedentes</a:t>
            </a:r>
          </a:p>
          <a:p>
            <a:pPr marL="971550" lvl="1" indent="-514350">
              <a:buFont typeface="+mj-lt"/>
              <a:buAutoNum type="arabicPeriod"/>
            </a:pPr>
            <a:r>
              <a:rPr lang="es-ES" sz="1800" dirty="0">
                <a:latin typeface="+mj-lt"/>
              </a:rPr>
              <a:t>Problemática</a:t>
            </a:r>
          </a:p>
          <a:p>
            <a:pPr marL="971550" lvl="1" indent="-514350">
              <a:buFont typeface="+mj-lt"/>
              <a:buAutoNum type="arabicPeriod"/>
            </a:pPr>
            <a:r>
              <a:rPr lang="es-ES" sz="1800" dirty="0">
                <a:latin typeface="+mj-lt"/>
              </a:rPr>
              <a:t>Justificación</a:t>
            </a:r>
          </a:p>
          <a:p>
            <a:pPr marL="971550" lvl="1" indent="-514350">
              <a:buFont typeface="+mj-lt"/>
              <a:buAutoNum type="arabicPeriod"/>
            </a:pPr>
            <a:r>
              <a:rPr lang="es-ES" sz="1800" dirty="0">
                <a:latin typeface="+mj-lt"/>
              </a:rPr>
              <a:t>Objetivos</a:t>
            </a:r>
          </a:p>
          <a:p>
            <a:pPr marL="971550" lvl="1" indent="-514350">
              <a:buFont typeface="+mj-lt"/>
              <a:buAutoNum type="arabicPeriod"/>
            </a:pPr>
            <a:r>
              <a:rPr lang="es-ES" sz="1800" dirty="0">
                <a:latin typeface="+mj-lt"/>
              </a:rPr>
              <a:t>Alcance</a:t>
            </a:r>
          </a:p>
          <a:p>
            <a:pPr marL="571500" indent="-571500">
              <a:buFont typeface="+mj-lt"/>
              <a:buAutoNum type="romanUcPeriod" startAt="2"/>
            </a:pPr>
            <a:r>
              <a:rPr lang="es-ES" sz="2000" b="1" dirty="0">
                <a:latin typeface="+mj-lt"/>
              </a:rPr>
              <a:t>METODOLOGÍA</a:t>
            </a:r>
          </a:p>
          <a:p>
            <a:pPr marL="571500" indent="-571500">
              <a:buFont typeface="+mj-lt"/>
              <a:buAutoNum type="romanUcPeriod" startAt="2"/>
            </a:pPr>
            <a:r>
              <a:rPr lang="es-ES" sz="2000" b="1" dirty="0">
                <a:latin typeface="+mj-lt"/>
              </a:rPr>
              <a:t>CONSTRUCCIÓN DE LA SOLUCIÓN</a:t>
            </a:r>
          </a:p>
          <a:p>
            <a:pPr marL="571500" indent="-571500">
              <a:buFont typeface="+mj-lt"/>
              <a:buAutoNum type="romanUcPeriod" startAt="2"/>
            </a:pPr>
            <a:r>
              <a:rPr lang="es-ES" sz="2000" b="1" dirty="0">
                <a:latin typeface="+mj-lt"/>
              </a:rPr>
              <a:t>VALIDACIÓN DEL PROTOTIPO</a:t>
            </a:r>
          </a:p>
          <a:p>
            <a:pPr marL="571500" indent="-571500">
              <a:buFont typeface="+mj-lt"/>
              <a:buAutoNum type="romanUcPeriod" startAt="2"/>
            </a:pPr>
            <a:r>
              <a:rPr lang="es-ES" sz="2000" b="1" dirty="0">
                <a:latin typeface="+mj-lt"/>
              </a:rPr>
              <a:t>CONCLUSIONES Y RECOMENDACIONES</a:t>
            </a:r>
          </a:p>
          <a:p>
            <a:pPr marL="571500" indent="-571500">
              <a:buFont typeface="+mj-lt"/>
              <a:buAutoNum type="romanUcPeriod" startAt="2"/>
            </a:pPr>
            <a:r>
              <a:rPr lang="es-ES" sz="2000" b="1" dirty="0">
                <a:latin typeface="+mj-lt"/>
              </a:rPr>
              <a:t>TRABAJOS FUTUROS</a:t>
            </a:r>
            <a:endParaRPr lang="es-EC" sz="2000" b="1" dirty="0">
              <a:latin typeface="+mj-lt"/>
            </a:endParaRPr>
          </a:p>
        </p:txBody>
      </p:sp>
      <p:sp>
        <p:nvSpPr>
          <p:cNvPr id="16" name="Rectangle 4"/>
          <p:cNvSpPr>
            <a:spLocks noChangeArrowheads="1"/>
          </p:cNvSpPr>
          <p:nvPr/>
        </p:nvSpPr>
        <p:spPr bwMode="auto">
          <a:xfrm>
            <a:off x="260788" y="2665024"/>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20" name="Rectangle 4"/>
          <p:cNvSpPr>
            <a:spLocks noChangeArrowheads="1"/>
          </p:cNvSpPr>
          <p:nvPr/>
        </p:nvSpPr>
        <p:spPr bwMode="auto">
          <a:xfrm>
            <a:off x="98835" y="3264575"/>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Objetivos</a:t>
            </a:r>
            <a:endParaRPr kumimoji="0" lang="es-ES" altLang="en-US" sz="2000" b="0" dirty="0">
              <a:solidFill>
                <a:schemeClr val="tx1"/>
              </a:solidFill>
              <a:latin typeface="Arial" panose="020B0604020202020204" pitchFamily="34" charset="0"/>
            </a:endParaRPr>
          </a:p>
        </p:txBody>
      </p:sp>
      <p:sp>
        <p:nvSpPr>
          <p:cNvPr id="21"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22" name="Rectangle 4"/>
          <p:cNvSpPr>
            <a:spLocks noChangeArrowheads="1"/>
          </p:cNvSpPr>
          <p:nvPr/>
        </p:nvSpPr>
        <p:spPr bwMode="auto">
          <a:xfrm>
            <a:off x="260788" y="2950412"/>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23"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24"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25"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26" name="Rectangle 4"/>
          <p:cNvSpPr>
            <a:spLocks noChangeArrowheads="1"/>
          </p:cNvSpPr>
          <p:nvPr/>
        </p:nvSpPr>
        <p:spPr bwMode="auto">
          <a:xfrm>
            <a:off x="163813" y="2119831"/>
            <a:ext cx="1742414"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t>INTRODUCCIÓN</a:t>
            </a:r>
            <a:endParaRPr kumimoji="0" lang="es-ES" altLang="en-US" sz="2000" b="0" dirty="0">
              <a:latin typeface="Arial" panose="020B0604020202020204" pitchFamily="34" charset="0"/>
            </a:endParaRPr>
          </a:p>
        </p:txBody>
      </p:sp>
      <p:sp>
        <p:nvSpPr>
          <p:cNvPr id="27"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28"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29" name="Rectangle 4"/>
          <p:cNvSpPr>
            <a:spLocks noChangeArrowheads="1"/>
          </p:cNvSpPr>
          <p:nvPr/>
        </p:nvSpPr>
        <p:spPr bwMode="auto">
          <a:xfrm>
            <a:off x="35" y="5706768"/>
            <a:ext cx="1997506"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endParaRPr kumimoji="0" lang="es-ES" altLang="en-US" sz="2000" b="0" dirty="0">
              <a:solidFill>
                <a:schemeClr val="tx1"/>
              </a:solidFill>
              <a:latin typeface="Arial" panose="020B0604020202020204" pitchFamily="34" charset="0"/>
            </a:endParaRPr>
          </a:p>
        </p:txBody>
      </p:sp>
      <p:sp>
        <p:nvSpPr>
          <p:cNvPr id="30"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1" name="Elipse 30"/>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a:t>
            </a:r>
          </a:p>
        </p:txBody>
      </p:sp>
    </p:spTree>
    <p:extLst>
      <p:ext uri="{BB962C8B-B14F-4D97-AF65-F5344CB8AC3E}">
        <p14:creationId xmlns:p14="http://schemas.microsoft.com/office/powerpoint/2010/main" val="421933385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37" name="Conector recto 36"/>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9" name="Picture 4" descr="Resultado de imagen para SELLO ESP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4"/>
          <p:cNvSpPr>
            <a:spLocks noChangeArrowheads="1"/>
          </p:cNvSpPr>
          <p:nvPr/>
        </p:nvSpPr>
        <p:spPr bwMode="auto">
          <a:xfrm>
            <a:off x="2139927" y="406891"/>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Antecedentes</a:t>
            </a:r>
            <a:endParaRPr kumimoji="0" lang="es-ES" altLang="en-US" sz="4000" b="0" dirty="0">
              <a:latin typeface="Arial" panose="020B0604020202020204" pitchFamily="34" charset="0"/>
            </a:endParaRPr>
          </a:p>
        </p:txBody>
      </p:sp>
      <p:sp>
        <p:nvSpPr>
          <p:cNvPr id="56" name="Elipse 55"/>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3</a:t>
            </a:r>
            <a:endParaRPr lang="es-EC" sz="2000" b="1" dirty="0">
              <a:solidFill>
                <a:schemeClr val="tx1"/>
              </a:solidFill>
            </a:endParaRPr>
          </a:p>
        </p:txBody>
      </p:sp>
      <p:sp>
        <p:nvSpPr>
          <p:cNvPr id="57" name="Rectangle 4"/>
          <p:cNvSpPr>
            <a:spLocks noChangeArrowheads="1"/>
          </p:cNvSpPr>
          <p:nvPr/>
        </p:nvSpPr>
        <p:spPr bwMode="auto">
          <a:xfrm>
            <a:off x="260788" y="2665024"/>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58" name="Rectangle 4"/>
          <p:cNvSpPr>
            <a:spLocks noChangeArrowheads="1"/>
          </p:cNvSpPr>
          <p:nvPr/>
        </p:nvSpPr>
        <p:spPr bwMode="auto">
          <a:xfrm>
            <a:off x="98835" y="3264575"/>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Objetivos</a:t>
            </a:r>
            <a:endParaRPr kumimoji="0" lang="es-ES" altLang="en-US" sz="2000" b="0" dirty="0">
              <a:solidFill>
                <a:schemeClr val="tx1"/>
              </a:solidFill>
              <a:latin typeface="Arial" panose="020B0604020202020204" pitchFamily="34" charset="0"/>
            </a:endParaRPr>
          </a:p>
        </p:txBody>
      </p:sp>
      <p:sp>
        <p:nvSpPr>
          <p:cNvPr id="59"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60" name="Rectangle 4"/>
          <p:cNvSpPr>
            <a:spLocks noChangeArrowheads="1"/>
          </p:cNvSpPr>
          <p:nvPr/>
        </p:nvSpPr>
        <p:spPr bwMode="auto">
          <a:xfrm>
            <a:off x="260788" y="2950412"/>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61"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62"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63" name="Rectangle 4"/>
          <p:cNvSpPr>
            <a:spLocks noChangeArrowheads="1"/>
          </p:cNvSpPr>
          <p:nvPr/>
        </p:nvSpPr>
        <p:spPr bwMode="auto">
          <a:xfrm>
            <a:off x="142421" y="2395307"/>
            <a:ext cx="1748939"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t>Antecedentes</a:t>
            </a:r>
            <a:endParaRPr kumimoji="0" lang="es-ES" altLang="en-US" sz="2000" b="0" dirty="0">
              <a:latin typeface="Arial" panose="020B0604020202020204" pitchFamily="34" charset="0"/>
            </a:endParaRPr>
          </a:p>
        </p:txBody>
      </p:sp>
      <p:sp>
        <p:nvSpPr>
          <p:cNvPr id="64"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65"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66"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67"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pic>
        <p:nvPicPr>
          <p:cNvPr id="20" name="Picture 4" descr="Explotación de Recursos Naturales - Concepto, tipos y ejemplos">
            <a:extLst>
              <a:ext uri="{FF2B5EF4-FFF2-40B4-BE49-F238E27FC236}">
                <a16:creationId xmlns:a16="http://schemas.microsoft.com/office/drawing/2014/main" id="{F9135541-34AB-43F8-8ACC-DCEEE8692A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32203" y="1982576"/>
            <a:ext cx="2154163" cy="107708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1" name="Picture 6" descr="La Tierra agotará este fin de semana sus recursos naturales del 2020 -  Ciencia">
            <a:extLst>
              <a:ext uri="{FF2B5EF4-FFF2-40B4-BE49-F238E27FC236}">
                <a16:creationId xmlns:a16="http://schemas.microsoft.com/office/drawing/2014/main" id="{4D0E29F6-E9EA-4E19-A81A-04C19EA92CA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32202" y="3129355"/>
            <a:ext cx="2154163" cy="98948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2" name="Flecha derecha 1">
            <a:extLst>
              <a:ext uri="{FF2B5EF4-FFF2-40B4-BE49-F238E27FC236}">
                <a16:creationId xmlns:a16="http://schemas.microsoft.com/office/drawing/2014/main" id="{8E708135-D268-4B71-BFF0-22C1BE708DD7}"/>
              </a:ext>
            </a:extLst>
          </p:cNvPr>
          <p:cNvSpPr/>
          <p:nvPr/>
        </p:nvSpPr>
        <p:spPr>
          <a:xfrm>
            <a:off x="6389235" y="260254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23" name="Picture 8" descr="C. La teoría del comercio y los recursos naturales">
            <a:extLst>
              <a:ext uri="{FF2B5EF4-FFF2-40B4-BE49-F238E27FC236}">
                <a16:creationId xmlns:a16="http://schemas.microsoft.com/office/drawing/2014/main" id="{005B6733-110A-45E0-AB28-7D1DF5CDB6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1811" y="2061334"/>
            <a:ext cx="2266467" cy="150823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4" name="Imagen 23">
            <a:extLst>
              <a:ext uri="{FF2B5EF4-FFF2-40B4-BE49-F238E27FC236}">
                <a16:creationId xmlns:a16="http://schemas.microsoft.com/office/drawing/2014/main" id="{6A0CD62F-3AF7-40CB-A475-236458E13708}"/>
              </a:ext>
            </a:extLst>
          </p:cNvPr>
          <p:cNvPicPr>
            <a:picLocks noChangeAspect="1"/>
          </p:cNvPicPr>
          <p:nvPr/>
        </p:nvPicPr>
        <p:blipFill>
          <a:blip r:embed="rId8"/>
          <a:stretch>
            <a:fillRect/>
          </a:stretch>
        </p:blipFill>
        <p:spPr>
          <a:xfrm>
            <a:off x="7632202" y="4412741"/>
            <a:ext cx="2261128" cy="1504678"/>
          </a:xfrm>
          <a:prstGeom prst="rect">
            <a:avLst/>
          </a:prstGeom>
        </p:spPr>
      </p:pic>
      <p:pic>
        <p:nvPicPr>
          <p:cNvPr id="25" name="Picture 12" descr="La enorme importancia de la educación ambiental en las aulas">
            <a:extLst>
              <a:ext uri="{FF2B5EF4-FFF2-40B4-BE49-F238E27FC236}">
                <a16:creationId xmlns:a16="http://schemas.microsoft.com/office/drawing/2014/main" id="{0DCAAB93-8B6E-4F3B-A313-763E5D301E8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4201" y="4564872"/>
            <a:ext cx="2413466" cy="13525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6" name="Flecha derecha 4">
            <a:extLst>
              <a:ext uri="{FF2B5EF4-FFF2-40B4-BE49-F238E27FC236}">
                <a16:creationId xmlns:a16="http://schemas.microsoft.com/office/drawing/2014/main" id="{A3CC6CD5-5DE5-47E5-9E2E-7B5D5306C2A4}"/>
              </a:ext>
            </a:extLst>
          </p:cNvPr>
          <p:cNvSpPr/>
          <p:nvPr/>
        </p:nvSpPr>
        <p:spPr>
          <a:xfrm rot="5400000">
            <a:off x="8505080" y="4171267"/>
            <a:ext cx="408404" cy="4829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7" name="Flecha derecha 30">
            <a:extLst>
              <a:ext uri="{FF2B5EF4-FFF2-40B4-BE49-F238E27FC236}">
                <a16:creationId xmlns:a16="http://schemas.microsoft.com/office/drawing/2014/main" id="{57582215-409E-4724-BA97-E31AC7B9BE20}"/>
              </a:ext>
            </a:extLst>
          </p:cNvPr>
          <p:cNvSpPr/>
          <p:nvPr/>
        </p:nvSpPr>
        <p:spPr>
          <a:xfrm rot="10800000">
            <a:off x="6336866" y="492276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28" name="Grupo 27">
            <a:extLst>
              <a:ext uri="{FF2B5EF4-FFF2-40B4-BE49-F238E27FC236}">
                <a16:creationId xmlns:a16="http://schemas.microsoft.com/office/drawing/2014/main" id="{C6B8F2A4-F85F-47F9-B673-5EEE8B950EBB}"/>
              </a:ext>
            </a:extLst>
          </p:cNvPr>
          <p:cNvGrpSpPr/>
          <p:nvPr/>
        </p:nvGrpSpPr>
        <p:grpSpPr>
          <a:xfrm>
            <a:off x="3611811" y="1168825"/>
            <a:ext cx="2266467" cy="720242"/>
            <a:chOff x="2444857" y="3634490"/>
            <a:chExt cx="2280335" cy="538679"/>
          </a:xfrm>
        </p:grpSpPr>
        <p:sp>
          <p:nvSpPr>
            <p:cNvPr id="29" name="CuadroTexto 28">
              <a:extLst>
                <a:ext uri="{FF2B5EF4-FFF2-40B4-BE49-F238E27FC236}">
                  <a16:creationId xmlns:a16="http://schemas.microsoft.com/office/drawing/2014/main" id="{832AB9F2-D27B-4DF5-B3DA-969F7E0EEB2F}"/>
                </a:ext>
              </a:extLst>
            </p:cNvPr>
            <p:cNvSpPr txBox="1"/>
            <p:nvPr/>
          </p:nvSpPr>
          <p:spPr>
            <a:xfrm>
              <a:off x="2759685" y="3646985"/>
              <a:ext cx="1650678" cy="320333"/>
            </a:xfrm>
            <a:prstGeom prst="rect">
              <a:avLst/>
            </a:prstGeom>
            <a:noFill/>
          </p:spPr>
          <p:txBody>
            <a:bodyPr wrap="square" rtlCol="0">
              <a:spAutoFit/>
            </a:bodyPr>
            <a:lstStyle/>
            <a:p>
              <a:pPr algn="ctr"/>
              <a:r>
                <a:rPr lang="es-EC" b="1" dirty="0">
                  <a:latin typeface="+mj-lt"/>
                </a:rPr>
                <a:t>Explotación de Recursos</a:t>
              </a:r>
            </a:p>
          </p:txBody>
        </p:sp>
        <p:sp>
          <p:nvSpPr>
            <p:cNvPr id="30" name="Rectángulo 29">
              <a:extLst>
                <a:ext uri="{FF2B5EF4-FFF2-40B4-BE49-F238E27FC236}">
                  <a16:creationId xmlns:a16="http://schemas.microsoft.com/office/drawing/2014/main" id="{D0E2CF5F-D91C-44DC-A2DA-2F75D66F6BA1}"/>
                </a:ext>
              </a:extLst>
            </p:cNvPr>
            <p:cNvSpPr/>
            <p:nvPr/>
          </p:nvSpPr>
          <p:spPr>
            <a:xfrm>
              <a:off x="2444857" y="3634490"/>
              <a:ext cx="2280335"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nvGrpSpPr>
          <p:cNvPr id="31" name="Grupo 30">
            <a:extLst>
              <a:ext uri="{FF2B5EF4-FFF2-40B4-BE49-F238E27FC236}">
                <a16:creationId xmlns:a16="http://schemas.microsoft.com/office/drawing/2014/main" id="{C6B8F2A4-F85F-47F9-B673-5EEE8B950EBB}"/>
              </a:ext>
            </a:extLst>
          </p:cNvPr>
          <p:cNvGrpSpPr/>
          <p:nvPr/>
        </p:nvGrpSpPr>
        <p:grpSpPr>
          <a:xfrm>
            <a:off x="7554293" y="1114803"/>
            <a:ext cx="2266467" cy="720242"/>
            <a:chOff x="2444857" y="3634490"/>
            <a:chExt cx="2280335" cy="538679"/>
          </a:xfrm>
        </p:grpSpPr>
        <p:sp>
          <p:nvSpPr>
            <p:cNvPr id="32" name="CuadroTexto 31">
              <a:extLst>
                <a:ext uri="{FF2B5EF4-FFF2-40B4-BE49-F238E27FC236}">
                  <a16:creationId xmlns:a16="http://schemas.microsoft.com/office/drawing/2014/main" id="{832AB9F2-D27B-4DF5-B3DA-969F7E0EEB2F}"/>
                </a:ext>
              </a:extLst>
            </p:cNvPr>
            <p:cNvSpPr txBox="1"/>
            <p:nvPr/>
          </p:nvSpPr>
          <p:spPr>
            <a:xfrm>
              <a:off x="2759685" y="3646985"/>
              <a:ext cx="1650678" cy="483400"/>
            </a:xfrm>
            <a:prstGeom prst="rect">
              <a:avLst/>
            </a:prstGeom>
            <a:noFill/>
          </p:spPr>
          <p:txBody>
            <a:bodyPr wrap="square" rtlCol="0">
              <a:spAutoFit/>
            </a:bodyPr>
            <a:lstStyle/>
            <a:p>
              <a:pPr algn="ctr"/>
              <a:r>
                <a:rPr lang="es-EC" b="1" dirty="0">
                  <a:latin typeface="+mj-lt"/>
                </a:rPr>
                <a:t>Destrucción de muchas áreas</a:t>
              </a:r>
            </a:p>
          </p:txBody>
        </p:sp>
        <p:sp>
          <p:nvSpPr>
            <p:cNvPr id="33" name="Rectángulo 32">
              <a:extLst>
                <a:ext uri="{FF2B5EF4-FFF2-40B4-BE49-F238E27FC236}">
                  <a16:creationId xmlns:a16="http://schemas.microsoft.com/office/drawing/2014/main" id="{D0E2CF5F-D91C-44DC-A2DA-2F75D66F6BA1}"/>
                </a:ext>
              </a:extLst>
            </p:cNvPr>
            <p:cNvSpPr/>
            <p:nvPr/>
          </p:nvSpPr>
          <p:spPr>
            <a:xfrm>
              <a:off x="2444857" y="3634490"/>
              <a:ext cx="2280335"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nvGrpSpPr>
          <p:cNvPr id="34" name="Grupo 33">
            <a:extLst>
              <a:ext uri="{FF2B5EF4-FFF2-40B4-BE49-F238E27FC236}">
                <a16:creationId xmlns:a16="http://schemas.microsoft.com/office/drawing/2014/main" id="{C6B8F2A4-F85F-47F9-B673-5EEE8B950EBB}"/>
              </a:ext>
            </a:extLst>
          </p:cNvPr>
          <p:cNvGrpSpPr/>
          <p:nvPr/>
        </p:nvGrpSpPr>
        <p:grpSpPr>
          <a:xfrm>
            <a:off x="7626863" y="6036439"/>
            <a:ext cx="2266467" cy="720242"/>
            <a:chOff x="2444857" y="3634490"/>
            <a:chExt cx="2280335" cy="538679"/>
          </a:xfrm>
        </p:grpSpPr>
        <p:sp>
          <p:nvSpPr>
            <p:cNvPr id="35" name="CuadroTexto 34">
              <a:extLst>
                <a:ext uri="{FF2B5EF4-FFF2-40B4-BE49-F238E27FC236}">
                  <a16:creationId xmlns:a16="http://schemas.microsoft.com/office/drawing/2014/main" id="{832AB9F2-D27B-4DF5-B3DA-969F7E0EEB2F}"/>
                </a:ext>
              </a:extLst>
            </p:cNvPr>
            <p:cNvSpPr txBox="1"/>
            <p:nvPr/>
          </p:nvSpPr>
          <p:spPr>
            <a:xfrm>
              <a:off x="2509341" y="3646985"/>
              <a:ext cx="2142837" cy="483400"/>
            </a:xfrm>
            <a:prstGeom prst="rect">
              <a:avLst/>
            </a:prstGeom>
            <a:noFill/>
          </p:spPr>
          <p:txBody>
            <a:bodyPr wrap="square" rtlCol="0">
              <a:spAutoFit/>
            </a:bodyPr>
            <a:lstStyle/>
            <a:p>
              <a:pPr algn="ctr"/>
              <a:r>
                <a:rPr lang="es-EC" b="1" dirty="0">
                  <a:latin typeface="+mj-lt"/>
                </a:rPr>
                <a:t>Reservas y parques ecológicos</a:t>
              </a:r>
            </a:p>
          </p:txBody>
        </p:sp>
        <p:sp>
          <p:nvSpPr>
            <p:cNvPr id="42" name="Rectángulo 41">
              <a:extLst>
                <a:ext uri="{FF2B5EF4-FFF2-40B4-BE49-F238E27FC236}">
                  <a16:creationId xmlns:a16="http://schemas.microsoft.com/office/drawing/2014/main" id="{D0E2CF5F-D91C-44DC-A2DA-2F75D66F6BA1}"/>
                </a:ext>
              </a:extLst>
            </p:cNvPr>
            <p:cNvSpPr/>
            <p:nvPr/>
          </p:nvSpPr>
          <p:spPr>
            <a:xfrm>
              <a:off x="2444857" y="3634490"/>
              <a:ext cx="2280335"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nvGrpSpPr>
          <p:cNvPr id="44" name="Grupo 43">
            <a:extLst>
              <a:ext uri="{FF2B5EF4-FFF2-40B4-BE49-F238E27FC236}">
                <a16:creationId xmlns:a16="http://schemas.microsoft.com/office/drawing/2014/main" id="{C6B8F2A4-F85F-47F9-B673-5EEE8B950EBB}"/>
              </a:ext>
            </a:extLst>
          </p:cNvPr>
          <p:cNvGrpSpPr/>
          <p:nvPr/>
        </p:nvGrpSpPr>
        <p:grpSpPr>
          <a:xfrm>
            <a:off x="3667700" y="6028740"/>
            <a:ext cx="2266467" cy="720242"/>
            <a:chOff x="2444857" y="3634490"/>
            <a:chExt cx="2280335" cy="538679"/>
          </a:xfrm>
        </p:grpSpPr>
        <p:sp>
          <p:nvSpPr>
            <p:cNvPr id="45" name="CuadroTexto 44">
              <a:extLst>
                <a:ext uri="{FF2B5EF4-FFF2-40B4-BE49-F238E27FC236}">
                  <a16:creationId xmlns:a16="http://schemas.microsoft.com/office/drawing/2014/main" id="{832AB9F2-D27B-4DF5-B3DA-969F7E0EEB2F}"/>
                </a:ext>
              </a:extLst>
            </p:cNvPr>
            <p:cNvSpPr txBox="1"/>
            <p:nvPr/>
          </p:nvSpPr>
          <p:spPr>
            <a:xfrm>
              <a:off x="2759685" y="3646985"/>
              <a:ext cx="1650678" cy="483400"/>
            </a:xfrm>
            <a:prstGeom prst="rect">
              <a:avLst/>
            </a:prstGeom>
            <a:noFill/>
          </p:spPr>
          <p:txBody>
            <a:bodyPr wrap="square" rtlCol="0">
              <a:spAutoFit/>
            </a:bodyPr>
            <a:lstStyle/>
            <a:p>
              <a:pPr algn="ctr"/>
              <a:r>
                <a:rPr lang="es-EC" b="1" dirty="0">
                  <a:latin typeface="+mj-lt"/>
                </a:rPr>
                <a:t>Educación Ambiental</a:t>
              </a:r>
            </a:p>
          </p:txBody>
        </p:sp>
        <p:sp>
          <p:nvSpPr>
            <p:cNvPr id="46" name="Rectángulo 45">
              <a:extLst>
                <a:ext uri="{FF2B5EF4-FFF2-40B4-BE49-F238E27FC236}">
                  <a16:creationId xmlns:a16="http://schemas.microsoft.com/office/drawing/2014/main" id="{D0E2CF5F-D91C-44DC-A2DA-2F75D66F6BA1}"/>
                </a:ext>
              </a:extLst>
            </p:cNvPr>
            <p:cNvSpPr/>
            <p:nvPr/>
          </p:nvSpPr>
          <p:spPr>
            <a:xfrm>
              <a:off x="2444857" y="3634490"/>
              <a:ext cx="2280335"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Tree>
    <p:extLst>
      <p:ext uri="{BB962C8B-B14F-4D97-AF65-F5344CB8AC3E}">
        <p14:creationId xmlns:p14="http://schemas.microsoft.com/office/powerpoint/2010/main" val="226491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ppt_x"/>
                                          </p:val>
                                        </p:tav>
                                        <p:tav tm="100000">
                                          <p:val>
                                            <p:strVal val="#ppt_x"/>
                                          </p:val>
                                        </p:tav>
                                      </p:tavLst>
                                    </p:anim>
                                    <p:anim calcmode="lin" valueType="num">
                                      <p:cBhvr additive="base">
                                        <p:cTn id="36" dur="500" fill="hold"/>
                                        <p:tgtEl>
                                          <p:spTgt spid="26"/>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ppt_x"/>
                                          </p:val>
                                        </p:tav>
                                        <p:tav tm="100000">
                                          <p:val>
                                            <p:strVal val="#ppt_x"/>
                                          </p:val>
                                        </p:tav>
                                      </p:tavLst>
                                    </p:anim>
                                    <p:anim calcmode="lin" valueType="num">
                                      <p:cBhvr additive="base">
                                        <p:cTn id="4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additive="base">
                                        <p:cTn id="57" dur="500" fill="hold"/>
                                        <p:tgtEl>
                                          <p:spTgt spid="44"/>
                                        </p:tgtEl>
                                        <p:attrNameLst>
                                          <p:attrName>ppt_x</p:attrName>
                                        </p:attrNameLst>
                                      </p:cBhvr>
                                      <p:tavLst>
                                        <p:tav tm="0">
                                          <p:val>
                                            <p:strVal val="#ppt_x"/>
                                          </p:val>
                                        </p:tav>
                                        <p:tav tm="100000">
                                          <p:val>
                                            <p:strVal val="#ppt_x"/>
                                          </p:val>
                                        </p:tav>
                                      </p:tavLst>
                                    </p:anim>
                                    <p:anim calcmode="lin" valueType="num">
                                      <p:cBhvr additive="base">
                                        <p:cTn id="5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4" descr="Resultado de imagen para SELLO ESP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2139642" y="434895"/>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Problemática</a:t>
            </a:r>
            <a:endParaRPr kumimoji="0" lang="es-ES" altLang="en-US" sz="4000" b="0" dirty="0">
              <a:latin typeface="Arial" panose="020B0604020202020204" pitchFamily="34" charset="0"/>
            </a:endParaRPr>
          </a:p>
        </p:txBody>
      </p:sp>
      <p:sp>
        <p:nvSpPr>
          <p:cNvPr id="30" name="AutoShape 5"/>
          <p:cNvSpPr>
            <a:spLocks noChangeArrowheads="1"/>
          </p:cNvSpPr>
          <p:nvPr/>
        </p:nvSpPr>
        <p:spPr bwMode="auto">
          <a:xfrm>
            <a:off x="2620736" y="1498213"/>
            <a:ext cx="8772075" cy="1244916"/>
          </a:xfrm>
          <a:prstGeom prst="flowChartAlternateProcess">
            <a:avLst/>
          </a:prstGeom>
          <a:solidFill>
            <a:schemeClr val="accent6">
              <a:lumMod val="20000"/>
              <a:lumOff val="80000"/>
            </a:schemeClr>
          </a:solidFill>
          <a:ln w="76200">
            <a:solidFill>
              <a:schemeClr val="accent6">
                <a:lumMod val="50000"/>
              </a:schemeClr>
            </a:solidFill>
            <a:miter lim="800000"/>
            <a:headEnd/>
            <a:tailEnd/>
          </a:ln>
        </p:spPr>
        <p:txBody>
          <a:bodyPr wrap="none" anchor="ct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br>
              <a:rPr kumimoji="0" lang="es-ES" altLang="es-ES" sz="2400" dirty="0">
                <a:solidFill>
                  <a:schemeClr val="tx1"/>
                </a:solidFill>
                <a:latin typeface="+mj-lt"/>
              </a:rPr>
            </a:br>
            <a:r>
              <a:rPr kumimoji="0" lang="es-ES" altLang="es-ES" sz="2400" dirty="0">
                <a:solidFill>
                  <a:schemeClr val="tx1"/>
                </a:solidFill>
                <a:latin typeface="+mj-lt"/>
              </a:rPr>
              <a:t>“</a:t>
            </a:r>
            <a:r>
              <a:rPr kumimoji="0" lang="es-EC" altLang="es-ES" sz="2400" dirty="0">
                <a:solidFill>
                  <a:schemeClr val="tx1"/>
                </a:solidFill>
                <a:latin typeface="+mj-lt"/>
              </a:rPr>
              <a:t>Convertid un árbol en leña y arderá para vosotros, </a:t>
            </a:r>
          </a:p>
          <a:p>
            <a:pPr algn="ctr"/>
            <a:r>
              <a:rPr kumimoji="0" lang="es-EC" altLang="es-ES" sz="2400" dirty="0">
                <a:solidFill>
                  <a:schemeClr val="tx1"/>
                </a:solidFill>
                <a:latin typeface="+mj-lt"/>
              </a:rPr>
              <a:t>pero no producirá flores ni frutos para vuestros hijos</a:t>
            </a:r>
            <a:r>
              <a:rPr kumimoji="0" lang="es-ES" altLang="es-ES" sz="2400" dirty="0">
                <a:solidFill>
                  <a:schemeClr val="tx1"/>
                </a:solidFill>
                <a:latin typeface="+mj-lt"/>
              </a:rPr>
              <a:t>”</a:t>
            </a:r>
          </a:p>
          <a:p>
            <a:pPr algn="ctr"/>
            <a:endParaRPr kumimoji="0" lang="es-ES" altLang="es-ES" sz="1100" dirty="0">
              <a:solidFill>
                <a:schemeClr val="tx1"/>
              </a:solidFill>
              <a:latin typeface="+mj-lt"/>
            </a:endParaRPr>
          </a:p>
          <a:p>
            <a:pPr algn="r"/>
            <a:r>
              <a:rPr kumimoji="0" lang="es-ES" altLang="es-ES" sz="1800" i="1" dirty="0">
                <a:solidFill>
                  <a:schemeClr val="tx1"/>
                </a:solidFill>
                <a:latin typeface="+mj-lt"/>
              </a:rPr>
              <a:t>Tagore</a:t>
            </a:r>
            <a:endParaRPr kumimoji="0" lang="es-ES" altLang="es-ES" sz="2400" i="1" dirty="0">
              <a:solidFill>
                <a:schemeClr val="tx1"/>
              </a:solidFill>
              <a:latin typeface="+mj-lt"/>
            </a:endParaRPr>
          </a:p>
          <a:p>
            <a:pPr algn="ctr"/>
            <a:endParaRPr kumimoji="0" lang="es-ES" altLang="es-ES" sz="2400" dirty="0">
              <a:solidFill>
                <a:schemeClr val="tx1"/>
              </a:solidFill>
              <a:latin typeface="+mj-lt"/>
            </a:endParaRPr>
          </a:p>
        </p:txBody>
      </p:sp>
      <p:pic>
        <p:nvPicPr>
          <p:cNvPr id="1026" name="Picture 2" descr="Resultado de imagen para espina de pescado dibujo 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8783" y="1566612"/>
            <a:ext cx="9656762" cy="485649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Resultado de imagen para deforestación 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00085" y="3114704"/>
            <a:ext cx="2097797" cy="15296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sultado de imagen para agricultur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89344" y="2057511"/>
            <a:ext cx="1678483" cy="174381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38" name="Picture 14" descr="Resultado de imagen para ganaderi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1700" y="1722023"/>
            <a:ext cx="1890802" cy="191720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40" name="Picture 16" descr="Resultado de imagen para fabricas maderera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76508" y="1617848"/>
            <a:ext cx="2120206" cy="193013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nvGrpSpPr>
          <p:cNvPr id="3" name="Grupo 2"/>
          <p:cNvGrpSpPr/>
          <p:nvPr/>
        </p:nvGrpSpPr>
        <p:grpSpPr>
          <a:xfrm>
            <a:off x="7272112" y="1676792"/>
            <a:ext cx="2097796" cy="1927596"/>
            <a:chOff x="7038002" y="1615187"/>
            <a:chExt cx="2097796" cy="1927596"/>
          </a:xfrm>
        </p:grpSpPr>
        <p:pic>
          <p:nvPicPr>
            <p:cNvPr id="1042" name="Picture 18" descr="Resultado de imagen para educacion ambiental en los niño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82561" y="1615187"/>
              <a:ext cx="2034196" cy="192071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Señal de prohibido 1"/>
            <p:cNvSpPr/>
            <p:nvPr/>
          </p:nvSpPr>
          <p:spPr>
            <a:xfrm>
              <a:off x="7038002" y="1623927"/>
              <a:ext cx="2097796" cy="1918856"/>
            </a:xfrm>
            <a:prstGeom prst="noSmoking">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C">
                <a:solidFill>
                  <a:schemeClr val="tx1"/>
                </a:solidFill>
              </a:endParaRPr>
            </a:p>
          </p:txBody>
        </p:sp>
      </p:grpSp>
      <p:pic>
        <p:nvPicPr>
          <p:cNvPr id="1044" name="Picture 20" descr="Resultado de imagen para cambio climatic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44782" y="4388932"/>
            <a:ext cx="2030088" cy="186162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46" name="Picture 22" descr="Resultado de imagen para extincion de especie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35928" y="4873592"/>
            <a:ext cx="2002613" cy="184191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48" name="Picture 24" descr="Resultado de imagen para sequias de agua"/>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733063" y="4289812"/>
            <a:ext cx="2183068" cy="198752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7" name="Elipse 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4</a:t>
            </a:r>
            <a:endParaRPr lang="es-EC" sz="2000" b="1" dirty="0">
              <a:solidFill>
                <a:schemeClr val="tx1"/>
              </a:solidFill>
            </a:endParaRPr>
          </a:p>
        </p:txBody>
      </p:sp>
      <p:sp>
        <p:nvSpPr>
          <p:cNvPr id="31" name="Rectangle 4"/>
          <p:cNvSpPr>
            <a:spLocks noChangeArrowheads="1"/>
          </p:cNvSpPr>
          <p:nvPr/>
        </p:nvSpPr>
        <p:spPr bwMode="auto">
          <a:xfrm>
            <a:off x="172405" y="2665024"/>
            <a:ext cx="1718955"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t>Problemática</a:t>
            </a:r>
            <a:endParaRPr kumimoji="0" lang="es-ES" altLang="en-US" sz="2000" b="0" dirty="0">
              <a:latin typeface="Arial" panose="020B0604020202020204" pitchFamily="34" charset="0"/>
            </a:endParaRPr>
          </a:p>
        </p:txBody>
      </p:sp>
      <p:sp>
        <p:nvSpPr>
          <p:cNvPr id="32" name="Rectangle 4"/>
          <p:cNvSpPr>
            <a:spLocks noChangeArrowheads="1"/>
          </p:cNvSpPr>
          <p:nvPr/>
        </p:nvSpPr>
        <p:spPr bwMode="auto">
          <a:xfrm>
            <a:off x="98835" y="3264575"/>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Objetivos</a:t>
            </a:r>
            <a:endParaRPr kumimoji="0" lang="es-ES" altLang="en-US" sz="2000" b="0" dirty="0">
              <a:solidFill>
                <a:schemeClr val="tx1"/>
              </a:solidFill>
              <a:latin typeface="Arial" panose="020B0604020202020204" pitchFamily="34" charset="0"/>
            </a:endParaRPr>
          </a:p>
        </p:txBody>
      </p:sp>
      <p:sp>
        <p:nvSpPr>
          <p:cNvPr id="33"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34" name="Rectangle 4"/>
          <p:cNvSpPr>
            <a:spLocks noChangeArrowheads="1"/>
          </p:cNvSpPr>
          <p:nvPr/>
        </p:nvSpPr>
        <p:spPr bwMode="auto">
          <a:xfrm>
            <a:off x="260788" y="2950412"/>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35"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36"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37"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38"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Tree>
    <p:extLst>
      <p:ext uri="{BB962C8B-B14F-4D97-AF65-F5344CB8AC3E}">
        <p14:creationId xmlns:p14="http://schemas.microsoft.com/office/powerpoint/2010/main" val="17159609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30"/>
                                        </p:tgtEl>
                                        <p:attrNameLst>
                                          <p:attrName>ppt_x</p:attrName>
                                        </p:attrNameLst>
                                      </p:cBhvr>
                                      <p:tavLst>
                                        <p:tav tm="0">
                                          <p:val>
                                            <p:strVal val="ppt_x"/>
                                          </p:val>
                                        </p:tav>
                                        <p:tav tm="100000">
                                          <p:val>
                                            <p:strVal val="ppt_x"/>
                                          </p:val>
                                        </p:tav>
                                      </p:tavLst>
                                    </p:anim>
                                    <p:anim calcmode="lin" valueType="num">
                                      <p:cBhvr additive="base">
                                        <p:cTn id="13" dur="500"/>
                                        <p:tgtEl>
                                          <p:spTgt spid="30"/>
                                        </p:tgtEl>
                                        <p:attrNameLst>
                                          <p:attrName>ppt_y</p:attrName>
                                        </p:attrNameLst>
                                      </p:cBhvr>
                                      <p:tavLst>
                                        <p:tav tm="0">
                                          <p:val>
                                            <p:strVal val="ppt_y"/>
                                          </p:val>
                                        </p:tav>
                                        <p:tav tm="100000">
                                          <p:val>
                                            <p:strVal val="1+ppt_h/2"/>
                                          </p:val>
                                        </p:tav>
                                      </p:tavLst>
                                    </p:anim>
                                    <p:set>
                                      <p:cBhvr>
                                        <p:cTn id="14" dur="1" fill="hold">
                                          <p:stCondLst>
                                            <p:cond delay="499"/>
                                          </p:stCondLst>
                                        </p:cTn>
                                        <p:tgtEl>
                                          <p:spTgt spid="3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1000"/>
                                        <p:tgtEl>
                                          <p:spTgt spid="1026"/>
                                        </p:tgtEl>
                                      </p:cBhvr>
                                    </p:animEffect>
                                    <p:anim calcmode="lin" valueType="num">
                                      <p:cBhvr>
                                        <p:cTn id="20" dur="1000" fill="hold"/>
                                        <p:tgtEl>
                                          <p:spTgt spid="1026"/>
                                        </p:tgtEl>
                                        <p:attrNameLst>
                                          <p:attrName>ppt_x</p:attrName>
                                        </p:attrNameLst>
                                      </p:cBhvr>
                                      <p:tavLst>
                                        <p:tav tm="0">
                                          <p:val>
                                            <p:strVal val="#ppt_x"/>
                                          </p:val>
                                        </p:tav>
                                        <p:tav tm="100000">
                                          <p:val>
                                            <p:strVal val="#ppt_x"/>
                                          </p:val>
                                        </p:tav>
                                      </p:tavLst>
                                    </p:anim>
                                    <p:anim calcmode="lin" valueType="num">
                                      <p:cBhvr>
                                        <p:cTn id="2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circle(in)">
                                      <p:cBhvr>
                                        <p:cTn id="26" dur="20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1034"/>
                                        </p:tgtEl>
                                        <p:attrNameLst>
                                          <p:attrName>style.visibility</p:attrName>
                                        </p:attrNameLst>
                                      </p:cBhvr>
                                      <p:to>
                                        <p:strVal val="visible"/>
                                      </p:to>
                                    </p:set>
                                    <p:animEffect transition="in" filter="circle(in)">
                                      <p:cBhvr>
                                        <p:cTn id="31" dur="2000"/>
                                        <p:tgtEl>
                                          <p:spTgt spid="1034"/>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1038"/>
                                        </p:tgtEl>
                                        <p:attrNameLst>
                                          <p:attrName>style.visibility</p:attrName>
                                        </p:attrNameLst>
                                      </p:cBhvr>
                                      <p:to>
                                        <p:strVal val="visible"/>
                                      </p:to>
                                    </p:set>
                                    <p:animEffect transition="in" filter="circle(in)">
                                      <p:cBhvr>
                                        <p:cTn id="36" dur="2000"/>
                                        <p:tgtEl>
                                          <p:spTgt spid="1038"/>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1040"/>
                                        </p:tgtEl>
                                        <p:attrNameLst>
                                          <p:attrName>style.visibility</p:attrName>
                                        </p:attrNameLst>
                                      </p:cBhvr>
                                      <p:to>
                                        <p:strVal val="visible"/>
                                      </p:to>
                                    </p:set>
                                    <p:animEffect transition="in" filter="circle(in)">
                                      <p:cBhvr>
                                        <p:cTn id="41" dur="2000"/>
                                        <p:tgtEl>
                                          <p:spTgt spid="1040"/>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circle(in)">
                                      <p:cBhvr>
                                        <p:cTn id="46" dur="20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nodeType="clickEffect">
                                  <p:stCondLst>
                                    <p:cond delay="0"/>
                                  </p:stCondLst>
                                  <p:childTnLst>
                                    <p:set>
                                      <p:cBhvr>
                                        <p:cTn id="50" dur="1" fill="hold">
                                          <p:stCondLst>
                                            <p:cond delay="0"/>
                                          </p:stCondLst>
                                        </p:cTn>
                                        <p:tgtEl>
                                          <p:spTgt spid="1044"/>
                                        </p:tgtEl>
                                        <p:attrNameLst>
                                          <p:attrName>style.visibility</p:attrName>
                                        </p:attrNameLst>
                                      </p:cBhvr>
                                      <p:to>
                                        <p:strVal val="visible"/>
                                      </p:to>
                                    </p:set>
                                    <p:animEffect transition="in" filter="circle(in)">
                                      <p:cBhvr>
                                        <p:cTn id="51" dur="2000"/>
                                        <p:tgtEl>
                                          <p:spTgt spid="1044"/>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nodeType="clickEffect">
                                  <p:stCondLst>
                                    <p:cond delay="0"/>
                                  </p:stCondLst>
                                  <p:childTnLst>
                                    <p:set>
                                      <p:cBhvr>
                                        <p:cTn id="55" dur="1" fill="hold">
                                          <p:stCondLst>
                                            <p:cond delay="0"/>
                                          </p:stCondLst>
                                        </p:cTn>
                                        <p:tgtEl>
                                          <p:spTgt spid="1046"/>
                                        </p:tgtEl>
                                        <p:attrNameLst>
                                          <p:attrName>style.visibility</p:attrName>
                                        </p:attrNameLst>
                                      </p:cBhvr>
                                      <p:to>
                                        <p:strVal val="visible"/>
                                      </p:to>
                                    </p:set>
                                    <p:animEffect transition="in" filter="circle(in)">
                                      <p:cBhvr>
                                        <p:cTn id="56" dur="2000"/>
                                        <p:tgtEl>
                                          <p:spTgt spid="1046"/>
                                        </p:tgtEl>
                                      </p:cBhvr>
                                    </p:animEffect>
                                  </p:childTnLst>
                                </p:cTn>
                              </p:par>
                            </p:childTnLst>
                          </p:cTn>
                        </p:par>
                      </p:childTnLst>
                    </p:cTn>
                  </p:par>
                  <p:par>
                    <p:cTn id="57" fill="hold">
                      <p:stCondLst>
                        <p:cond delay="indefinite"/>
                      </p:stCondLst>
                      <p:childTnLst>
                        <p:par>
                          <p:cTn id="58" fill="hold">
                            <p:stCondLst>
                              <p:cond delay="0"/>
                            </p:stCondLst>
                            <p:childTnLst>
                              <p:par>
                                <p:cTn id="59" presetID="6" presetClass="entr" presetSubtype="16" fill="hold" nodeType="clickEffect">
                                  <p:stCondLst>
                                    <p:cond delay="0"/>
                                  </p:stCondLst>
                                  <p:childTnLst>
                                    <p:set>
                                      <p:cBhvr>
                                        <p:cTn id="60" dur="1" fill="hold">
                                          <p:stCondLst>
                                            <p:cond delay="0"/>
                                          </p:stCondLst>
                                        </p:cTn>
                                        <p:tgtEl>
                                          <p:spTgt spid="1048"/>
                                        </p:tgtEl>
                                        <p:attrNameLst>
                                          <p:attrName>style.visibility</p:attrName>
                                        </p:attrNameLst>
                                      </p:cBhvr>
                                      <p:to>
                                        <p:strVal val="visible"/>
                                      </p:to>
                                    </p:set>
                                    <p:animEffect transition="in" filter="circle(in)">
                                      <p:cBhvr>
                                        <p:cTn id="61" dur="2000"/>
                                        <p:tgtEl>
                                          <p:spTgt spid="1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2" descr="Resultado de imagen para mapa de los bosques del ecuador">
            <a:extLst>
              <a:ext uri="{FF2B5EF4-FFF2-40B4-BE49-F238E27FC236}">
                <a16:creationId xmlns:a16="http://schemas.microsoft.com/office/drawing/2014/main" id="{E12287FB-702F-4CBF-BA85-D6BFEFDB52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58948" y="1394379"/>
            <a:ext cx="4251357" cy="5126751"/>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Resultado de imagen para bosque de polylepis chimborazo">
            <a:extLst>
              <a:ext uri="{FF2B5EF4-FFF2-40B4-BE49-F238E27FC236}">
                <a16:creationId xmlns:a16="http://schemas.microsoft.com/office/drawing/2014/main" id="{E63BB83E-42A5-41C0-AAD6-B91A5B3B93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7905" y="1407602"/>
            <a:ext cx="4133442" cy="5088951"/>
          </a:xfrm>
          <a:prstGeom prst="rect">
            <a:avLst/>
          </a:prstGeom>
          <a:noFill/>
          <a:extLst>
            <a:ext uri="{909E8E84-426E-40DD-AFC4-6F175D3DCCD1}">
              <a14:hiddenFill xmlns:a14="http://schemas.microsoft.com/office/drawing/2010/main">
                <a:solidFill>
                  <a:srgbClr val="FFFFFF"/>
                </a:solidFill>
              </a14:hiddenFill>
            </a:ext>
          </a:extLst>
        </p:spPr>
      </p:pic>
      <p:sp>
        <p:nvSpPr>
          <p:cNvPr id="42"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4" descr="Resultado de imagen para SELLO ESP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Resultado de imagen para SELLO ESPE"/>
          <p:cNvPicPr>
            <a:picLocks noChangeAspect="1" noChangeArrowheads="1"/>
          </p:cNvPicPr>
          <p:nvPr/>
        </p:nvPicPr>
        <p:blipFill rotWithShape="1">
          <a:blip r:embed="rId6"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2139642" y="434895"/>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Problemática</a:t>
            </a:r>
            <a:endParaRPr kumimoji="0" lang="es-ES" altLang="en-US" sz="4000" b="0" dirty="0">
              <a:latin typeface="Arial" panose="020B0604020202020204" pitchFamily="34" charset="0"/>
            </a:endParaRPr>
          </a:p>
        </p:txBody>
      </p:sp>
      <p:sp>
        <p:nvSpPr>
          <p:cNvPr id="7" name="Elipse 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5</a:t>
            </a:r>
            <a:endParaRPr lang="es-EC" sz="2000" b="1" dirty="0">
              <a:solidFill>
                <a:schemeClr val="tx1"/>
              </a:solidFill>
            </a:endParaRPr>
          </a:p>
        </p:txBody>
      </p:sp>
      <p:sp>
        <p:nvSpPr>
          <p:cNvPr id="31" name="Rectangle 4"/>
          <p:cNvSpPr>
            <a:spLocks noChangeArrowheads="1"/>
          </p:cNvSpPr>
          <p:nvPr/>
        </p:nvSpPr>
        <p:spPr bwMode="auto">
          <a:xfrm>
            <a:off x="172405" y="2665024"/>
            <a:ext cx="1718955"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t>Problemática</a:t>
            </a:r>
            <a:endParaRPr kumimoji="0" lang="es-ES" altLang="en-US" sz="2000" b="0" dirty="0">
              <a:latin typeface="Arial" panose="020B0604020202020204" pitchFamily="34" charset="0"/>
            </a:endParaRPr>
          </a:p>
        </p:txBody>
      </p:sp>
      <p:sp>
        <p:nvSpPr>
          <p:cNvPr id="32" name="Rectangle 4"/>
          <p:cNvSpPr>
            <a:spLocks noChangeArrowheads="1"/>
          </p:cNvSpPr>
          <p:nvPr/>
        </p:nvSpPr>
        <p:spPr bwMode="auto">
          <a:xfrm>
            <a:off x="98835" y="3264575"/>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Objetivos</a:t>
            </a:r>
            <a:endParaRPr kumimoji="0" lang="es-ES" altLang="en-US" sz="2000" b="0" dirty="0">
              <a:solidFill>
                <a:schemeClr val="tx1"/>
              </a:solidFill>
              <a:latin typeface="Arial" panose="020B0604020202020204" pitchFamily="34" charset="0"/>
            </a:endParaRPr>
          </a:p>
        </p:txBody>
      </p:sp>
      <p:sp>
        <p:nvSpPr>
          <p:cNvPr id="33"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34" name="Rectangle 4"/>
          <p:cNvSpPr>
            <a:spLocks noChangeArrowheads="1"/>
          </p:cNvSpPr>
          <p:nvPr/>
        </p:nvSpPr>
        <p:spPr bwMode="auto">
          <a:xfrm>
            <a:off x="260788" y="2950412"/>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35"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36"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37"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38"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43" name="Rectángulo 42">
            <a:extLst>
              <a:ext uri="{FF2B5EF4-FFF2-40B4-BE49-F238E27FC236}">
                <a16:creationId xmlns:a16="http://schemas.microsoft.com/office/drawing/2014/main" id="{E0E64B45-8B8E-47FD-A679-AB3345FB4DE2}"/>
              </a:ext>
            </a:extLst>
          </p:cNvPr>
          <p:cNvSpPr/>
          <p:nvPr/>
        </p:nvSpPr>
        <p:spPr>
          <a:xfrm>
            <a:off x="2167741" y="1687170"/>
            <a:ext cx="5360894" cy="1703148"/>
          </a:xfrm>
          <a:prstGeom prst="rect">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es-EC" sz="2000" dirty="0">
                <a:latin typeface="+mj-lt"/>
              </a:rPr>
              <a:t> En 1990 el Ecuador era un país que gozaba de abundante flora y fauna; ya que el 69,9% del total de su territorio estaba conformado por bosques que albergaban a muchas especies únicas a nivel mundial (Sánchez and Reyes, 2015).</a:t>
            </a:r>
          </a:p>
        </p:txBody>
      </p:sp>
      <p:grpSp>
        <p:nvGrpSpPr>
          <p:cNvPr id="44" name="Grupo 43">
            <a:extLst>
              <a:ext uri="{FF2B5EF4-FFF2-40B4-BE49-F238E27FC236}">
                <a16:creationId xmlns:a16="http://schemas.microsoft.com/office/drawing/2014/main" id="{83CB9220-4609-46DA-9B3C-60477D4F2970}"/>
              </a:ext>
            </a:extLst>
          </p:cNvPr>
          <p:cNvGrpSpPr/>
          <p:nvPr/>
        </p:nvGrpSpPr>
        <p:grpSpPr>
          <a:xfrm>
            <a:off x="2232308" y="3497297"/>
            <a:ext cx="4866787" cy="1524283"/>
            <a:chOff x="1936633" y="3680782"/>
            <a:chExt cx="4866787" cy="1524283"/>
          </a:xfrm>
        </p:grpSpPr>
        <p:sp>
          <p:nvSpPr>
            <p:cNvPr id="45" name="Flecha abajo 5">
              <a:extLst>
                <a:ext uri="{FF2B5EF4-FFF2-40B4-BE49-F238E27FC236}">
                  <a16:creationId xmlns:a16="http://schemas.microsoft.com/office/drawing/2014/main" id="{A83E93C0-5B92-4178-8C35-175C43AFFC54}"/>
                </a:ext>
              </a:extLst>
            </p:cNvPr>
            <p:cNvSpPr/>
            <p:nvPr/>
          </p:nvSpPr>
          <p:spPr>
            <a:xfrm>
              <a:off x="1936633" y="3680782"/>
              <a:ext cx="565179" cy="1524283"/>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000">
                <a:latin typeface="+mj-lt"/>
              </a:endParaRPr>
            </a:p>
          </p:txBody>
        </p:sp>
        <p:sp>
          <p:nvSpPr>
            <p:cNvPr id="46" name="Rectángulo 45">
              <a:extLst>
                <a:ext uri="{FF2B5EF4-FFF2-40B4-BE49-F238E27FC236}">
                  <a16:creationId xmlns:a16="http://schemas.microsoft.com/office/drawing/2014/main" id="{FE502829-B387-4DFC-87BF-6962EFB70B00}"/>
                </a:ext>
              </a:extLst>
            </p:cNvPr>
            <p:cNvSpPr/>
            <p:nvPr/>
          </p:nvSpPr>
          <p:spPr>
            <a:xfrm>
              <a:off x="2643172" y="3720276"/>
              <a:ext cx="4160248" cy="1418933"/>
            </a:xfrm>
            <a:prstGeom prst="rect">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es-EC" sz="2000" dirty="0">
                  <a:latin typeface="+mj-lt"/>
                </a:rPr>
                <a:t>El tipo de vegetación que más alta tasa de destrucción ha sufrido últimamente son los bosques de páramo con un 2,45% anual.</a:t>
              </a:r>
            </a:p>
          </p:txBody>
        </p:sp>
      </p:grpSp>
      <p:grpSp>
        <p:nvGrpSpPr>
          <p:cNvPr id="48" name="Grupo 47">
            <a:extLst>
              <a:ext uri="{FF2B5EF4-FFF2-40B4-BE49-F238E27FC236}">
                <a16:creationId xmlns:a16="http://schemas.microsoft.com/office/drawing/2014/main" id="{1004E254-F8A2-4032-A443-4383F2217384}"/>
              </a:ext>
            </a:extLst>
          </p:cNvPr>
          <p:cNvGrpSpPr/>
          <p:nvPr/>
        </p:nvGrpSpPr>
        <p:grpSpPr>
          <a:xfrm>
            <a:off x="2161347" y="5102197"/>
            <a:ext cx="5484050" cy="1418933"/>
            <a:chOff x="1991082" y="5228851"/>
            <a:chExt cx="5484050" cy="1418933"/>
          </a:xfrm>
        </p:grpSpPr>
        <p:sp>
          <p:nvSpPr>
            <p:cNvPr id="49" name="Rectángulo 48">
              <a:extLst>
                <a:ext uri="{FF2B5EF4-FFF2-40B4-BE49-F238E27FC236}">
                  <a16:creationId xmlns:a16="http://schemas.microsoft.com/office/drawing/2014/main" id="{8EEF86C7-2AE6-46DF-AB63-0778E9155E7B}"/>
                </a:ext>
              </a:extLst>
            </p:cNvPr>
            <p:cNvSpPr/>
            <p:nvPr/>
          </p:nvSpPr>
          <p:spPr>
            <a:xfrm>
              <a:off x="3314884" y="5228851"/>
              <a:ext cx="4160248" cy="1418933"/>
            </a:xfrm>
            <a:prstGeom prst="rect">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es-EC" sz="2000" dirty="0">
                  <a:latin typeface="+mj-lt"/>
                </a:rPr>
                <a:t>Actualmente el Ecuador cuenta con 11,5 hectáreas cubiertas de bosque, que representa el 42% del área total del país. </a:t>
              </a:r>
            </a:p>
          </p:txBody>
        </p:sp>
        <p:pic>
          <p:nvPicPr>
            <p:cNvPr id="50" name="Picture 2" descr="Resultado de imagen para emojis tristes y llorando gif">
              <a:extLst>
                <a:ext uri="{FF2B5EF4-FFF2-40B4-BE49-F238E27FC236}">
                  <a16:creationId xmlns:a16="http://schemas.microsoft.com/office/drawing/2014/main" id="{D19A1B18-FB5B-41E8-AF2E-3C2F1985A762}"/>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1991082" y="5294707"/>
              <a:ext cx="1207822" cy="120782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871115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ppt_x"/>
                                          </p:val>
                                        </p:tav>
                                        <p:tav tm="100000">
                                          <p:val>
                                            <p:strVal val="#ppt_x"/>
                                          </p:val>
                                        </p:tav>
                                      </p:tavLst>
                                    </p:anim>
                                    <p:anim calcmode="lin" valueType="num">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ppt_x"/>
                                          </p:val>
                                        </p:tav>
                                        <p:tav tm="100000">
                                          <p:val>
                                            <p:strVal val="#ppt_x"/>
                                          </p:val>
                                        </p:tav>
                                      </p:tavLst>
                                    </p:anim>
                                    <p:anim calcmode="lin" valueType="num">
                                      <p:cBhvr additive="base">
                                        <p:cTn id="1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ppt_x"/>
                                          </p:val>
                                        </p:tav>
                                        <p:tav tm="100000">
                                          <p:val>
                                            <p:strVal val="#ppt_x"/>
                                          </p:val>
                                        </p:tav>
                                      </p:tavLst>
                                    </p:anim>
                                    <p:anim calcmode="lin" valueType="num">
                                      <p:cBhvr additive="base">
                                        <p:cTn id="2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4" descr="Resultado de imagen para SELLO ESP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2139927" y="474454"/>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Justificación</a:t>
            </a:r>
            <a:endParaRPr kumimoji="0" lang="es-ES" altLang="en-US" sz="4000" b="0" dirty="0">
              <a:latin typeface="Arial" panose="020B0604020202020204" pitchFamily="34" charset="0"/>
            </a:endParaRPr>
          </a:p>
        </p:txBody>
      </p:sp>
      <p:sp>
        <p:nvSpPr>
          <p:cNvPr id="7" name="Elipse 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6</a:t>
            </a:r>
            <a:endParaRPr lang="es-EC" sz="2000" b="1" dirty="0">
              <a:solidFill>
                <a:schemeClr val="tx1"/>
              </a:solidFill>
            </a:endParaRPr>
          </a:p>
        </p:txBody>
      </p:sp>
      <p:sp>
        <p:nvSpPr>
          <p:cNvPr id="31"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2" name="Rectangle 4"/>
          <p:cNvSpPr>
            <a:spLocks noChangeArrowheads="1"/>
          </p:cNvSpPr>
          <p:nvPr/>
        </p:nvSpPr>
        <p:spPr bwMode="auto">
          <a:xfrm>
            <a:off x="98835" y="3264575"/>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Objetivos</a:t>
            </a:r>
            <a:endParaRPr kumimoji="0" lang="es-ES" altLang="en-US" sz="2000" b="0" dirty="0">
              <a:solidFill>
                <a:schemeClr val="tx1"/>
              </a:solidFill>
              <a:latin typeface="Arial" panose="020B0604020202020204" pitchFamily="34" charset="0"/>
            </a:endParaRPr>
          </a:p>
        </p:txBody>
      </p:sp>
      <p:sp>
        <p:nvSpPr>
          <p:cNvPr id="33"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34" name="Rectangle 4"/>
          <p:cNvSpPr>
            <a:spLocks noChangeArrowheads="1"/>
          </p:cNvSpPr>
          <p:nvPr/>
        </p:nvSpPr>
        <p:spPr bwMode="auto">
          <a:xfrm>
            <a:off x="174967" y="2950412"/>
            <a:ext cx="1716393"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t>Justificación</a:t>
            </a:r>
            <a:endParaRPr kumimoji="0" lang="es-ES" altLang="en-US" sz="2000" b="0" dirty="0">
              <a:latin typeface="Arial" panose="020B0604020202020204" pitchFamily="34" charset="0"/>
            </a:endParaRPr>
          </a:p>
        </p:txBody>
      </p:sp>
      <p:sp>
        <p:nvSpPr>
          <p:cNvPr id="35"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36"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37"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38"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pic>
        <p:nvPicPr>
          <p:cNvPr id="24" name="Picture 2" descr="Bosques andinos ocupan el 10% de su territorio original | Bosques Andinos">
            <a:extLst>
              <a:ext uri="{FF2B5EF4-FFF2-40B4-BE49-F238E27FC236}">
                <a16:creationId xmlns:a16="http://schemas.microsoft.com/office/drawing/2014/main" id="{0C39BDDD-E87C-47F4-A7CF-5CAA0D4C98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2130" y="3003498"/>
            <a:ext cx="2881803" cy="14746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5" name="Picture 4" descr="Cambio Climático - Concepto, causas, efectos y consecuencias">
            <a:extLst>
              <a:ext uri="{FF2B5EF4-FFF2-40B4-BE49-F238E27FC236}">
                <a16:creationId xmlns:a16="http://schemas.microsoft.com/office/drawing/2014/main" id="{1B7667B2-AA67-4F4C-A208-0EE60809C1B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79082" y="2263268"/>
            <a:ext cx="2477885" cy="12389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6" name="Abrir llave 25">
            <a:extLst>
              <a:ext uri="{FF2B5EF4-FFF2-40B4-BE49-F238E27FC236}">
                <a16:creationId xmlns:a16="http://schemas.microsoft.com/office/drawing/2014/main" id="{846F9DA0-CC58-444D-9D8E-AE80CBF267AB}"/>
              </a:ext>
            </a:extLst>
          </p:cNvPr>
          <p:cNvSpPr/>
          <p:nvPr/>
        </p:nvSpPr>
        <p:spPr>
          <a:xfrm>
            <a:off x="6775738" y="2000048"/>
            <a:ext cx="1044000" cy="3969215"/>
          </a:xfrm>
          <a:prstGeom prst="leftBrace">
            <a:avLst/>
          </a:pr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s-EC">
              <a:ln w="133350" cmpd="sng">
                <a:solidFill>
                  <a:schemeClr val="tx1"/>
                </a:solidFill>
              </a:ln>
            </a:endParaRPr>
          </a:p>
        </p:txBody>
      </p:sp>
      <p:pic>
        <p:nvPicPr>
          <p:cNvPr id="27" name="Picture 6" descr="Los gases de efecto invernadero (GEI) - EL ÁGORA DIARIO">
            <a:extLst>
              <a:ext uri="{FF2B5EF4-FFF2-40B4-BE49-F238E27FC236}">
                <a16:creationId xmlns:a16="http://schemas.microsoft.com/office/drawing/2014/main" id="{60D8642F-B4EB-4300-B06E-178F395747D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9082" y="3927002"/>
            <a:ext cx="2477885" cy="16164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nvGrpSpPr>
          <p:cNvPr id="28" name="Grupo 27">
            <a:extLst>
              <a:ext uri="{FF2B5EF4-FFF2-40B4-BE49-F238E27FC236}">
                <a16:creationId xmlns:a16="http://schemas.microsoft.com/office/drawing/2014/main" id="{C6B8F2A4-F85F-47F9-B673-5EEE8B950EBB}"/>
              </a:ext>
            </a:extLst>
          </p:cNvPr>
          <p:cNvGrpSpPr/>
          <p:nvPr/>
        </p:nvGrpSpPr>
        <p:grpSpPr>
          <a:xfrm>
            <a:off x="2823721" y="2043947"/>
            <a:ext cx="3820391" cy="621077"/>
            <a:chOff x="2444857" y="3634490"/>
            <a:chExt cx="2280335" cy="538679"/>
          </a:xfrm>
        </p:grpSpPr>
        <p:sp>
          <p:nvSpPr>
            <p:cNvPr id="29" name="CuadroTexto 28">
              <a:extLst>
                <a:ext uri="{FF2B5EF4-FFF2-40B4-BE49-F238E27FC236}">
                  <a16:creationId xmlns:a16="http://schemas.microsoft.com/office/drawing/2014/main" id="{832AB9F2-D27B-4DF5-B3DA-969F7E0EEB2F}"/>
                </a:ext>
              </a:extLst>
            </p:cNvPr>
            <p:cNvSpPr txBox="1"/>
            <p:nvPr/>
          </p:nvSpPr>
          <p:spPr>
            <a:xfrm>
              <a:off x="2896906" y="3689494"/>
              <a:ext cx="1376236" cy="320333"/>
            </a:xfrm>
            <a:prstGeom prst="rect">
              <a:avLst/>
            </a:prstGeom>
            <a:noFill/>
          </p:spPr>
          <p:txBody>
            <a:bodyPr wrap="square" rtlCol="0">
              <a:spAutoFit/>
            </a:bodyPr>
            <a:lstStyle/>
            <a:p>
              <a:pPr algn="ctr"/>
              <a:r>
                <a:rPr lang="es-EC" b="1" dirty="0">
                  <a:latin typeface="+mj-lt"/>
                </a:rPr>
                <a:t>Bosques Andinos</a:t>
              </a:r>
            </a:p>
          </p:txBody>
        </p:sp>
        <p:sp>
          <p:nvSpPr>
            <p:cNvPr id="30" name="Rectángulo 29">
              <a:extLst>
                <a:ext uri="{FF2B5EF4-FFF2-40B4-BE49-F238E27FC236}">
                  <a16:creationId xmlns:a16="http://schemas.microsoft.com/office/drawing/2014/main" id="{D0E2CF5F-D91C-44DC-A2DA-2F75D66F6BA1}"/>
                </a:ext>
              </a:extLst>
            </p:cNvPr>
            <p:cNvSpPr/>
            <p:nvPr/>
          </p:nvSpPr>
          <p:spPr>
            <a:xfrm>
              <a:off x="2444857" y="3634490"/>
              <a:ext cx="2280335"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nvGrpSpPr>
          <p:cNvPr id="43" name="Grupo 42">
            <a:extLst>
              <a:ext uri="{FF2B5EF4-FFF2-40B4-BE49-F238E27FC236}">
                <a16:creationId xmlns:a16="http://schemas.microsoft.com/office/drawing/2014/main" id="{C6B8F2A4-F85F-47F9-B673-5EEE8B950EBB}"/>
              </a:ext>
            </a:extLst>
          </p:cNvPr>
          <p:cNvGrpSpPr/>
          <p:nvPr/>
        </p:nvGrpSpPr>
        <p:grpSpPr>
          <a:xfrm>
            <a:off x="7819738" y="1303951"/>
            <a:ext cx="3213813" cy="829497"/>
            <a:chOff x="2444857" y="3634490"/>
            <a:chExt cx="2280335" cy="538679"/>
          </a:xfrm>
        </p:grpSpPr>
        <p:sp>
          <p:nvSpPr>
            <p:cNvPr id="44" name="CuadroTexto 43">
              <a:extLst>
                <a:ext uri="{FF2B5EF4-FFF2-40B4-BE49-F238E27FC236}">
                  <a16:creationId xmlns:a16="http://schemas.microsoft.com/office/drawing/2014/main" id="{832AB9F2-D27B-4DF5-B3DA-969F7E0EEB2F}"/>
                </a:ext>
              </a:extLst>
            </p:cNvPr>
            <p:cNvSpPr txBox="1"/>
            <p:nvPr/>
          </p:nvSpPr>
          <p:spPr>
            <a:xfrm>
              <a:off x="2896906" y="3689494"/>
              <a:ext cx="1376236" cy="320333"/>
            </a:xfrm>
            <a:prstGeom prst="rect">
              <a:avLst/>
            </a:prstGeom>
            <a:noFill/>
          </p:spPr>
          <p:txBody>
            <a:bodyPr wrap="square" rtlCol="0">
              <a:spAutoFit/>
            </a:bodyPr>
            <a:lstStyle/>
            <a:p>
              <a:pPr algn="ctr"/>
              <a:r>
                <a:rPr lang="es-EC" b="1" dirty="0">
                  <a:latin typeface="+mj-lt"/>
                </a:rPr>
                <a:t>Cambio climático</a:t>
              </a:r>
            </a:p>
          </p:txBody>
        </p:sp>
        <p:sp>
          <p:nvSpPr>
            <p:cNvPr id="45" name="Rectángulo 44">
              <a:extLst>
                <a:ext uri="{FF2B5EF4-FFF2-40B4-BE49-F238E27FC236}">
                  <a16:creationId xmlns:a16="http://schemas.microsoft.com/office/drawing/2014/main" id="{D0E2CF5F-D91C-44DC-A2DA-2F75D66F6BA1}"/>
                </a:ext>
              </a:extLst>
            </p:cNvPr>
            <p:cNvSpPr/>
            <p:nvPr/>
          </p:nvSpPr>
          <p:spPr>
            <a:xfrm>
              <a:off x="2444857" y="3634490"/>
              <a:ext cx="2280335"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nvGrpSpPr>
          <p:cNvPr id="46" name="Grupo 45">
            <a:extLst>
              <a:ext uri="{FF2B5EF4-FFF2-40B4-BE49-F238E27FC236}">
                <a16:creationId xmlns:a16="http://schemas.microsoft.com/office/drawing/2014/main" id="{C6B8F2A4-F85F-47F9-B673-5EEE8B950EBB}"/>
              </a:ext>
            </a:extLst>
          </p:cNvPr>
          <p:cNvGrpSpPr/>
          <p:nvPr/>
        </p:nvGrpSpPr>
        <p:grpSpPr>
          <a:xfrm>
            <a:off x="7806124" y="5693009"/>
            <a:ext cx="3408414" cy="871318"/>
            <a:chOff x="2444857" y="3634490"/>
            <a:chExt cx="2280335" cy="615587"/>
          </a:xfrm>
        </p:grpSpPr>
        <p:sp>
          <p:nvSpPr>
            <p:cNvPr id="47" name="CuadroTexto 46">
              <a:extLst>
                <a:ext uri="{FF2B5EF4-FFF2-40B4-BE49-F238E27FC236}">
                  <a16:creationId xmlns:a16="http://schemas.microsoft.com/office/drawing/2014/main" id="{832AB9F2-D27B-4DF5-B3DA-969F7E0EEB2F}"/>
                </a:ext>
              </a:extLst>
            </p:cNvPr>
            <p:cNvSpPr txBox="1"/>
            <p:nvPr/>
          </p:nvSpPr>
          <p:spPr>
            <a:xfrm>
              <a:off x="2896906" y="3689494"/>
              <a:ext cx="1376236" cy="560583"/>
            </a:xfrm>
            <a:prstGeom prst="rect">
              <a:avLst/>
            </a:prstGeom>
            <a:noFill/>
          </p:spPr>
          <p:txBody>
            <a:bodyPr wrap="square" rtlCol="0">
              <a:spAutoFit/>
            </a:bodyPr>
            <a:lstStyle/>
            <a:p>
              <a:pPr algn="ctr"/>
              <a:r>
                <a:rPr lang="es-EC" b="1" dirty="0">
                  <a:latin typeface="+mj-lt"/>
                </a:rPr>
                <a:t>Gases efecto invernadero</a:t>
              </a:r>
            </a:p>
          </p:txBody>
        </p:sp>
        <p:sp>
          <p:nvSpPr>
            <p:cNvPr id="48" name="Rectángulo 47">
              <a:extLst>
                <a:ext uri="{FF2B5EF4-FFF2-40B4-BE49-F238E27FC236}">
                  <a16:creationId xmlns:a16="http://schemas.microsoft.com/office/drawing/2014/main" id="{D0E2CF5F-D91C-44DC-A2DA-2F75D66F6BA1}"/>
                </a:ext>
              </a:extLst>
            </p:cNvPr>
            <p:cNvSpPr/>
            <p:nvPr/>
          </p:nvSpPr>
          <p:spPr>
            <a:xfrm>
              <a:off x="2444857" y="3634490"/>
              <a:ext cx="2280335"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Tree>
    <p:extLst>
      <p:ext uri="{BB962C8B-B14F-4D97-AF65-F5344CB8AC3E}">
        <p14:creationId xmlns:p14="http://schemas.microsoft.com/office/powerpoint/2010/main" val="32663742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1000"/>
                                        <p:tgtEl>
                                          <p:spTgt spid="43"/>
                                        </p:tgtEl>
                                      </p:cBhvr>
                                    </p:animEffect>
                                    <p:anim calcmode="lin" valueType="num">
                                      <p:cBhvr>
                                        <p:cTn id="25" dur="1000" fill="hold"/>
                                        <p:tgtEl>
                                          <p:spTgt spid="43"/>
                                        </p:tgtEl>
                                        <p:attrNameLst>
                                          <p:attrName>ppt_x</p:attrName>
                                        </p:attrNameLst>
                                      </p:cBhvr>
                                      <p:tavLst>
                                        <p:tav tm="0">
                                          <p:val>
                                            <p:strVal val="#ppt_x"/>
                                          </p:val>
                                        </p:tav>
                                        <p:tav tm="100000">
                                          <p:val>
                                            <p:strVal val="#ppt_x"/>
                                          </p:val>
                                        </p:tav>
                                      </p:tavLst>
                                    </p:anim>
                                    <p:anim calcmode="lin" valueType="num">
                                      <p:cBhvr>
                                        <p:cTn id="26" dur="1000" fill="hold"/>
                                        <p:tgtEl>
                                          <p:spTgt spid="4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1000"/>
                                        <p:tgtEl>
                                          <p:spTgt spid="46"/>
                                        </p:tgtEl>
                                      </p:cBhvr>
                                    </p:animEffect>
                                    <p:anim calcmode="lin" valueType="num">
                                      <p:cBhvr>
                                        <p:cTn id="37" dur="1000" fill="hold"/>
                                        <p:tgtEl>
                                          <p:spTgt spid="46"/>
                                        </p:tgtEl>
                                        <p:attrNameLst>
                                          <p:attrName>ppt_x</p:attrName>
                                        </p:attrNameLst>
                                      </p:cBhvr>
                                      <p:tavLst>
                                        <p:tav tm="0">
                                          <p:val>
                                            <p:strVal val="#ppt_x"/>
                                          </p:val>
                                        </p:tav>
                                        <p:tav tm="100000">
                                          <p:val>
                                            <p:strVal val="#ppt_x"/>
                                          </p:val>
                                        </p:tav>
                                      </p:tavLst>
                                    </p:anim>
                                    <p:anim calcmode="lin" valueType="num">
                                      <p:cBhvr>
                                        <p:cTn id="38" dur="1000" fill="hold"/>
                                        <p:tgtEl>
                                          <p:spTgt spid="46"/>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4" descr="Resultado de imagen para SELLO ESP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2139927" y="474454"/>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Justificación</a:t>
            </a:r>
            <a:endParaRPr kumimoji="0" lang="es-ES" altLang="en-US" sz="4000" b="0" dirty="0">
              <a:latin typeface="Arial" panose="020B0604020202020204" pitchFamily="34" charset="0"/>
            </a:endParaRPr>
          </a:p>
        </p:txBody>
      </p:sp>
      <p:sp>
        <p:nvSpPr>
          <p:cNvPr id="7" name="Elipse 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7</a:t>
            </a:r>
          </a:p>
        </p:txBody>
      </p:sp>
      <p:sp>
        <p:nvSpPr>
          <p:cNvPr id="31"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2" name="Rectangle 4"/>
          <p:cNvSpPr>
            <a:spLocks noChangeArrowheads="1"/>
          </p:cNvSpPr>
          <p:nvPr/>
        </p:nvSpPr>
        <p:spPr bwMode="auto">
          <a:xfrm>
            <a:off x="98835" y="3264575"/>
            <a:ext cx="147600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Objetivos</a:t>
            </a:r>
            <a:endParaRPr kumimoji="0" lang="es-ES" altLang="en-US" sz="2000" b="0" dirty="0">
              <a:solidFill>
                <a:schemeClr val="tx1"/>
              </a:solidFill>
              <a:latin typeface="Arial" panose="020B0604020202020204" pitchFamily="34" charset="0"/>
            </a:endParaRPr>
          </a:p>
        </p:txBody>
      </p:sp>
      <p:sp>
        <p:nvSpPr>
          <p:cNvPr id="33"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34" name="Rectangle 4"/>
          <p:cNvSpPr>
            <a:spLocks noChangeArrowheads="1"/>
          </p:cNvSpPr>
          <p:nvPr/>
        </p:nvSpPr>
        <p:spPr bwMode="auto">
          <a:xfrm>
            <a:off x="174967" y="2950412"/>
            <a:ext cx="1716393"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t>Justificación</a:t>
            </a:r>
            <a:endParaRPr kumimoji="0" lang="es-ES" altLang="en-US" sz="2000" b="0" dirty="0">
              <a:latin typeface="Arial" panose="020B0604020202020204" pitchFamily="34" charset="0"/>
            </a:endParaRPr>
          </a:p>
        </p:txBody>
      </p:sp>
      <p:sp>
        <p:nvSpPr>
          <p:cNvPr id="35"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36"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37"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38"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pic>
        <p:nvPicPr>
          <p:cNvPr id="20" name="Picture 2" descr="Una educación que separa niños y niñas no es educación - Abacus Cooperativa">
            <a:extLst>
              <a:ext uri="{FF2B5EF4-FFF2-40B4-BE49-F238E27FC236}">
                <a16:creationId xmlns:a16="http://schemas.microsoft.com/office/drawing/2014/main" id="{C05F517E-BED4-492F-A8A5-293A9490C4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82" y="1621039"/>
            <a:ext cx="2596645" cy="17332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1" name="Picture 4" descr="9 de cada 10 jóvenes consideran la educación ambiental un factor clave en  la era post-">
            <a:extLst>
              <a:ext uri="{FF2B5EF4-FFF2-40B4-BE49-F238E27FC236}">
                <a16:creationId xmlns:a16="http://schemas.microsoft.com/office/drawing/2014/main" id="{934AEA21-1D9B-4D9C-99E1-1E8E14885B2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30292" y="1590070"/>
            <a:ext cx="2681699" cy="17375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2" name="Flecha derecha 2">
            <a:extLst>
              <a:ext uri="{FF2B5EF4-FFF2-40B4-BE49-F238E27FC236}">
                <a16:creationId xmlns:a16="http://schemas.microsoft.com/office/drawing/2014/main" id="{C42A1643-7213-4D6C-A2C6-2FA82D3EEF83}"/>
              </a:ext>
            </a:extLst>
          </p:cNvPr>
          <p:cNvSpPr/>
          <p:nvPr/>
        </p:nvSpPr>
        <p:spPr>
          <a:xfrm rot="3659011">
            <a:off x="5639055" y="3565477"/>
            <a:ext cx="716200" cy="6693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Flecha derecha 27">
            <a:extLst>
              <a:ext uri="{FF2B5EF4-FFF2-40B4-BE49-F238E27FC236}">
                <a16:creationId xmlns:a16="http://schemas.microsoft.com/office/drawing/2014/main" id="{3DC96F5A-BA33-43A4-B781-EAEBF516BB7D}"/>
              </a:ext>
            </a:extLst>
          </p:cNvPr>
          <p:cNvSpPr/>
          <p:nvPr/>
        </p:nvSpPr>
        <p:spPr>
          <a:xfrm rot="7321032">
            <a:off x="7731996" y="3582999"/>
            <a:ext cx="716200" cy="6693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24" name="Picture 18" descr="La revolución digital que ha cambiado al mundo - SM Digital">
            <a:extLst>
              <a:ext uri="{FF2B5EF4-FFF2-40B4-BE49-F238E27FC236}">
                <a16:creationId xmlns:a16="http://schemas.microsoft.com/office/drawing/2014/main" id="{A7334E8A-E39A-40D9-B4CF-B639D14DB55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14924" y="4363110"/>
            <a:ext cx="5763962" cy="2078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2424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12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2139927" y="406891"/>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Objetivo General</a:t>
            </a:r>
            <a:endParaRPr kumimoji="0" lang="es-ES" altLang="en-US" sz="4000" b="0" dirty="0">
              <a:latin typeface="Arial" panose="020B0604020202020204" pitchFamily="34" charset="0"/>
            </a:endParaRPr>
          </a:p>
        </p:txBody>
      </p:sp>
      <p:sp>
        <p:nvSpPr>
          <p:cNvPr id="37" name="Elipse 3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2000" b="1" dirty="0">
              <a:solidFill>
                <a:schemeClr val="tx1"/>
              </a:solidFill>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     Objetivos</a:t>
            </a:r>
            <a:endParaRPr kumimoji="0" lang="es-ES" altLang="en-US" sz="2000" b="0" dirty="0">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 name="Rectángulo: esquina doblada 2">
            <a:extLst>
              <a:ext uri="{FF2B5EF4-FFF2-40B4-BE49-F238E27FC236}">
                <a16:creationId xmlns:a16="http://schemas.microsoft.com/office/drawing/2014/main" id="{A885D5A9-61E7-4F32-8AA3-2B9CACE2F2A0}"/>
              </a:ext>
            </a:extLst>
          </p:cNvPr>
          <p:cNvSpPr/>
          <p:nvPr/>
        </p:nvSpPr>
        <p:spPr>
          <a:xfrm>
            <a:off x="2492771" y="1587500"/>
            <a:ext cx="9076929" cy="4159845"/>
          </a:xfrm>
          <a:prstGeom prst="foldedCorner">
            <a:avLst/>
          </a:prstGeom>
          <a:ln w="53975" cmpd="dbl">
            <a:prstDash val="solid"/>
            <a:extLst>
              <a:ext uri="{C807C97D-BFC1-408E-A445-0C87EB9F89A2}">
                <ask:lineSketchStyleProps xmlns:ask="http://schemas.microsoft.com/office/drawing/2018/sketchyshapes" sd="1219033472">
                  <a:custGeom>
                    <a:avLst/>
                    <a:gdLst>
                      <a:gd name="connsiteX0" fmla="*/ 0 w 8762978"/>
                      <a:gd name="connsiteY0" fmla="*/ 0 h 3419121"/>
                      <a:gd name="connsiteX1" fmla="*/ 496569 w 8762978"/>
                      <a:gd name="connsiteY1" fmla="*/ 0 h 3419121"/>
                      <a:gd name="connsiteX2" fmla="*/ 817878 w 8762978"/>
                      <a:gd name="connsiteY2" fmla="*/ 0 h 3419121"/>
                      <a:gd name="connsiteX3" fmla="*/ 1577336 w 8762978"/>
                      <a:gd name="connsiteY3" fmla="*/ 0 h 3419121"/>
                      <a:gd name="connsiteX4" fmla="*/ 2073905 w 8762978"/>
                      <a:gd name="connsiteY4" fmla="*/ 0 h 3419121"/>
                      <a:gd name="connsiteX5" fmla="*/ 2570474 w 8762978"/>
                      <a:gd name="connsiteY5" fmla="*/ 0 h 3419121"/>
                      <a:gd name="connsiteX6" fmla="*/ 3329932 w 8762978"/>
                      <a:gd name="connsiteY6" fmla="*/ 0 h 3419121"/>
                      <a:gd name="connsiteX7" fmla="*/ 3738871 w 8762978"/>
                      <a:gd name="connsiteY7" fmla="*/ 0 h 3419121"/>
                      <a:gd name="connsiteX8" fmla="*/ 4498329 w 8762978"/>
                      <a:gd name="connsiteY8" fmla="*/ 0 h 3419121"/>
                      <a:gd name="connsiteX9" fmla="*/ 5257787 w 8762978"/>
                      <a:gd name="connsiteY9" fmla="*/ 0 h 3419121"/>
                      <a:gd name="connsiteX10" fmla="*/ 5841985 w 8762978"/>
                      <a:gd name="connsiteY10" fmla="*/ 0 h 3419121"/>
                      <a:gd name="connsiteX11" fmla="*/ 6601443 w 8762978"/>
                      <a:gd name="connsiteY11" fmla="*/ 0 h 3419121"/>
                      <a:gd name="connsiteX12" fmla="*/ 7098012 w 8762978"/>
                      <a:gd name="connsiteY12" fmla="*/ 0 h 3419121"/>
                      <a:gd name="connsiteX13" fmla="*/ 7594581 w 8762978"/>
                      <a:gd name="connsiteY13" fmla="*/ 0 h 3419121"/>
                      <a:gd name="connsiteX14" fmla="*/ 8266409 w 8762978"/>
                      <a:gd name="connsiteY14" fmla="*/ 0 h 3419121"/>
                      <a:gd name="connsiteX15" fmla="*/ 8762978 w 8762978"/>
                      <a:gd name="connsiteY15" fmla="*/ 0 h 3419121"/>
                      <a:gd name="connsiteX16" fmla="*/ 8762978 w 8762978"/>
                      <a:gd name="connsiteY16" fmla="*/ 626836 h 3419121"/>
                      <a:gd name="connsiteX17" fmla="*/ 8762978 w 8762978"/>
                      <a:gd name="connsiteY17" fmla="*/ 1225180 h 3419121"/>
                      <a:gd name="connsiteX18" fmla="*/ 8762978 w 8762978"/>
                      <a:gd name="connsiteY18" fmla="*/ 1823524 h 3419121"/>
                      <a:gd name="connsiteX19" fmla="*/ 8762978 w 8762978"/>
                      <a:gd name="connsiteY19" fmla="*/ 2849256 h 3419121"/>
                      <a:gd name="connsiteX20" fmla="*/ 8495141 w 8762978"/>
                      <a:gd name="connsiteY20" fmla="*/ 3117093 h 3419121"/>
                      <a:gd name="connsiteX21" fmla="*/ 8193113 w 8762978"/>
                      <a:gd name="connsiteY21" fmla="*/ 3419121 h 3419121"/>
                      <a:gd name="connsiteX22" fmla="*/ 7607891 w 8762978"/>
                      <a:gd name="connsiteY22" fmla="*/ 3419121 h 3419121"/>
                      <a:gd name="connsiteX23" fmla="*/ 7022668 w 8762978"/>
                      <a:gd name="connsiteY23" fmla="*/ 3419121 h 3419121"/>
                      <a:gd name="connsiteX24" fmla="*/ 6519377 w 8762978"/>
                      <a:gd name="connsiteY24" fmla="*/ 3419121 h 3419121"/>
                      <a:gd name="connsiteX25" fmla="*/ 6179948 w 8762978"/>
                      <a:gd name="connsiteY25" fmla="*/ 3419121 h 3419121"/>
                      <a:gd name="connsiteX26" fmla="*/ 5840519 w 8762978"/>
                      <a:gd name="connsiteY26" fmla="*/ 3419121 h 3419121"/>
                      <a:gd name="connsiteX27" fmla="*/ 5173366 w 8762978"/>
                      <a:gd name="connsiteY27" fmla="*/ 3419121 h 3419121"/>
                      <a:gd name="connsiteX28" fmla="*/ 4752006 w 8762978"/>
                      <a:gd name="connsiteY28" fmla="*/ 3419121 h 3419121"/>
                      <a:gd name="connsiteX29" fmla="*/ 4002921 w 8762978"/>
                      <a:gd name="connsiteY29" fmla="*/ 3419121 h 3419121"/>
                      <a:gd name="connsiteX30" fmla="*/ 3499630 w 8762978"/>
                      <a:gd name="connsiteY30" fmla="*/ 3419121 h 3419121"/>
                      <a:gd name="connsiteX31" fmla="*/ 3160201 w 8762978"/>
                      <a:gd name="connsiteY31" fmla="*/ 3419121 h 3419121"/>
                      <a:gd name="connsiteX32" fmla="*/ 2493047 w 8762978"/>
                      <a:gd name="connsiteY32" fmla="*/ 3419121 h 3419121"/>
                      <a:gd name="connsiteX33" fmla="*/ 2071687 w 8762978"/>
                      <a:gd name="connsiteY33" fmla="*/ 3419121 h 3419121"/>
                      <a:gd name="connsiteX34" fmla="*/ 1404534 w 8762978"/>
                      <a:gd name="connsiteY34" fmla="*/ 3419121 h 3419121"/>
                      <a:gd name="connsiteX35" fmla="*/ 655449 w 8762978"/>
                      <a:gd name="connsiteY35" fmla="*/ 3419121 h 3419121"/>
                      <a:gd name="connsiteX36" fmla="*/ 0 w 8762978"/>
                      <a:gd name="connsiteY36" fmla="*/ 3419121 h 3419121"/>
                      <a:gd name="connsiteX37" fmla="*/ 0 w 8762978"/>
                      <a:gd name="connsiteY37" fmla="*/ 2780885 h 3419121"/>
                      <a:gd name="connsiteX38" fmla="*/ 0 w 8762978"/>
                      <a:gd name="connsiteY38" fmla="*/ 2279414 h 3419121"/>
                      <a:gd name="connsiteX39" fmla="*/ 0 w 8762978"/>
                      <a:gd name="connsiteY39" fmla="*/ 1709561 h 3419121"/>
                      <a:gd name="connsiteX40" fmla="*/ 0 w 8762978"/>
                      <a:gd name="connsiteY40" fmla="*/ 1105516 h 3419121"/>
                      <a:gd name="connsiteX41" fmla="*/ 0 w 8762978"/>
                      <a:gd name="connsiteY41" fmla="*/ 638236 h 3419121"/>
                      <a:gd name="connsiteX42" fmla="*/ 0 w 8762978"/>
                      <a:gd name="connsiteY42" fmla="*/ 0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78046 w 8762978"/>
                      <a:gd name="connsiteY3" fmla="*/ 3134189 h 3419121"/>
                      <a:gd name="connsiteX4" fmla="*/ 8193113 w 8762978"/>
                      <a:gd name="connsiteY4" fmla="*/ 3419121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83744 w 8762978"/>
                      <a:gd name="connsiteY3" fmla="*/ 3128490 h 3419121"/>
                      <a:gd name="connsiteX4" fmla="*/ 8193113 w 8762978"/>
                      <a:gd name="connsiteY4" fmla="*/ 3419121 h 3419121"/>
                      <a:gd name="connsiteX5" fmla="*/ 7607891 w 8762978"/>
                      <a:gd name="connsiteY5" fmla="*/ 3419121 h 3419121"/>
                      <a:gd name="connsiteX6" fmla="*/ 6858806 w 8762978"/>
                      <a:gd name="connsiteY6" fmla="*/ 3419121 h 3419121"/>
                      <a:gd name="connsiteX7" fmla="*/ 6273584 w 8762978"/>
                      <a:gd name="connsiteY7" fmla="*/ 3419121 h 3419121"/>
                      <a:gd name="connsiteX8" fmla="*/ 5934155 w 8762978"/>
                      <a:gd name="connsiteY8" fmla="*/ 3419121 h 3419121"/>
                      <a:gd name="connsiteX9" fmla="*/ 5512795 w 8762978"/>
                      <a:gd name="connsiteY9" fmla="*/ 3419121 h 3419121"/>
                      <a:gd name="connsiteX10" fmla="*/ 5009503 w 8762978"/>
                      <a:gd name="connsiteY10" fmla="*/ 3419121 h 3419121"/>
                      <a:gd name="connsiteX11" fmla="*/ 4342350 w 8762978"/>
                      <a:gd name="connsiteY11" fmla="*/ 3419121 h 3419121"/>
                      <a:gd name="connsiteX12" fmla="*/ 3675196 w 8762978"/>
                      <a:gd name="connsiteY12" fmla="*/ 3419121 h 3419121"/>
                      <a:gd name="connsiteX13" fmla="*/ 3089974 w 8762978"/>
                      <a:gd name="connsiteY13" fmla="*/ 3419121 h 3419121"/>
                      <a:gd name="connsiteX14" fmla="*/ 2586683 w 8762978"/>
                      <a:gd name="connsiteY14" fmla="*/ 3419121 h 3419121"/>
                      <a:gd name="connsiteX15" fmla="*/ 1837598 w 8762978"/>
                      <a:gd name="connsiteY15" fmla="*/ 3419121 h 3419121"/>
                      <a:gd name="connsiteX16" fmla="*/ 1252376 w 8762978"/>
                      <a:gd name="connsiteY16" fmla="*/ 3419121 h 3419121"/>
                      <a:gd name="connsiteX17" fmla="*/ 831016 w 8762978"/>
                      <a:gd name="connsiteY17" fmla="*/ 3419121 h 3419121"/>
                      <a:gd name="connsiteX18" fmla="*/ 0 w 8762978"/>
                      <a:gd name="connsiteY18" fmla="*/ 3419121 h 3419121"/>
                      <a:gd name="connsiteX19" fmla="*/ 0 w 8762978"/>
                      <a:gd name="connsiteY19" fmla="*/ 2951841 h 3419121"/>
                      <a:gd name="connsiteX20" fmla="*/ 0 w 8762978"/>
                      <a:gd name="connsiteY20" fmla="*/ 2347796 h 3419121"/>
                      <a:gd name="connsiteX21" fmla="*/ 0 w 8762978"/>
                      <a:gd name="connsiteY21" fmla="*/ 1812134 h 3419121"/>
                      <a:gd name="connsiteX22" fmla="*/ 0 w 8762978"/>
                      <a:gd name="connsiteY22" fmla="*/ 1310663 h 3419121"/>
                      <a:gd name="connsiteX23" fmla="*/ 0 w 8762978"/>
                      <a:gd name="connsiteY23" fmla="*/ 706618 h 3419121"/>
                      <a:gd name="connsiteX24" fmla="*/ 0 w 8762978"/>
                      <a:gd name="connsiteY24" fmla="*/ 0 h 3419121"/>
                      <a:gd name="connsiteX25" fmla="*/ 671828 w 8762978"/>
                      <a:gd name="connsiteY25" fmla="*/ 0 h 3419121"/>
                      <a:gd name="connsiteX26" fmla="*/ 993138 w 8762978"/>
                      <a:gd name="connsiteY26" fmla="*/ 0 h 3419121"/>
                      <a:gd name="connsiteX27" fmla="*/ 1314447 w 8762978"/>
                      <a:gd name="connsiteY27" fmla="*/ 0 h 3419121"/>
                      <a:gd name="connsiteX28" fmla="*/ 2073905 w 8762978"/>
                      <a:gd name="connsiteY28" fmla="*/ 0 h 3419121"/>
                      <a:gd name="connsiteX29" fmla="*/ 2395214 w 8762978"/>
                      <a:gd name="connsiteY29" fmla="*/ 0 h 3419121"/>
                      <a:gd name="connsiteX30" fmla="*/ 2716523 w 8762978"/>
                      <a:gd name="connsiteY30" fmla="*/ 0 h 3419121"/>
                      <a:gd name="connsiteX31" fmla="*/ 3388351 w 8762978"/>
                      <a:gd name="connsiteY31" fmla="*/ 0 h 3419121"/>
                      <a:gd name="connsiteX32" fmla="*/ 4147810 w 8762978"/>
                      <a:gd name="connsiteY32" fmla="*/ 0 h 3419121"/>
                      <a:gd name="connsiteX33" fmla="*/ 4907268 w 8762978"/>
                      <a:gd name="connsiteY33" fmla="*/ 0 h 3419121"/>
                      <a:gd name="connsiteX34" fmla="*/ 5403836 w 8762978"/>
                      <a:gd name="connsiteY34" fmla="*/ 0 h 3419121"/>
                      <a:gd name="connsiteX35" fmla="*/ 6163295 w 8762978"/>
                      <a:gd name="connsiteY35" fmla="*/ 0 h 3419121"/>
                      <a:gd name="connsiteX36" fmla="*/ 6835123 w 8762978"/>
                      <a:gd name="connsiteY36" fmla="*/ 0 h 3419121"/>
                      <a:gd name="connsiteX37" fmla="*/ 7156432 w 8762978"/>
                      <a:gd name="connsiteY37" fmla="*/ 0 h 3419121"/>
                      <a:gd name="connsiteX38" fmla="*/ 7653001 w 8762978"/>
                      <a:gd name="connsiteY38" fmla="*/ 0 h 3419121"/>
                      <a:gd name="connsiteX39" fmla="*/ 8762978 w 8762978"/>
                      <a:gd name="connsiteY39" fmla="*/ 0 h 3419121"/>
                      <a:gd name="connsiteX40" fmla="*/ 8762978 w 8762978"/>
                      <a:gd name="connsiteY40" fmla="*/ 626836 h 3419121"/>
                      <a:gd name="connsiteX41" fmla="*/ 8762978 w 8762978"/>
                      <a:gd name="connsiteY41" fmla="*/ 1168195 h 3419121"/>
                      <a:gd name="connsiteX42" fmla="*/ 8762978 w 8762978"/>
                      <a:gd name="connsiteY42" fmla="*/ 1652568 h 3419121"/>
                      <a:gd name="connsiteX43" fmla="*/ 8762978 w 8762978"/>
                      <a:gd name="connsiteY43" fmla="*/ 2136942 h 3419121"/>
                      <a:gd name="connsiteX44" fmla="*/ 8762978 w 8762978"/>
                      <a:gd name="connsiteY44" fmla="*/ 2849256 h 3419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762978" h="3419121" stroke="0" extrusionOk="0">
                        <a:moveTo>
                          <a:pt x="0" y="0"/>
                        </a:moveTo>
                        <a:cubicBezTo>
                          <a:pt x="209971" y="-52334"/>
                          <a:pt x="314719" y="36"/>
                          <a:pt x="496569" y="0"/>
                        </a:cubicBezTo>
                        <a:cubicBezTo>
                          <a:pt x="678419" y="-36"/>
                          <a:pt x="671564" y="17929"/>
                          <a:pt x="817878" y="0"/>
                        </a:cubicBezTo>
                        <a:cubicBezTo>
                          <a:pt x="964192" y="-17929"/>
                          <a:pt x="1294636" y="891"/>
                          <a:pt x="1577336" y="0"/>
                        </a:cubicBezTo>
                        <a:cubicBezTo>
                          <a:pt x="1860036" y="-891"/>
                          <a:pt x="1868349" y="23511"/>
                          <a:pt x="2073905" y="0"/>
                        </a:cubicBezTo>
                        <a:cubicBezTo>
                          <a:pt x="2279461" y="-23511"/>
                          <a:pt x="2349734" y="28240"/>
                          <a:pt x="2570474" y="0"/>
                        </a:cubicBezTo>
                        <a:cubicBezTo>
                          <a:pt x="2791214" y="-28240"/>
                          <a:pt x="3070501" y="26871"/>
                          <a:pt x="3329932" y="0"/>
                        </a:cubicBezTo>
                        <a:cubicBezTo>
                          <a:pt x="3589363" y="-26871"/>
                          <a:pt x="3545067" y="1064"/>
                          <a:pt x="3738871" y="0"/>
                        </a:cubicBezTo>
                        <a:cubicBezTo>
                          <a:pt x="3932675" y="-1064"/>
                          <a:pt x="4184473" y="4032"/>
                          <a:pt x="4498329" y="0"/>
                        </a:cubicBezTo>
                        <a:cubicBezTo>
                          <a:pt x="4812185" y="-4032"/>
                          <a:pt x="4884681" y="4984"/>
                          <a:pt x="5257787" y="0"/>
                        </a:cubicBezTo>
                        <a:cubicBezTo>
                          <a:pt x="5630893" y="-4984"/>
                          <a:pt x="5643945" y="57310"/>
                          <a:pt x="5841985" y="0"/>
                        </a:cubicBezTo>
                        <a:cubicBezTo>
                          <a:pt x="6040025" y="-57310"/>
                          <a:pt x="6395072" y="39564"/>
                          <a:pt x="6601443" y="0"/>
                        </a:cubicBezTo>
                        <a:cubicBezTo>
                          <a:pt x="6807814" y="-39564"/>
                          <a:pt x="6867516" y="35413"/>
                          <a:pt x="7098012" y="0"/>
                        </a:cubicBezTo>
                        <a:cubicBezTo>
                          <a:pt x="7328508" y="-35413"/>
                          <a:pt x="7408528" y="23873"/>
                          <a:pt x="7594581" y="0"/>
                        </a:cubicBezTo>
                        <a:cubicBezTo>
                          <a:pt x="7780634" y="-23873"/>
                          <a:pt x="8042978" y="39967"/>
                          <a:pt x="8266409" y="0"/>
                        </a:cubicBezTo>
                        <a:cubicBezTo>
                          <a:pt x="8489840" y="-39967"/>
                          <a:pt x="8561752" y="33006"/>
                          <a:pt x="8762978" y="0"/>
                        </a:cubicBezTo>
                        <a:cubicBezTo>
                          <a:pt x="8828999" y="192061"/>
                          <a:pt x="8697653" y="338862"/>
                          <a:pt x="8762978" y="626836"/>
                        </a:cubicBezTo>
                        <a:cubicBezTo>
                          <a:pt x="8828303" y="914810"/>
                          <a:pt x="8755461" y="1098679"/>
                          <a:pt x="8762978" y="1225180"/>
                        </a:cubicBezTo>
                        <a:cubicBezTo>
                          <a:pt x="8770495" y="1351681"/>
                          <a:pt x="8705280" y="1539360"/>
                          <a:pt x="8762978" y="1823524"/>
                        </a:cubicBezTo>
                        <a:cubicBezTo>
                          <a:pt x="8820676" y="2107688"/>
                          <a:pt x="8714551" y="2566992"/>
                          <a:pt x="8762978" y="2849256"/>
                        </a:cubicBezTo>
                        <a:cubicBezTo>
                          <a:pt x="8682847" y="2965394"/>
                          <a:pt x="8601742" y="2993901"/>
                          <a:pt x="8495141" y="3117093"/>
                        </a:cubicBezTo>
                        <a:cubicBezTo>
                          <a:pt x="8388540" y="3240285"/>
                          <a:pt x="8233345" y="3316045"/>
                          <a:pt x="8193113" y="3419121"/>
                        </a:cubicBezTo>
                        <a:cubicBezTo>
                          <a:pt x="7933348" y="3458937"/>
                          <a:pt x="7850081" y="3380547"/>
                          <a:pt x="7607891" y="3419121"/>
                        </a:cubicBezTo>
                        <a:cubicBezTo>
                          <a:pt x="7365701" y="3457695"/>
                          <a:pt x="7171648" y="3380117"/>
                          <a:pt x="7022668" y="3419121"/>
                        </a:cubicBezTo>
                        <a:cubicBezTo>
                          <a:pt x="6873688" y="3458125"/>
                          <a:pt x="6742850" y="3366557"/>
                          <a:pt x="6519377" y="3419121"/>
                        </a:cubicBezTo>
                        <a:cubicBezTo>
                          <a:pt x="6295904" y="3471685"/>
                          <a:pt x="6327611" y="3380481"/>
                          <a:pt x="6179948" y="3419121"/>
                        </a:cubicBezTo>
                        <a:cubicBezTo>
                          <a:pt x="6032285" y="3457761"/>
                          <a:pt x="5966064" y="3381603"/>
                          <a:pt x="5840519" y="3419121"/>
                        </a:cubicBezTo>
                        <a:cubicBezTo>
                          <a:pt x="5714974" y="3456639"/>
                          <a:pt x="5375335" y="3411300"/>
                          <a:pt x="5173366" y="3419121"/>
                        </a:cubicBezTo>
                        <a:cubicBezTo>
                          <a:pt x="4971397" y="3426942"/>
                          <a:pt x="4887567" y="3416642"/>
                          <a:pt x="4752006" y="3419121"/>
                        </a:cubicBezTo>
                        <a:cubicBezTo>
                          <a:pt x="4616445" y="3421600"/>
                          <a:pt x="4374194" y="3364249"/>
                          <a:pt x="4002921" y="3419121"/>
                        </a:cubicBezTo>
                        <a:cubicBezTo>
                          <a:pt x="3631648" y="3473993"/>
                          <a:pt x="3689876" y="3411256"/>
                          <a:pt x="3499630" y="3419121"/>
                        </a:cubicBezTo>
                        <a:cubicBezTo>
                          <a:pt x="3309384" y="3426986"/>
                          <a:pt x="3300704" y="3418280"/>
                          <a:pt x="3160201" y="3419121"/>
                        </a:cubicBezTo>
                        <a:cubicBezTo>
                          <a:pt x="3019698" y="3419962"/>
                          <a:pt x="2629758" y="3414307"/>
                          <a:pt x="2493047" y="3419121"/>
                        </a:cubicBezTo>
                        <a:cubicBezTo>
                          <a:pt x="2356336" y="3423935"/>
                          <a:pt x="2216205" y="3391935"/>
                          <a:pt x="2071687" y="3419121"/>
                        </a:cubicBezTo>
                        <a:cubicBezTo>
                          <a:pt x="1927169" y="3446307"/>
                          <a:pt x="1612869" y="3401005"/>
                          <a:pt x="1404534" y="3419121"/>
                        </a:cubicBezTo>
                        <a:cubicBezTo>
                          <a:pt x="1196199" y="3437237"/>
                          <a:pt x="930858" y="3351048"/>
                          <a:pt x="655449" y="3419121"/>
                        </a:cubicBezTo>
                        <a:cubicBezTo>
                          <a:pt x="380041" y="3487194"/>
                          <a:pt x="168506" y="3390178"/>
                          <a:pt x="0" y="3419121"/>
                        </a:cubicBezTo>
                        <a:cubicBezTo>
                          <a:pt x="-182" y="3244840"/>
                          <a:pt x="72458" y="3052814"/>
                          <a:pt x="0" y="2780885"/>
                        </a:cubicBezTo>
                        <a:cubicBezTo>
                          <a:pt x="-72458" y="2508956"/>
                          <a:pt x="55886" y="2450569"/>
                          <a:pt x="0" y="2279414"/>
                        </a:cubicBezTo>
                        <a:cubicBezTo>
                          <a:pt x="-55886" y="2108259"/>
                          <a:pt x="26097" y="1917274"/>
                          <a:pt x="0" y="1709561"/>
                        </a:cubicBezTo>
                        <a:cubicBezTo>
                          <a:pt x="-26097" y="1501848"/>
                          <a:pt x="14694" y="1396067"/>
                          <a:pt x="0" y="1105516"/>
                        </a:cubicBezTo>
                        <a:cubicBezTo>
                          <a:pt x="-14694" y="814966"/>
                          <a:pt x="272" y="803670"/>
                          <a:pt x="0" y="638236"/>
                        </a:cubicBezTo>
                        <a:cubicBezTo>
                          <a:pt x="-272" y="472802"/>
                          <a:pt x="14809" y="130384"/>
                          <a:pt x="0" y="0"/>
                        </a:cubicBezTo>
                        <a:close/>
                      </a:path>
                      <a:path w="8762978" h="3419121" fill="darkenLess" stroke="0" extrusionOk="0">
                        <a:moveTo>
                          <a:pt x="8193113" y="3419121"/>
                        </a:moveTo>
                        <a:cubicBezTo>
                          <a:pt x="8216443" y="3214523"/>
                          <a:pt x="8260080" y="3168367"/>
                          <a:pt x="8307086" y="2963229"/>
                        </a:cubicBezTo>
                        <a:cubicBezTo>
                          <a:pt x="8522689" y="2895652"/>
                          <a:pt x="8569249" y="2931229"/>
                          <a:pt x="8762978" y="2849256"/>
                        </a:cubicBezTo>
                        <a:cubicBezTo>
                          <a:pt x="8720719" y="2954397"/>
                          <a:pt x="8506836" y="3045572"/>
                          <a:pt x="8478046" y="3134189"/>
                        </a:cubicBezTo>
                        <a:cubicBezTo>
                          <a:pt x="8449256" y="3222806"/>
                          <a:pt x="8311207" y="3262369"/>
                          <a:pt x="8193113" y="3419121"/>
                        </a:cubicBezTo>
                        <a:close/>
                      </a:path>
                      <a:path w="8762978" h="3419121" fill="none" extrusionOk="0">
                        <a:moveTo>
                          <a:pt x="8193113" y="3419121"/>
                        </a:moveTo>
                        <a:cubicBezTo>
                          <a:pt x="8223879" y="3200519"/>
                          <a:pt x="8277368" y="3122059"/>
                          <a:pt x="8307086" y="2963229"/>
                        </a:cubicBezTo>
                        <a:cubicBezTo>
                          <a:pt x="8466612" y="2889094"/>
                          <a:pt x="8628820" y="2885222"/>
                          <a:pt x="8762978" y="2849256"/>
                        </a:cubicBezTo>
                        <a:cubicBezTo>
                          <a:pt x="8705818" y="2971723"/>
                          <a:pt x="8592306" y="3017328"/>
                          <a:pt x="8483744" y="3128490"/>
                        </a:cubicBezTo>
                        <a:cubicBezTo>
                          <a:pt x="8375182" y="3239652"/>
                          <a:pt x="8267965" y="3334975"/>
                          <a:pt x="8193113" y="3419121"/>
                        </a:cubicBezTo>
                        <a:cubicBezTo>
                          <a:pt x="8022724" y="3445734"/>
                          <a:pt x="7758315" y="3381500"/>
                          <a:pt x="7607891" y="3419121"/>
                        </a:cubicBezTo>
                        <a:cubicBezTo>
                          <a:pt x="7457467" y="3456742"/>
                          <a:pt x="7067744" y="3403828"/>
                          <a:pt x="6858806" y="3419121"/>
                        </a:cubicBezTo>
                        <a:cubicBezTo>
                          <a:pt x="6649868" y="3434414"/>
                          <a:pt x="6558244" y="3356655"/>
                          <a:pt x="6273584" y="3419121"/>
                        </a:cubicBezTo>
                        <a:cubicBezTo>
                          <a:pt x="5988924" y="3481587"/>
                          <a:pt x="6010874" y="3408686"/>
                          <a:pt x="5934155" y="3419121"/>
                        </a:cubicBezTo>
                        <a:cubicBezTo>
                          <a:pt x="5857436" y="3429556"/>
                          <a:pt x="5683254" y="3394617"/>
                          <a:pt x="5512795" y="3419121"/>
                        </a:cubicBezTo>
                        <a:cubicBezTo>
                          <a:pt x="5342336" y="3443625"/>
                          <a:pt x="5133617" y="3370621"/>
                          <a:pt x="5009503" y="3419121"/>
                        </a:cubicBezTo>
                        <a:cubicBezTo>
                          <a:pt x="4885389" y="3467621"/>
                          <a:pt x="4490305" y="3375002"/>
                          <a:pt x="4342350" y="3419121"/>
                        </a:cubicBezTo>
                        <a:cubicBezTo>
                          <a:pt x="4194395" y="3463240"/>
                          <a:pt x="3881230" y="3343643"/>
                          <a:pt x="3675196" y="3419121"/>
                        </a:cubicBezTo>
                        <a:cubicBezTo>
                          <a:pt x="3469162" y="3494599"/>
                          <a:pt x="3337911" y="3417493"/>
                          <a:pt x="3089974" y="3419121"/>
                        </a:cubicBezTo>
                        <a:cubicBezTo>
                          <a:pt x="2842037" y="3420749"/>
                          <a:pt x="2805357" y="3382561"/>
                          <a:pt x="2586683" y="3419121"/>
                        </a:cubicBezTo>
                        <a:cubicBezTo>
                          <a:pt x="2368009" y="3455681"/>
                          <a:pt x="2109848" y="3356292"/>
                          <a:pt x="1837598" y="3419121"/>
                        </a:cubicBezTo>
                        <a:cubicBezTo>
                          <a:pt x="1565349" y="3481950"/>
                          <a:pt x="1433724" y="3401325"/>
                          <a:pt x="1252376" y="3419121"/>
                        </a:cubicBezTo>
                        <a:cubicBezTo>
                          <a:pt x="1071028" y="3436917"/>
                          <a:pt x="1006880" y="3398285"/>
                          <a:pt x="831016" y="3419121"/>
                        </a:cubicBezTo>
                        <a:cubicBezTo>
                          <a:pt x="655152" y="3439957"/>
                          <a:pt x="304228" y="3344048"/>
                          <a:pt x="0" y="3419121"/>
                        </a:cubicBezTo>
                        <a:cubicBezTo>
                          <a:pt x="-32597" y="3272893"/>
                          <a:pt x="23175" y="3135311"/>
                          <a:pt x="0" y="2951841"/>
                        </a:cubicBezTo>
                        <a:cubicBezTo>
                          <a:pt x="-23175" y="2768371"/>
                          <a:pt x="66826" y="2623663"/>
                          <a:pt x="0" y="2347796"/>
                        </a:cubicBezTo>
                        <a:cubicBezTo>
                          <a:pt x="-66826" y="2071929"/>
                          <a:pt x="5826" y="2034024"/>
                          <a:pt x="0" y="1812134"/>
                        </a:cubicBezTo>
                        <a:cubicBezTo>
                          <a:pt x="-5826" y="1590244"/>
                          <a:pt x="18854" y="1432002"/>
                          <a:pt x="0" y="1310663"/>
                        </a:cubicBezTo>
                        <a:cubicBezTo>
                          <a:pt x="-18854" y="1189324"/>
                          <a:pt x="13858" y="949408"/>
                          <a:pt x="0" y="706618"/>
                        </a:cubicBezTo>
                        <a:cubicBezTo>
                          <a:pt x="-13858" y="463828"/>
                          <a:pt x="67233" y="167835"/>
                          <a:pt x="0" y="0"/>
                        </a:cubicBezTo>
                        <a:cubicBezTo>
                          <a:pt x="162638" y="-29417"/>
                          <a:pt x="411631" y="63784"/>
                          <a:pt x="671828" y="0"/>
                        </a:cubicBezTo>
                        <a:cubicBezTo>
                          <a:pt x="932025" y="-63784"/>
                          <a:pt x="864840" y="35985"/>
                          <a:pt x="993138" y="0"/>
                        </a:cubicBezTo>
                        <a:cubicBezTo>
                          <a:pt x="1121436" y="-35985"/>
                          <a:pt x="1164563" y="26681"/>
                          <a:pt x="1314447" y="0"/>
                        </a:cubicBezTo>
                        <a:cubicBezTo>
                          <a:pt x="1464331" y="-26681"/>
                          <a:pt x="1818754" y="81088"/>
                          <a:pt x="2073905" y="0"/>
                        </a:cubicBezTo>
                        <a:cubicBezTo>
                          <a:pt x="2329056" y="-81088"/>
                          <a:pt x="2287206" y="25158"/>
                          <a:pt x="2395214" y="0"/>
                        </a:cubicBezTo>
                        <a:cubicBezTo>
                          <a:pt x="2503222" y="-25158"/>
                          <a:pt x="2597827" y="8560"/>
                          <a:pt x="2716523" y="0"/>
                        </a:cubicBezTo>
                        <a:cubicBezTo>
                          <a:pt x="2835219" y="-8560"/>
                          <a:pt x="3097423" y="56053"/>
                          <a:pt x="3388351" y="0"/>
                        </a:cubicBezTo>
                        <a:cubicBezTo>
                          <a:pt x="3679279" y="-56053"/>
                          <a:pt x="3820113" y="39804"/>
                          <a:pt x="4147810" y="0"/>
                        </a:cubicBezTo>
                        <a:cubicBezTo>
                          <a:pt x="4475507" y="-39804"/>
                          <a:pt x="4587692" y="80085"/>
                          <a:pt x="4907268" y="0"/>
                        </a:cubicBezTo>
                        <a:cubicBezTo>
                          <a:pt x="5226844" y="-80085"/>
                          <a:pt x="5228028" y="1058"/>
                          <a:pt x="5403836" y="0"/>
                        </a:cubicBezTo>
                        <a:cubicBezTo>
                          <a:pt x="5579644" y="-1058"/>
                          <a:pt x="5978724" y="66590"/>
                          <a:pt x="6163295" y="0"/>
                        </a:cubicBezTo>
                        <a:cubicBezTo>
                          <a:pt x="6347866" y="-66590"/>
                          <a:pt x="6549862" y="39539"/>
                          <a:pt x="6835123" y="0"/>
                        </a:cubicBezTo>
                        <a:cubicBezTo>
                          <a:pt x="7120384" y="-39539"/>
                          <a:pt x="7087654" y="21357"/>
                          <a:pt x="7156432" y="0"/>
                        </a:cubicBezTo>
                        <a:cubicBezTo>
                          <a:pt x="7225210" y="-21357"/>
                          <a:pt x="7465480" y="5408"/>
                          <a:pt x="7653001" y="0"/>
                        </a:cubicBezTo>
                        <a:cubicBezTo>
                          <a:pt x="7840522" y="-5408"/>
                          <a:pt x="8352329" y="86964"/>
                          <a:pt x="8762978" y="0"/>
                        </a:cubicBezTo>
                        <a:cubicBezTo>
                          <a:pt x="8793521" y="272623"/>
                          <a:pt x="8748429" y="359602"/>
                          <a:pt x="8762978" y="626836"/>
                        </a:cubicBezTo>
                        <a:cubicBezTo>
                          <a:pt x="8777527" y="894070"/>
                          <a:pt x="8718838" y="1046022"/>
                          <a:pt x="8762978" y="1168195"/>
                        </a:cubicBezTo>
                        <a:cubicBezTo>
                          <a:pt x="8807118" y="1290368"/>
                          <a:pt x="8723491" y="1476337"/>
                          <a:pt x="8762978" y="1652568"/>
                        </a:cubicBezTo>
                        <a:cubicBezTo>
                          <a:pt x="8802465" y="1828799"/>
                          <a:pt x="8706984" y="1971525"/>
                          <a:pt x="8762978" y="2136942"/>
                        </a:cubicBezTo>
                        <a:cubicBezTo>
                          <a:pt x="8818972" y="2302359"/>
                          <a:pt x="8705211" y="2671445"/>
                          <a:pt x="8762978" y="2849256"/>
                        </a:cubicBezTo>
                      </a:path>
                      <a:path w="8762978" h="3419121" fill="none" stroke="0" extrusionOk="0">
                        <a:moveTo>
                          <a:pt x="8193113" y="3419121"/>
                        </a:moveTo>
                        <a:cubicBezTo>
                          <a:pt x="8196613" y="3199102"/>
                          <a:pt x="8316524" y="3081851"/>
                          <a:pt x="8307086" y="2963229"/>
                        </a:cubicBezTo>
                        <a:cubicBezTo>
                          <a:pt x="8420602" y="2924774"/>
                          <a:pt x="8591950" y="2939590"/>
                          <a:pt x="8762978" y="2849256"/>
                        </a:cubicBezTo>
                        <a:cubicBezTo>
                          <a:pt x="8686953" y="2946080"/>
                          <a:pt x="8519355" y="3058665"/>
                          <a:pt x="8466648" y="3145586"/>
                        </a:cubicBezTo>
                        <a:cubicBezTo>
                          <a:pt x="8413941" y="3232507"/>
                          <a:pt x="8261860" y="3324009"/>
                          <a:pt x="8193113" y="3419121"/>
                        </a:cubicBezTo>
                        <a:cubicBezTo>
                          <a:pt x="7934789" y="3452169"/>
                          <a:pt x="7739336" y="3406078"/>
                          <a:pt x="7607891" y="3419121"/>
                        </a:cubicBezTo>
                        <a:cubicBezTo>
                          <a:pt x="7476446" y="3432164"/>
                          <a:pt x="7199024" y="3386479"/>
                          <a:pt x="7022668" y="3419121"/>
                        </a:cubicBezTo>
                        <a:cubicBezTo>
                          <a:pt x="6846312" y="3451763"/>
                          <a:pt x="6658485" y="3341470"/>
                          <a:pt x="6355515" y="3419121"/>
                        </a:cubicBezTo>
                        <a:cubicBezTo>
                          <a:pt x="6052545" y="3496772"/>
                          <a:pt x="5758230" y="3364615"/>
                          <a:pt x="5606430" y="3419121"/>
                        </a:cubicBezTo>
                        <a:cubicBezTo>
                          <a:pt x="5454631" y="3473627"/>
                          <a:pt x="5267747" y="3400611"/>
                          <a:pt x="4939277" y="3419121"/>
                        </a:cubicBezTo>
                        <a:cubicBezTo>
                          <a:pt x="4610807" y="3437631"/>
                          <a:pt x="4350354" y="3413835"/>
                          <a:pt x="4190192" y="3419121"/>
                        </a:cubicBezTo>
                        <a:cubicBezTo>
                          <a:pt x="4030030" y="3424407"/>
                          <a:pt x="3746557" y="3400322"/>
                          <a:pt x="3523039" y="3419121"/>
                        </a:cubicBezTo>
                        <a:cubicBezTo>
                          <a:pt x="3299521" y="3437920"/>
                          <a:pt x="3202101" y="3394856"/>
                          <a:pt x="3101678" y="3419121"/>
                        </a:cubicBezTo>
                        <a:cubicBezTo>
                          <a:pt x="3001255" y="3443386"/>
                          <a:pt x="2734457" y="3343039"/>
                          <a:pt x="2434525" y="3419121"/>
                        </a:cubicBezTo>
                        <a:cubicBezTo>
                          <a:pt x="2134593" y="3495203"/>
                          <a:pt x="2107959" y="3372620"/>
                          <a:pt x="1931234" y="3419121"/>
                        </a:cubicBezTo>
                        <a:cubicBezTo>
                          <a:pt x="1754509" y="3465622"/>
                          <a:pt x="1634689" y="3381955"/>
                          <a:pt x="1509874" y="3419121"/>
                        </a:cubicBezTo>
                        <a:cubicBezTo>
                          <a:pt x="1385059" y="3456287"/>
                          <a:pt x="1243897" y="3401705"/>
                          <a:pt x="1170445" y="3419121"/>
                        </a:cubicBezTo>
                        <a:cubicBezTo>
                          <a:pt x="1096993" y="3436537"/>
                          <a:pt x="944895" y="3416133"/>
                          <a:pt x="749085" y="3419121"/>
                        </a:cubicBezTo>
                        <a:cubicBezTo>
                          <a:pt x="553275" y="3422109"/>
                          <a:pt x="155075" y="3363434"/>
                          <a:pt x="0" y="3419121"/>
                        </a:cubicBezTo>
                        <a:cubicBezTo>
                          <a:pt x="-48922" y="3299618"/>
                          <a:pt x="62195" y="3013184"/>
                          <a:pt x="0" y="2849268"/>
                        </a:cubicBezTo>
                        <a:cubicBezTo>
                          <a:pt x="-62195" y="2685352"/>
                          <a:pt x="64376" y="2366873"/>
                          <a:pt x="0" y="2211032"/>
                        </a:cubicBezTo>
                        <a:cubicBezTo>
                          <a:pt x="-64376" y="2055191"/>
                          <a:pt x="73207" y="1734890"/>
                          <a:pt x="0" y="1572796"/>
                        </a:cubicBezTo>
                        <a:cubicBezTo>
                          <a:pt x="-73207" y="1410702"/>
                          <a:pt x="66777" y="1205959"/>
                          <a:pt x="0" y="1002942"/>
                        </a:cubicBezTo>
                        <a:cubicBezTo>
                          <a:pt x="-66777" y="799925"/>
                          <a:pt x="23514" y="310176"/>
                          <a:pt x="0" y="0"/>
                        </a:cubicBezTo>
                        <a:cubicBezTo>
                          <a:pt x="235746" y="-5121"/>
                          <a:pt x="455965" y="44132"/>
                          <a:pt x="584199" y="0"/>
                        </a:cubicBezTo>
                        <a:cubicBezTo>
                          <a:pt x="712433" y="-44132"/>
                          <a:pt x="867403" y="43985"/>
                          <a:pt x="993138" y="0"/>
                        </a:cubicBezTo>
                        <a:cubicBezTo>
                          <a:pt x="1118873" y="-43985"/>
                          <a:pt x="1210835" y="5236"/>
                          <a:pt x="1402076" y="0"/>
                        </a:cubicBezTo>
                        <a:cubicBezTo>
                          <a:pt x="1593317" y="-5236"/>
                          <a:pt x="1680472" y="15043"/>
                          <a:pt x="1811015" y="0"/>
                        </a:cubicBezTo>
                        <a:cubicBezTo>
                          <a:pt x="1941558" y="-15043"/>
                          <a:pt x="2057618" y="41852"/>
                          <a:pt x="2219954" y="0"/>
                        </a:cubicBezTo>
                        <a:cubicBezTo>
                          <a:pt x="2382290" y="-41852"/>
                          <a:pt x="2480613" y="40586"/>
                          <a:pt x="2716523" y="0"/>
                        </a:cubicBezTo>
                        <a:cubicBezTo>
                          <a:pt x="2952433" y="-40586"/>
                          <a:pt x="3009376" y="35228"/>
                          <a:pt x="3125462" y="0"/>
                        </a:cubicBezTo>
                        <a:cubicBezTo>
                          <a:pt x="3241548" y="-35228"/>
                          <a:pt x="3447887" y="56359"/>
                          <a:pt x="3622031" y="0"/>
                        </a:cubicBezTo>
                        <a:cubicBezTo>
                          <a:pt x="3796175" y="-56359"/>
                          <a:pt x="4119523" y="80055"/>
                          <a:pt x="4293859" y="0"/>
                        </a:cubicBezTo>
                        <a:cubicBezTo>
                          <a:pt x="4468195" y="-80055"/>
                          <a:pt x="4549572" y="24546"/>
                          <a:pt x="4702798" y="0"/>
                        </a:cubicBezTo>
                        <a:cubicBezTo>
                          <a:pt x="4856024" y="-24546"/>
                          <a:pt x="4869748" y="9570"/>
                          <a:pt x="5024107" y="0"/>
                        </a:cubicBezTo>
                        <a:cubicBezTo>
                          <a:pt x="5178466" y="-9570"/>
                          <a:pt x="5567966" y="84932"/>
                          <a:pt x="5783565" y="0"/>
                        </a:cubicBezTo>
                        <a:cubicBezTo>
                          <a:pt x="5999164" y="-84932"/>
                          <a:pt x="6021810" y="31198"/>
                          <a:pt x="6104875" y="0"/>
                        </a:cubicBezTo>
                        <a:cubicBezTo>
                          <a:pt x="6187940" y="-31198"/>
                          <a:pt x="6453174" y="11371"/>
                          <a:pt x="6689073" y="0"/>
                        </a:cubicBezTo>
                        <a:cubicBezTo>
                          <a:pt x="6924972" y="-11371"/>
                          <a:pt x="6922463" y="32758"/>
                          <a:pt x="7010382" y="0"/>
                        </a:cubicBezTo>
                        <a:cubicBezTo>
                          <a:pt x="7098301" y="-32758"/>
                          <a:pt x="7447291" y="31625"/>
                          <a:pt x="7682211" y="0"/>
                        </a:cubicBezTo>
                        <a:cubicBezTo>
                          <a:pt x="7917131" y="-31625"/>
                          <a:pt x="8023192" y="66976"/>
                          <a:pt x="8266409" y="0"/>
                        </a:cubicBezTo>
                        <a:cubicBezTo>
                          <a:pt x="8509626" y="-66976"/>
                          <a:pt x="8515264" y="29429"/>
                          <a:pt x="8762978" y="0"/>
                        </a:cubicBezTo>
                        <a:cubicBezTo>
                          <a:pt x="8788088" y="254120"/>
                          <a:pt x="8718796" y="428173"/>
                          <a:pt x="8762978" y="569851"/>
                        </a:cubicBezTo>
                        <a:cubicBezTo>
                          <a:pt x="8807160" y="711529"/>
                          <a:pt x="8710454" y="827100"/>
                          <a:pt x="8762978" y="1082717"/>
                        </a:cubicBezTo>
                        <a:cubicBezTo>
                          <a:pt x="8815502" y="1338334"/>
                          <a:pt x="8702702" y="1444578"/>
                          <a:pt x="8762978" y="1681061"/>
                        </a:cubicBezTo>
                        <a:cubicBezTo>
                          <a:pt x="8823254" y="1917544"/>
                          <a:pt x="8726699" y="2034008"/>
                          <a:pt x="8762978" y="2165435"/>
                        </a:cubicBezTo>
                        <a:cubicBezTo>
                          <a:pt x="8799257" y="2296862"/>
                          <a:pt x="8718946" y="2617812"/>
                          <a:pt x="8762978" y="2849256"/>
                        </a:cubicBezTo>
                      </a:path>
                    </a:pathLst>
                  </a:custGeom>
                  <ask:type>
                    <ask:lineSketchNone/>
                  </ask:type>
                </ask:lineSketchStyleProps>
              </a:ext>
            </a:extLst>
          </a:ln>
        </p:spPr>
        <p:style>
          <a:lnRef idx="2">
            <a:schemeClr val="dk1"/>
          </a:lnRef>
          <a:fillRef idx="1">
            <a:schemeClr val="lt1"/>
          </a:fillRef>
          <a:effectRef idx="0">
            <a:schemeClr val="dk1"/>
          </a:effectRef>
          <a:fontRef idx="minor">
            <a:schemeClr val="dk1"/>
          </a:fontRef>
        </p:style>
        <p:txBody>
          <a:bodyPr rIns="504000" rtlCol="0" anchor="ctr"/>
          <a:lstStyle/>
          <a:p>
            <a:pPr marL="723900" lvl="2" algn="just">
              <a:tabLst>
                <a:tab pos="8610600" algn="l"/>
              </a:tabLst>
            </a:pPr>
            <a:r>
              <a:rPr lang="es-ES" sz="2400" dirty="0">
                <a:latin typeface="+mj-lt"/>
              </a:rPr>
              <a:t>Desarrollar un aplicativo que permita realizar un recorrido virtual del bosque de Polylepis, mediante la utilización de realidad virtual y realidad aumentada para mejorar el grado de conocimiento de niños entre nueve y once años sobre el cuidado ambiental y la importancia de la flora, fauna y fuentes de agua natural que posee dicho bosque.</a:t>
            </a:r>
          </a:p>
          <a:p>
            <a:pPr marL="723900" lvl="2" algn="just">
              <a:tabLst>
                <a:tab pos="8610600" algn="l"/>
              </a:tabLst>
            </a:pPr>
            <a:endParaRPr lang="es-EC" dirty="0"/>
          </a:p>
        </p:txBody>
      </p:sp>
      <p:pic>
        <p:nvPicPr>
          <p:cNvPr id="34" name="Picture 2" descr="Resultado de imagen para objective png green">
            <a:extLst>
              <a:ext uri="{FF2B5EF4-FFF2-40B4-BE49-F238E27FC236}">
                <a16:creationId xmlns:a16="http://schemas.microsoft.com/office/drawing/2014/main" id="{D8736013-24F3-4362-B0B1-4C75D4D5AE5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1190" y="2135675"/>
            <a:ext cx="373090" cy="36975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descr="Imagen que contiene animal, paraguas&#10;&#10;Descripción generada automáticamente">
            <a:extLst>
              <a:ext uri="{FF2B5EF4-FFF2-40B4-BE49-F238E27FC236}">
                <a16:creationId xmlns:a16="http://schemas.microsoft.com/office/drawing/2014/main" id="{DD287F3D-739B-4F99-BD08-C41DDBE494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63850" y="4184402"/>
            <a:ext cx="1307350" cy="1307350"/>
          </a:xfrm>
          <a:prstGeom prst="rect">
            <a:avLst/>
          </a:prstGeom>
        </p:spPr>
      </p:pic>
    </p:spTree>
    <p:extLst>
      <p:ext uri="{BB962C8B-B14F-4D97-AF65-F5344CB8AC3E}">
        <p14:creationId xmlns:p14="http://schemas.microsoft.com/office/powerpoint/2010/main" val="17896749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12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2139927" y="406891"/>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Objetivos Específicos</a:t>
            </a:r>
            <a:endParaRPr kumimoji="0" lang="es-ES" altLang="en-US" sz="4000" b="0" dirty="0">
              <a:latin typeface="Arial" panose="020B0604020202020204" pitchFamily="34" charset="0"/>
            </a:endParaRPr>
          </a:p>
        </p:txBody>
      </p:sp>
      <p:sp>
        <p:nvSpPr>
          <p:cNvPr id="37" name="Elipse 3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9</a:t>
            </a:r>
            <a:endParaRPr lang="es-EC" sz="2000" b="1" dirty="0">
              <a:solidFill>
                <a:schemeClr val="tx1"/>
              </a:solidFill>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     Objetivos</a:t>
            </a:r>
            <a:endParaRPr kumimoji="0" lang="es-ES" altLang="en-US" sz="2000" b="0" dirty="0">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2" name="Flecha: a la derecha 1">
            <a:extLst>
              <a:ext uri="{FF2B5EF4-FFF2-40B4-BE49-F238E27FC236}">
                <a16:creationId xmlns:a16="http://schemas.microsoft.com/office/drawing/2014/main" id="{22DF1885-5676-4B4E-A3B3-A9B3E0F63915}"/>
              </a:ext>
            </a:extLst>
          </p:cNvPr>
          <p:cNvSpPr/>
          <p:nvPr/>
        </p:nvSpPr>
        <p:spPr>
          <a:xfrm>
            <a:off x="6619070" y="4295124"/>
            <a:ext cx="1016000" cy="71890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C"/>
          </a:p>
        </p:txBody>
      </p:sp>
      <p:sp>
        <p:nvSpPr>
          <p:cNvPr id="35" name="Elipse 34">
            <a:extLst>
              <a:ext uri="{FF2B5EF4-FFF2-40B4-BE49-F238E27FC236}">
                <a16:creationId xmlns:a16="http://schemas.microsoft.com/office/drawing/2014/main" id="{F59F6AEB-6B37-4499-A20F-90839D814EDC}"/>
              </a:ext>
            </a:extLst>
          </p:cNvPr>
          <p:cNvSpPr/>
          <p:nvPr/>
        </p:nvSpPr>
        <p:spPr>
          <a:xfrm>
            <a:off x="2311710" y="1647073"/>
            <a:ext cx="590569" cy="4807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l</a:t>
            </a:r>
            <a:endParaRPr lang="es-EC" sz="2000" b="1" dirty="0">
              <a:solidFill>
                <a:schemeClr val="tx1"/>
              </a:solidFill>
            </a:endParaRPr>
          </a:p>
        </p:txBody>
      </p:sp>
      <p:grpSp>
        <p:nvGrpSpPr>
          <p:cNvPr id="6" name="Grupo 5">
            <a:extLst>
              <a:ext uri="{FF2B5EF4-FFF2-40B4-BE49-F238E27FC236}">
                <a16:creationId xmlns:a16="http://schemas.microsoft.com/office/drawing/2014/main" id="{1F41D32F-069F-4083-8C49-178FA4CF7505}"/>
              </a:ext>
            </a:extLst>
          </p:cNvPr>
          <p:cNvGrpSpPr/>
          <p:nvPr/>
        </p:nvGrpSpPr>
        <p:grpSpPr>
          <a:xfrm>
            <a:off x="2688335" y="2783945"/>
            <a:ext cx="3835334" cy="3875221"/>
            <a:chOff x="3058489" y="1229213"/>
            <a:chExt cx="4363485" cy="5132889"/>
          </a:xfrm>
        </p:grpSpPr>
        <p:pic>
          <p:nvPicPr>
            <p:cNvPr id="1030" name="Picture 6" descr="El solitario lobo de páramo : Zoo : La Hora Noticias de Ecuador, sus  provincias y el mundo">
              <a:extLst>
                <a:ext uri="{FF2B5EF4-FFF2-40B4-BE49-F238E27FC236}">
                  <a16:creationId xmlns:a16="http://schemas.microsoft.com/office/drawing/2014/main" id="{570B89B3-85E8-4187-8F8A-817DF04CD4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63260" y="1229213"/>
              <a:ext cx="2959093" cy="197272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Galería Bioweb Ecuador">
              <a:extLst>
                <a:ext uri="{FF2B5EF4-FFF2-40B4-BE49-F238E27FC236}">
                  <a16:creationId xmlns:a16="http://schemas.microsoft.com/office/drawing/2014/main" id="{6DC870FA-3BC6-4204-BDE0-7F450E49799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22353" y="1241644"/>
              <a:ext cx="1389250" cy="112876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Animales, Colibrí">
              <a:extLst>
                <a:ext uri="{FF2B5EF4-FFF2-40B4-BE49-F238E27FC236}">
                  <a16:creationId xmlns:a16="http://schemas.microsoft.com/office/drawing/2014/main" id="{C2618EC7-6788-4DCE-9142-661A3888E40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99426" y="2345126"/>
              <a:ext cx="1412177" cy="1198364"/>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8" descr="El oso andino es un atractivo del ecoturismo | El Comercio">
              <a:extLst>
                <a:ext uri="{FF2B5EF4-FFF2-40B4-BE49-F238E27FC236}">
                  <a16:creationId xmlns:a16="http://schemas.microsoft.com/office/drawing/2014/main" id="{C96F85CF-13A3-41E7-9FEB-3474C497BE4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58489" y="2808146"/>
              <a:ext cx="2973959" cy="1972729"/>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0" descr="Imágenes De Venados Para Fondo De Pantalla | Fondos De Pantalla ... |  Imagenes de venados, Fotos de animales, Imagenes graciosas whatsapp">
              <a:extLst>
                <a:ext uri="{FF2B5EF4-FFF2-40B4-BE49-F238E27FC236}">
                  <a16:creationId xmlns:a16="http://schemas.microsoft.com/office/drawing/2014/main" id="{3E7C9AE2-5E81-432B-8691-6EAC4C3578B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63262" y="4389373"/>
              <a:ext cx="2959091" cy="1972729"/>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8" descr="Cómo se hace la miel, desde la abeja hasta tu mesa">
              <a:extLst>
                <a:ext uri="{FF2B5EF4-FFF2-40B4-BE49-F238E27FC236}">
                  <a16:creationId xmlns:a16="http://schemas.microsoft.com/office/drawing/2014/main" id="{938BAC9F-DBCF-486B-B61F-5217E25C473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99341" y="3502320"/>
              <a:ext cx="1412178" cy="1128767"/>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0" descr="ARAÑA | Características, especies, hábitat y alimentación">
              <a:extLst>
                <a:ext uri="{FF2B5EF4-FFF2-40B4-BE49-F238E27FC236}">
                  <a16:creationId xmlns:a16="http://schemas.microsoft.com/office/drawing/2014/main" id="{AFF64565-E9C0-492F-8871-0BC0A3A519B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010847" y="4606067"/>
              <a:ext cx="1411127" cy="868982"/>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2" descr="Diferencias entre alacrán y escorpión - Mis Animales">
              <a:extLst>
                <a:ext uri="{FF2B5EF4-FFF2-40B4-BE49-F238E27FC236}">
                  <a16:creationId xmlns:a16="http://schemas.microsoft.com/office/drawing/2014/main" id="{E5CC155C-329A-4348-B0C9-A4B7CB26292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010848" y="5422901"/>
              <a:ext cx="1411126" cy="939201"/>
            </a:xfrm>
            <a:prstGeom prst="rect">
              <a:avLst/>
            </a:prstGeom>
            <a:noFill/>
            <a:extLst>
              <a:ext uri="{909E8E84-426E-40DD-AFC4-6F175D3DCCD1}">
                <a14:hiddenFill xmlns:a14="http://schemas.microsoft.com/office/drawing/2010/main">
                  <a:solidFill>
                    <a:srgbClr val="FFFFFF"/>
                  </a:solidFill>
                </a14:hiddenFill>
              </a:ext>
            </a:extLst>
          </p:spPr>
        </p:pic>
      </p:grpSp>
      <p:pic>
        <p:nvPicPr>
          <p:cNvPr id="1048" name="Picture 24" descr="Bosque de polylepis en el Parque Nacional de El Cajas, Ecu… | Flickr">
            <a:extLst>
              <a:ext uri="{FF2B5EF4-FFF2-40B4-BE49-F238E27FC236}">
                <a16:creationId xmlns:a16="http://schemas.microsoft.com/office/drawing/2014/main" id="{5BA2D1C8-063E-4259-AF7C-F3E988E58A1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30471" y="2819018"/>
            <a:ext cx="3298257" cy="3846945"/>
          </a:xfrm>
          <a:prstGeom prst="rect">
            <a:avLst/>
          </a:prstGeom>
          <a:noFill/>
          <a:extLst>
            <a:ext uri="{909E8E84-426E-40DD-AFC4-6F175D3DCCD1}">
              <a14:hiddenFill xmlns:a14="http://schemas.microsoft.com/office/drawing/2010/main">
                <a:solidFill>
                  <a:srgbClr val="FFFFFF"/>
                </a:solidFill>
              </a14:hiddenFill>
            </a:ext>
          </a:extLst>
        </p:spPr>
      </p:pic>
      <p:sp>
        <p:nvSpPr>
          <p:cNvPr id="56" name="Rectángulo: esquina doblada 55">
            <a:extLst>
              <a:ext uri="{FF2B5EF4-FFF2-40B4-BE49-F238E27FC236}">
                <a16:creationId xmlns:a16="http://schemas.microsoft.com/office/drawing/2014/main" id="{BB8C15DA-C5FA-4CB5-B346-0D1F3AD95870}"/>
              </a:ext>
            </a:extLst>
          </p:cNvPr>
          <p:cNvSpPr/>
          <p:nvPr/>
        </p:nvSpPr>
        <p:spPr>
          <a:xfrm>
            <a:off x="3035300" y="1475034"/>
            <a:ext cx="7975599" cy="1042923"/>
          </a:xfrm>
          <a:prstGeom prst="foldedCorner">
            <a:avLst/>
          </a:prstGeom>
          <a:ln w="53975" cmpd="dbl">
            <a:prstDash val="solid"/>
            <a:extLst>
              <a:ext uri="{C807C97D-BFC1-408E-A445-0C87EB9F89A2}">
                <ask:lineSketchStyleProps xmlns:ask="http://schemas.microsoft.com/office/drawing/2018/sketchyshapes" sd="1219033472">
                  <a:custGeom>
                    <a:avLst/>
                    <a:gdLst>
                      <a:gd name="connsiteX0" fmla="*/ 0 w 8762978"/>
                      <a:gd name="connsiteY0" fmla="*/ 0 h 3419121"/>
                      <a:gd name="connsiteX1" fmla="*/ 496569 w 8762978"/>
                      <a:gd name="connsiteY1" fmla="*/ 0 h 3419121"/>
                      <a:gd name="connsiteX2" fmla="*/ 817878 w 8762978"/>
                      <a:gd name="connsiteY2" fmla="*/ 0 h 3419121"/>
                      <a:gd name="connsiteX3" fmla="*/ 1577336 w 8762978"/>
                      <a:gd name="connsiteY3" fmla="*/ 0 h 3419121"/>
                      <a:gd name="connsiteX4" fmla="*/ 2073905 w 8762978"/>
                      <a:gd name="connsiteY4" fmla="*/ 0 h 3419121"/>
                      <a:gd name="connsiteX5" fmla="*/ 2570474 w 8762978"/>
                      <a:gd name="connsiteY5" fmla="*/ 0 h 3419121"/>
                      <a:gd name="connsiteX6" fmla="*/ 3329932 w 8762978"/>
                      <a:gd name="connsiteY6" fmla="*/ 0 h 3419121"/>
                      <a:gd name="connsiteX7" fmla="*/ 3738871 w 8762978"/>
                      <a:gd name="connsiteY7" fmla="*/ 0 h 3419121"/>
                      <a:gd name="connsiteX8" fmla="*/ 4498329 w 8762978"/>
                      <a:gd name="connsiteY8" fmla="*/ 0 h 3419121"/>
                      <a:gd name="connsiteX9" fmla="*/ 5257787 w 8762978"/>
                      <a:gd name="connsiteY9" fmla="*/ 0 h 3419121"/>
                      <a:gd name="connsiteX10" fmla="*/ 5841985 w 8762978"/>
                      <a:gd name="connsiteY10" fmla="*/ 0 h 3419121"/>
                      <a:gd name="connsiteX11" fmla="*/ 6601443 w 8762978"/>
                      <a:gd name="connsiteY11" fmla="*/ 0 h 3419121"/>
                      <a:gd name="connsiteX12" fmla="*/ 7098012 w 8762978"/>
                      <a:gd name="connsiteY12" fmla="*/ 0 h 3419121"/>
                      <a:gd name="connsiteX13" fmla="*/ 7594581 w 8762978"/>
                      <a:gd name="connsiteY13" fmla="*/ 0 h 3419121"/>
                      <a:gd name="connsiteX14" fmla="*/ 8266409 w 8762978"/>
                      <a:gd name="connsiteY14" fmla="*/ 0 h 3419121"/>
                      <a:gd name="connsiteX15" fmla="*/ 8762978 w 8762978"/>
                      <a:gd name="connsiteY15" fmla="*/ 0 h 3419121"/>
                      <a:gd name="connsiteX16" fmla="*/ 8762978 w 8762978"/>
                      <a:gd name="connsiteY16" fmla="*/ 626836 h 3419121"/>
                      <a:gd name="connsiteX17" fmla="*/ 8762978 w 8762978"/>
                      <a:gd name="connsiteY17" fmla="*/ 1225180 h 3419121"/>
                      <a:gd name="connsiteX18" fmla="*/ 8762978 w 8762978"/>
                      <a:gd name="connsiteY18" fmla="*/ 1823524 h 3419121"/>
                      <a:gd name="connsiteX19" fmla="*/ 8762978 w 8762978"/>
                      <a:gd name="connsiteY19" fmla="*/ 2849256 h 3419121"/>
                      <a:gd name="connsiteX20" fmla="*/ 8495141 w 8762978"/>
                      <a:gd name="connsiteY20" fmla="*/ 3117093 h 3419121"/>
                      <a:gd name="connsiteX21" fmla="*/ 8193113 w 8762978"/>
                      <a:gd name="connsiteY21" fmla="*/ 3419121 h 3419121"/>
                      <a:gd name="connsiteX22" fmla="*/ 7607891 w 8762978"/>
                      <a:gd name="connsiteY22" fmla="*/ 3419121 h 3419121"/>
                      <a:gd name="connsiteX23" fmla="*/ 7022668 w 8762978"/>
                      <a:gd name="connsiteY23" fmla="*/ 3419121 h 3419121"/>
                      <a:gd name="connsiteX24" fmla="*/ 6519377 w 8762978"/>
                      <a:gd name="connsiteY24" fmla="*/ 3419121 h 3419121"/>
                      <a:gd name="connsiteX25" fmla="*/ 6179948 w 8762978"/>
                      <a:gd name="connsiteY25" fmla="*/ 3419121 h 3419121"/>
                      <a:gd name="connsiteX26" fmla="*/ 5840519 w 8762978"/>
                      <a:gd name="connsiteY26" fmla="*/ 3419121 h 3419121"/>
                      <a:gd name="connsiteX27" fmla="*/ 5173366 w 8762978"/>
                      <a:gd name="connsiteY27" fmla="*/ 3419121 h 3419121"/>
                      <a:gd name="connsiteX28" fmla="*/ 4752006 w 8762978"/>
                      <a:gd name="connsiteY28" fmla="*/ 3419121 h 3419121"/>
                      <a:gd name="connsiteX29" fmla="*/ 4002921 w 8762978"/>
                      <a:gd name="connsiteY29" fmla="*/ 3419121 h 3419121"/>
                      <a:gd name="connsiteX30" fmla="*/ 3499630 w 8762978"/>
                      <a:gd name="connsiteY30" fmla="*/ 3419121 h 3419121"/>
                      <a:gd name="connsiteX31" fmla="*/ 3160201 w 8762978"/>
                      <a:gd name="connsiteY31" fmla="*/ 3419121 h 3419121"/>
                      <a:gd name="connsiteX32" fmla="*/ 2493047 w 8762978"/>
                      <a:gd name="connsiteY32" fmla="*/ 3419121 h 3419121"/>
                      <a:gd name="connsiteX33" fmla="*/ 2071687 w 8762978"/>
                      <a:gd name="connsiteY33" fmla="*/ 3419121 h 3419121"/>
                      <a:gd name="connsiteX34" fmla="*/ 1404534 w 8762978"/>
                      <a:gd name="connsiteY34" fmla="*/ 3419121 h 3419121"/>
                      <a:gd name="connsiteX35" fmla="*/ 655449 w 8762978"/>
                      <a:gd name="connsiteY35" fmla="*/ 3419121 h 3419121"/>
                      <a:gd name="connsiteX36" fmla="*/ 0 w 8762978"/>
                      <a:gd name="connsiteY36" fmla="*/ 3419121 h 3419121"/>
                      <a:gd name="connsiteX37" fmla="*/ 0 w 8762978"/>
                      <a:gd name="connsiteY37" fmla="*/ 2780885 h 3419121"/>
                      <a:gd name="connsiteX38" fmla="*/ 0 w 8762978"/>
                      <a:gd name="connsiteY38" fmla="*/ 2279414 h 3419121"/>
                      <a:gd name="connsiteX39" fmla="*/ 0 w 8762978"/>
                      <a:gd name="connsiteY39" fmla="*/ 1709561 h 3419121"/>
                      <a:gd name="connsiteX40" fmla="*/ 0 w 8762978"/>
                      <a:gd name="connsiteY40" fmla="*/ 1105516 h 3419121"/>
                      <a:gd name="connsiteX41" fmla="*/ 0 w 8762978"/>
                      <a:gd name="connsiteY41" fmla="*/ 638236 h 3419121"/>
                      <a:gd name="connsiteX42" fmla="*/ 0 w 8762978"/>
                      <a:gd name="connsiteY42" fmla="*/ 0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78046 w 8762978"/>
                      <a:gd name="connsiteY3" fmla="*/ 3134189 h 3419121"/>
                      <a:gd name="connsiteX4" fmla="*/ 8193113 w 8762978"/>
                      <a:gd name="connsiteY4" fmla="*/ 3419121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83744 w 8762978"/>
                      <a:gd name="connsiteY3" fmla="*/ 3128490 h 3419121"/>
                      <a:gd name="connsiteX4" fmla="*/ 8193113 w 8762978"/>
                      <a:gd name="connsiteY4" fmla="*/ 3419121 h 3419121"/>
                      <a:gd name="connsiteX5" fmla="*/ 7607891 w 8762978"/>
                      <a:gd name="connsiteY5" fmla="*/ 3419121 h 3419121"/>
                      <a:gd name="connsiteX6" fmla="*/ 6858806 w 8762978"/>
                      <a:gd name="connsiteY6" fmla="*/ 3419121 h 3419121"/>
                      <a:gd name="connsiteX7" fmla="*/ 6273584 w 8762978"/>
                      <a:gd name="connsiteY7" fmla="*/ 3419121 h 3419121"/>
                      <a:gd name="connsiteX8" fmla="*/ 5934155 w 8762978"/>
                      <a:gd name="connsiteY8" fmla="*/ 3419121 h 3419121"/>
                      <a:gd name="connsiteX9" fmla="*/ 5512795 w 8762978"/>
                      <a:gd name="connsiteY9" fmla="*/ 3419121 h 3419121"/>
                      <a:gd name="connsiteX10" fmla="*/ 5009503 w 8762978"/>
                      <a:gd name="connsiteY10" fmla="*/ 3419121 h 3419121"/>
                      <a:gd name="connsiteX11" fmla="*/ 4342350 w 8762978"/>
                      <a:gd name="connsiteY11" fmla="*/ 3419121 h 3419121"/>
                      <a:gd name="connsiteX12" fmla="*/ 3675196 w 8762978"/>
                      <a:gd name="connsiteY12" fmla="*/ 3419121 h 3419121"/>
                      <a:gd name="connsiteX13" fmla="*/ 3089974 w 8762978"/>
                      <a:gd name="connsiteY13" fmla="*/ 3419121 h 3419121"/>
                      <a:gd name="connsiteX14" fmla="*/ 2586683 w 8762978"/>
                      <a:gd name="connsiteY14" fmla="*/ 3419121 h 3419121"/>
                      <a:gd name="connsiteX15" fmla="*/ 1837598 w 8762978"/>
                      <a:gd name="connsiteY15" fmla="*/ 3419121 h 3419121"/>
                      <a:gd name="connsiteX16" fmla="*/ 1252376 w 8762978"/>
                      <a:gd name="connsiteY16" fmla="*/ 3419121 h 3419121"/>
                      <a:gd name="connsiteX17" fmla="*/ 831016 w 8762978"/>
                      <a:gd name="connsiteY17" fmla="*/ 3419121 h 3419121"/>
                      <a:gd name="connsiteX18" fmla="*/ 0 w 8762978"/>
                      <a:gd name="connsiteY18" fmla="*/ 3419121 h 3419121"/>
                      <a:gd name="connsiteX19" fmla="*/ 0 w 8762978"/>
                      <a:gd name="connsiteY19" fmla="*/ 2951841 h 3419121"/>
                      <a:gd name="connsiteX20" fmla="*/ 0 w 8762978"/>
                      <a:gd name="connsiteY20" fmla="*/ 2347796 h 3419121"/>
                      <a:gd name="connsiteX21" fmla="*/ 0 w 8762978"/>
                      <a:gd name="connsiteY21" fmla="*/ 1812134 h 3419121"/>
                      <a:gd name="connsiteX22" fmla="*/ 0 w 8762978"/>
                      <a:gd name="connsiteY22" fmla="*/ 1310663 h 3419121"/>
                      <a:gd name="connsiteX23" fmla="*/ 0 w 8762978"/>
                      <a:gd name="connsiteY23" fmla="*/ 706618 h 3419121"/>
                      <a:gd name="connsiteX24" fmla="*/ 0 w 8762978"/>
                      <a:gd name="connsiteY24" fmla="*/ 0 h 3419121"/>
                      <a:gd name="connsiteX25" fmla="*/ 671828 w 8762978"/>
                      <a:gd name="connsiteY25" fmla="*/ 0 h 3419121"/>
                      <a:gd name="connsiteX26" fmla="*/ 993138 w 8762978"/>
                      <a:gd name="connsiteY26" fmla="*/ 0 h 3419121"/>
                      <a:gd name="connsiteX27" fmla="*/ 1314447 w 8762978"/>
                      <a:gd name="connsiteY27" fmla="*/ 0 h 3419121"/>
                      <a:gd name="connsiteX28" fmla="*/ 2073905 w 8762978"/>
                      <a:gd name="connsiteY28" fmla="*/ 0 h 3419121"/>
                      <a:gd name="connsiteX29" fmla="*/ 2395214 w 8762978"/>
                      <a:gd name="connsiteY29" fmla="*/ 0 h 3419121"/>
                      <a:gd name="connsiteX30" fmla="*/ 2716523 w 8762978"/>
                      <a:gd name="connsiteY30" fmla="*/ 0 h 3419121"/>
                      <a:gd name="connsiteX31" fmla="*/ 3388351 w 8762978"/>
                      <a:gd name="connsiteY31" fmla="*/ 0 h 3419121"/>
                      <a:gd name="connsiteX32" fmla="*/ 4147810 w 8762978"/>
                      <a:gd name="connsiteY32" fmla="*/ 0 h 3419121"/>
                      <a:gd name="connsiteX33" fmla="*/ 4907268 w 8762978"/>
                      <a:gd name="connsiteY33" fmla="*/ 0 h 3419121"/>
                      <a:gd name="connsiteX34" fmla="*/ 5403836 w 8762978"/>
                      <a:gd name="connsiteY34" fmla="*/ 0 h 3419121"/>
                      <a:gd name="connsiteX35" fmla="*/ 6163295 w 8762978"/>
                      <a:gd name="connsiteY35" fmla="*/ 0 h 3419121"/>
                      <a:gd name="connsiteX36" fmla="*/ 6835123 w 8762978"/>
                      <a:gd name="connsiteY36" fmla="*/ 0 h 3419121"/>
                      <a:gd name="connsiteX37" fmla="*/ 7156432 w 8762978"/>
                      <a:gd name="connsiteY37" fmla="*/ 0 h 3419121"/>
                      <a:gd name="connsiteX38" fmla="*/ 7653001 w 8762978"/>
                      <a:gd name="connsiteY38" fmla="*/ 0 h 3419121"/>
                      <a:gd name="connsiteX39" fmla="*/ 8762978 w 8762978"/>
                      <a:gd name="connsiteY39" fmla="*/ 0 h 3419121"/>
                      <a:gd name="connsiteX40" fmla="*/ 8762978 w 8762978"/>
                      <a:gd name="connsiteY40" fmla="*/ 626836 h 3419121"/>
                      <a:gd name="connsiteX41" fmla="*/ 8762978 w 8762978"/>
                      <a:gd name="connsiteY41" fmla="*/ 1168195 h 3419121"/>
                      <a:gd name="connsiteX42" fmla="*/ 8762978 w 8762978"/>
                      <a:gd name="connsiteY42" fmla="*/ 1652568 h 3419121"/>
                      <a:gd name="connsiteX43" fmla="*/ 8762978 w 8762978"/>
                      <a:gd name="connsiteY43" fmla="*/ 2136942 h 3419121"/>
                      <a:gd name="connsiteX44" fmla="*/ 8762978 w 8762978"/>
                      <a:gd name="connsiteY44" fmla="*/ 2849256 h 3419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762978" h="3419121" stroke="0" extrusionOk="0">
                        <a:moveTo>
                          <a:pt x="0" y="0"/>
                        </a:moveTo>
                        <a:cubicBezTo>
                          <a:pt x="209971" y="-52334"/>
                          <a:pt x="314719" y="36"/>
                          <a:pt x="496569" y="0"/>
                        </a:cubicBezTo>
                        <a:cubicBezTo>
                          <a:pt x="678419" y="-36"/>
                          <a:pt x="671564" y="17929"/>
                          <a:pt x="817878" y="0"/>
                        </a:cubicBezTo>
                        <a:cubicBezTo>
                          <a:pt x="964192" y="-17929"/>
                          <a:pt x="1294636" y="891"/>
                          <a:pt x="1577336" y="0"/>
                        </a:cubicBezTo>
                        <a:cubicBezTo>
                          <a:pt x="1860036" y="-891"/>
                          <a:pt x="1868349" y="23511"/>
                          <a:pt x="2073905" y="0"/>
                        </a:cubicBezTo>
                        <a:cubicBezTo>
                          <a:pt x="2279461" y="-23511"/>
                          <a:pt x="2349734" y="28240"/>
                          <a:pt x="2570474" y="0"/>
                        </a:cubicBezTo>
                        <a:cubicBezTo>
                          <a:pt x="2791214" y="-28240"/>
                          <a:pt x="3070501" y="26871"/>
                          <a:pt x="3329932" y="0"/>
                        </a:cubicBezTo>
                        <a:cubicBezTo>
                          <a:pt x="3589363" y="-26871"/>
                          <a:pt x="3545067" y="1064"/>
                          <a:pt x="3738871" y="0"/>
                        </a:cubicBezTo>
                        <a:cubicBezTo>
                          <a:pt x="3932675" y="-1064"/>
                          <a:pt x="4184473" y="4032"/>
                          <a:pt x="4498329" y="0"/>
                        </a:cubicBezTo>
                        <a:cubicBezTo>
                          <a:pt x="4812185" y="-4032"/>
                          <a:pt x="4884681" y="4984"/>
                          <a:pt x="5257787" y="0"/>
                        </a:cubicBezTo>
                        <a:cubicBezTo>
                          <a:pt x="5630893" y="-4984"/>
                          <a:pt x="5643945" y="57310"/>
                          <a:pt x="5841985" y="0"/>
                        </a:cubicBezTo>
                        <a:cubicBezTo>
                          <a:pt x="6040025" y="-57310"/>
                          <a:pt x="6395072" y="39564"/>
                          <a:pt x="6601443" y="0"/>
                        </a:cubicBezTo>
                        <a:cubicBezTo>
                          <a:pt x="6807814" y="-39564"/>
                          <a:pt x="6867516" y="35413"/>
                          <a:pt x="7098012" y="0"/>
                        </a:cubicBezTo>
                        <a:cubicBezTo>
                          <a:pt x="7328508" y="-35413"/>
                          <a:pt x="7408528" y="23873"/>
                          <a:pt x="7594581" y="0"/>
                        </a:cubicBezTo>
                        <a:cubicBezTo>
                          <a:pt x="7780634" y="-23873"/>
                          <a:pt x="8042978" y="39967"/>
                          <a:pt x="8266409" y="0"/>
                        </a:cubicBezTo>
                        <a:cubicBezTo>
                          <a:pt x="8489840" y="-39967"/>
                          <a:pt x="8561752" y="33006"/>
                          <a:pt x="8762978" y="0"/>
                        </a:cubicBezTo>
                        <a:cubicBezTo>
                          <a:pt x="8828999" y="192061"/>
                          <a:pt x="8697653" y="338862"/>
                          <a:pt x="8762978" y="626836"/>
                        </a:cubicBezTo>
                        <a:cubicBezTo>
                          <a:pt x="8828303" y="914810"/>
                          <a:pt x="8755461" y="1098679"/>
                          <a:pt x="8762978" y="1225180"/>
                        </a:cubicBezTo>
                        <a:cubicBezTo>
                          <a:pt x="8770495" y="1351681"/>
                          <a:pt x="8705280" y="1539360"/>
                          <a:pt x="8762978" y="1823524"/>
                        </a:cubicBezTo>
                        <a:cubicBezTo>
                          <a:pt x="8820676" y="2107688"/>
                          <a:pt x="8714551" y="2566992"/>
                          <a:pt x="8762978" y="2849256"/>
                        </a:cubicBezTo>
                        <a:cubicBezTo>
                          <a:pt x="8682847" y="2965394"/>
                          <a:pt x="8601742" y="2993901"/>
                          <a:pt x="8495141" y="3117093"/>
                        </a:cubicBezTo>
                        <a:cubicBezTo>
                          <a:pt x="8388540" y="3240285"/>
                          <a:pt x="8233345" y="3316045"/>
                          <a:pt x="8193113" y="3419121"/>
                        </a:cubicBezTo>
                        <a:cubicBezTo>
                          <a:pt x="7933348" y="3458937"/>
                          <a:pt x="7850081" y="3380547"/>
                          <a:pt x="7607891" y="3419121"/>
                        </a:cubicBezTo>
                        <a:cubicBezTo>
                          <a:pt x="7365701" y="3457695"/>
                          <a:pt x="7171648" y="3380117"/>
                          <a:pt x="7022668" y="3419121"/>
                        </a:cubicBezTo>
                        <a:cubicBezTo>
                          <a:pt x="6873688" y="3458125"/>
                          <a:pt x="6742850" y="3366557"/>
                          <a:pt x="6519377" y="3419121"/>
                        </a:cubicBezTo>
                        <a:cubicBezTo>
                          <a:pt x="6295904" y="3471685"/>
                          <a:pt x="6327611" y="3380481"/>
                          <a:pt x="6179948" y="3419121"/>
                        </a:cubicBezTo>
                        <a:cubicBezTo>
                          <a:pt x="6032285" y="3457761"/>
                          <a:pt x="5966064" y="3381603"/>
                          <a:pt x="5840519" y="3419121"/>
                        </a:cubicBezTo>
                        <a:cubicBezTo>
                          <a:pt x="5714974" y="3456639"/>
                          <a:pt x="5375335" y="3411300"/>
                          <a:pt x="5173366" y="3419121"/>
                        </a:cubicBezTo>
                        <a:cubicBezTo>
                          <a:pt x="4971397" y="3426942"/>
                          <a:pt x="4887567" y="3416642"/>
                          <a:pt x="4752006" y="3419121"/>
                        </a:cubicBezTo>
                        <a:cubicBezTo>
                          <a:pt x="4616445" y="3421600"/>
                          <a:pt x="4374194" y="3364249"/>
                          <a:pt x="4002921" y="3419121"/>
                        </a:cubicBezTo>
                        <a:cubicBezTo>
                          <a:pt x="3631648" y="3473993"/>
                          <a:pt x="3689876" y="3411256"/>
                          <a:pt x="3499630" y="3419121"/>
                        </a:cubicBezTo>
                        <a:cubicBezTo>
                          <a:pt x="3309384" y="3426986"/>
                          <a:pt x="3300704" y="3418280"/>
                          <a:pt x="3160201" y="3419121"/>
                        </a:cubicBezTo>
                        <a:cubicBezTo>
                          <a:pt x="3019698" y="3419962"/>
                          <a:pt x="2629758" y="3414307"/>
                          <a:pt x="2493047" y="3419121"/>
                        </a:cubicBezTo>
                        <a:cubicBezTo>
                          <a:pt x="2356336" y="3423935"/>
                          <a:pt x="2216205" y="3391935"/>
                          <a:pt x="2071687" y="3419121"/>
                        </a:cubicBezTo>
                        <a:cubicBezTo>
                          <a:pt x="1927169" y="3446307"/>
                          <a:pt x="1612869" y="3401005"/>
                          <a:pt x="1404534" y="3419121"/>
                        </a:cubicBezTo>
                        <a:cubicBezTo>
                          <a:pt x="1196199" y="3437237"/>
                          <a:pt x="930858" y="3351048"/>
                          <a:pt x="655449" y="3419121"/>
                        </a:cubicBezTo>
                        <a:cubicBezTo>
                          <a:pt x="380041" y="3487194"/>
                          <a:pt x="168506" y="3390178"/>
                          <a:pt x="0" y="3419121"/>
                        </a:cubicBezTo>
                        <a:cubicBezTo>
                          <a:pt x="-182" y="3244840"/>
                          <a:pt x="72458" y="3052814"/>
                          <a:pt x="0" y="2780885"/>
                        </a:cubicBezTo>
                        <a:cubicBezTo>
                          <a:pt x="-72458" y="2508956"/>
                          <a:pt x="55886" y="2450569"/>
                          <a:pt x="0" y="2279414"/>
                        </a:cubicBezTo>
                        <a:cubicBezTo>
                          <a:pt x="-55886" y="2108259"/>
                          <a:pt x="26097" y="1917274"/>
                          <a:pt x="0" y="1709561"/>
                        </a:cubicBezTo>
                        <a:cubicBezTo>
                          <a:pt x="-26097" y="1501848"/>
                          <a:pt x="14694" y="1396067"/>
                          <a:pt x="0" y="1105516"/>
                        </a:cubicBezTo>
                        <a:cubicBezTo>
                          <a:pt x="-14694" y="814966"/>
                          <a:pt x="272" y="803670"/>
                          <a:pt x="0" y="638236"/>
                        </a:cubicBezTo>
                        <a:cubicBezTo>
                          <a:pt x="-272" y="472802"/>
                          <a:pt x="14809" y="130384"/>
                          <a:pt x="0" y="0"/>
                        </a:cubicBezTo>
                        <a:close/>
                      </a:path>
                      <a:path w="8762978" h="3419121" fill="darkenLess" stroke="0" extrusionOk="0">
                        <a:moveTo>
                          <a:pt x="8193113" y="3419121"/>
                        </a:moveTo>
                        <a:cubicBezTo>
                          <a:pt x="8216443" y="3214523"/>
                          <a:pt x="8260080" y="3168367"/>
                          <a:pt x="8307086" y="2963229"/>
                        </a:cubicBezTo>
                        <a:cubicBezTo>
                          <a:pt x="8522689" y="2895652"/>
                          <a:pt x="8569249" y="2931229"/>
                          <a:pt x="8762978" y="2849256"/>
                        </a:cubicBezTo>
                        <a:cubicBezTo>
                          <a:pt x="8720719" y="2954397"/>
                          <a:pt x="8506836" y="3045572"/>
                          <a:pt x="8478046" y="3134189"/>
                        </a:cubicBezTo>
                        <a:cubicBezTo>
                          <a:pt x="8449256" y="3222806"/>
                          <a:pt x="8311207" y="3262369"/>
                          <a:pt x="8193113" y="3419121"/>
                        </a:cubicBezTo>
                        <a:close/>
                      </a:path>
                      <a:path w="8762978" h="3419121" fill="none" extrusionOk="0">
                        <a:moveTo>
                          <a:pt x="8193113" y="3419121"/>
                        </a:moveTo>
                        <a:cubicBezTo>
                          <a:pt x="8223879" y="3200519"/>
                          <a:pt x="8277368" y="3122059"/>
                          <a:pt x="8307086" y="2963229"/>
                        </a:cubicBezTo>
                        <a:cubicBezTo>
                          <a:pt x="8466612" y="2889094"/>
                          <a:pt x="8628820" y="2885222"/>
                          <a:pt x="8762978" y="2849256"/>
                        </a:cubicBezTo>
                        <a:cubicBezTo>
                          <a:pt x="8705818" y="2971723"/>
                          <a:pt x="8592306" y="3017328"/>
                          <a:pt x="8483744" y="3128490"/>
                        </a:cubicBezTo>
                        <a:cubicBezTo>
                          <a:pt x="8375182" y="3239652"/>
                          <a:pt x="8267965" y="3334975"/>
                          <a:pt x="8193113" y="3419121"/>
                        </a:cubicBezTo>
                        <a:cubicBezTo>
                          <a:pt x="8022724" y="3445734"/>
                          <a:pt x="7758315" y="3381500"/>
                          <a:pt x="7607891" y="3419121"/>
                        </a:cubicBezTo>
                        <a:cubicBezTo>
                          <a:pt x="7457467" y="3456742"/>
                          <a:pt x="7067744" y="3403828"/>
                          <a:pt x="6858806" y="3419121"/>
                        </a:cubicBezTo>
                        <a:cubicBezTo>
                          <a:pt x="6649868" y="3434414"/>
                          <a:pt x="6558244" y="3356655"/>
                          <a:pt x="6273584" y="3419121"/>
                        </a:cubicBezTo>
                        <a:cubicBezTo>
                          <a:pt x="5988924" y="3481587"/>
                          <a:pt x="6010874" y="3408686"/>
                          <a:pt x="5934155" y="3419121"/>
                        </a:cubicBezTo>
                        <a:cubicBezTo>
                          <a:pt x="5857436" y="3429556"/>
                          <a:pt x="5683254" y="3394617"/>
                          <a:pt x="5512795" y="3419121"/>
                        </a:cubicBezTo>
                        <a:cubicBezTo>
                          <a:pt x="5342336" y="3443625"/>
                          <a:pt x="5133617" y="3370621"/>
                          <a:pt x="5009503" y="3419121"/>
                        </a:cubicBezTo>
                        <a:cubicBezTo>
                          <a:pt x="4885389" y="3467621"/>
                          <a:pt x="4490305" y="3375002"/>
                          <a:pt x="4342350" y="3419121"/>
                        </a:cubicBezTo>
                        <a:cubicBezTo>
                          <a:pt x="4194395" y="3463240"/>
                          <a:pt x="3881230" y="3343643"/>
                          <a:pt x="3675196" y="3419121"/>
                        </a:cubicBezTo>
                        <a:cubicBezTo>
                          <a:pt x="3469162" y="3494599"/>
                          <a:pt x="3337911" y="3417493"/>
                          <a:pt x="3089974" y="3419121"/>
                        </a:cubicBezTo>
                        <a:cubicBezTo>
                          <a:pt x="2842037" y="3420749"/>
                          <a:pt x="2805357" y="3382561"/>
                          <a:pt x="2586683" y="3419121"/>
                        </a:cubicBezTo>
                        <a:cubicBezTo>
                          <a:pt x="2368009" y="3455681"/>
                          <a:pt x="2109848" y="3356292"/>
                          <a:pt x="1837598" y="3419121"/>
                        </a:cubicBezTo>
                        <a:cubicBezTo>
                          <a:pt x="1565349" y="3481950"/>
                          <a:pt x="1433724" y="3401325"/>
                          <a:pt x="1252376" y="3419121"/>
                        </a:cubicBezTo>
                        <a:cubicBezTo>
                          <a:pt x="1071028" y="3436917"/>
                          <a:pt x="1006880" y="3398285"/>
                          <a:pt x="831016" y="3419121"/>
                        </a:cubicBezTo>
                        <a:cubicBezTo>
                          <a:pt x="655152" y="3439957"/>
                          <a:pt x="304228" y="3344048"/>
                          <a:pt x="0" y="3419121"/>
                        </a:cubicBezTo>
                        <a:cubicBezTo>
                          <a:pt x="-32597" y="3272893"/>
                          <a:pt x="23175" y="3135311"/>
                          <a:pt x="0" y="2951841"/>
                        </a:cubicBezTo>
                        <a:cubicBezTo>
                          <a:pt x="-23175" y="2768371"/>
                          <a:pt x="66826" y="2623663"/>
                          <a:pt x="0" y="2347796"/>
                        </a:cubicBezTo>
                        <a:cubicBezTo>
                          <a:pt x="-66826" y="2071929"/>
                          <a:pt x="5826" y="2034024"/>
                          <a:pt x="0" y="1812134"/>
                        </a:cubicBezTo>
                        <a:cubicBezTo>
                          <a:pt x="-5826" y="1590244"/>
                          <a:pt x="18854" y="1432002"/>
                          <a:pt x="0" y="1310663"/>
                        </a:cubicBezTo>
                        <a:cubicBezTo>
                          <a:pt x="-18854" y="1189324"/>
                          <a:pt x="13858" y="949408"/>
                          <a:pt x="0" y="706618"/>
                        </a:cubicBezTo>
                        <a:cubicBezTo>
                          <a:pt x="-13858" y="463828"/>
                          <a:pt x="67233" y="167835"/>
                          <a:pt x="0" y="0"/>
                        </a:cubicBezTo>
                        <a:cubicBezTo>
                          <a:pt x="162638" y="-29417"/>
                          <a:pt x="411631" y="63784"/>
                          <a:pt x="671828" y="0"/>
                        </a:cubicBezTo>
                        <a:cubicBezTo>
                          <a:pt x="932025" y="-63784"/>
                          <a:pt x="864840" y="35985"/>
                          <a:pt x="993138" y="0"/>
                        </a:cubicBezTo>
                        <a:cubicBezTo>
                          <a:pt x="1121436" y="-35985"/>
                          <a:pt x="1164563" y="26681"/>
                          <a:pt x="1314447" y="0"/>
                        </a:cubicBezTo>
                        <a:cubicBezTo>
                          <a:pt x="1464331" y="-26681"/>
                          <a:pt x="1818754" y="81088"/>
                          <a:pt x="2073905" y="0"/>
                        </a:cubicBezTo>
                        <a:cubicBezTo>
                          <a:pt x="2329056" y="-81088"/>
                          <a:pt x="2287206" y="25158"/>
                          <a:pt x="2395214" y="0"/>
                        </a:cubicBezTo>
                        <a:cubicBezTo>
                          <a:pt x="2503222" y="-25158"/>
                          <a:pt x="2597827" y="8560"/>
                          <a:pt x="2716523" y="0"/>
                        </a:cubicBezTo>
                        <a:cubicBezTo>
                          <a:pt x="2835219" y="-8560"/>
                          <a:pt x="3097423" y="56053"/>
                          <a:pt x="3388351" y="0"/>
                        </a:cubicBezTo>
                        <a:cubicBezTo>
                          <a:pt x="3679279" y="-56053"/>
                          <a:pt x="3820113" y="39804"/>
                          <a:pt x="4147810" y="0"/>
                        </a:cubicBezTo>
                        <a:cubicBezTo>
                          <a:pt x="4475507" y="-39804"/>
                          <a:pt x="4587692" y="80085"/>
                          <a:pt x="4907268" y="0"/>
                        </a:cubicBezTo>
                        <a:cubicBezTo>
                          <a:pt x="5226844" y="-80085"/>
                          <a:pt x="5228028" y="1058"/>
                          <a:pt x="5403836" y="0"/>
                        </a:cubicBezTo>
                        <a:cubicBezTo>
                          <a:pt x="5579644" y="-1058"/>
                          <a:pt x="5978724" y="66590"/>
                          <a:pt x="6163295" y="0"/>
                        </a:cubicBezTo>
                        <a:cubicBezTo>
                          <a:pt x="6347866" y="-66590"/>
                          <a:pt x="6549862" y="39539"/>
                          <a:pt x="6835123" y="0"/>
                        </a:cubicBezTo>
                        <a:cubicBezTo>
                          <a:pt x="7120384" y="-39539"/>
                          <a:pt x="7087654" y="21357"/>
                          <a:pt x="7156432" y="0"/>
                        </a:cubicBezTo>
                        <a:cubicBezTo>
                          <a:pt x="7225210" y="-21357"/>
                          <a:pt x="7465480" y="5408"/>
                          <a:pt x="7653001" y="0"/>
                        </a:cubicBezTo>
                        <a:cubicBezTo>
                          <a:pt x="7840522" y="-5408"/>
                          <a:pt x="8352329" y="86964"/>
                          <a:pt x="8762978" y="0"/>
                        </a:cubicBezTo>
                        <a:cubicBezTo>
                          <a:pt x="8793521" y="272623"/>
                          <a:pt x="8748429" y="359602"/>
                          <a:pt x="8762978" y="626836"/>
                        </a:cubicBezTo>
                        <a:cubicBezTo>
                          <a:pt x="8777527" y="894070"/>
                          <a:pt x="8718838" y="1046022"/>
                          <a:pt x="8762978" y="1168195"/>
                        </a:cubicBezTo>
                        <a:cubicBezTo>
                          <a:pt x="8807118" y="1290368"/>
                          <a:pt x="8723491" y="1476337"/>
                          <a:pt x="8762978" y="1652568"/>
                        </a:cubicBezTo>
                        <a:cubicBezTo>
                          <a:pt x="8802465" y="1828799"/>
                          <a:pt x="8706984" y="1971525"/>
                          <a:pt x="8762978" y="2136942"/>
                        </a:cubicBezTo>
                        <a:cubicBezTo>
                          <a:pt x="8818972" y="2302359"/>
                          <a:pt x="8705211" y="2671445"/>
                          <a:pt x="8762978" y="2849256"/>
                        </a:cubicBezTo>
                      </a:path>
                      <a:path w="8762978" h="3419121" fill="none" stroke="0" extrusionOk="0">
                        <a:moveTo>
                          <a:pt x="8193113" y="3419121"/>
                        </a:moveTo>
                        <a:cubicBezTo>
                          <a:pt x="8196613" y="3199102"/>
                          <a:pt x="8316524" y="3081851"/>
                          <a:pt x="8307086" y="2963229"/>
                        </a:cubicBezTo>
                        <a:cubicBezTo>
                          <a:pt x="8420602" y="2924774"/>
                          <a:pt x="8591950" y="2939590"/>
                          <a:pt x="8762978" y="2849256"/>
                        </a:cubicBezTo>
                        <a:cubicBezTo>
                          <a:pt x="8686953" y="2946080"/>
                          <a:pt x="8519355" y="3058665"/>
                          <a:pt x="8466648" y="3145586"/>
                        </a:cubicBezTo>
                        <a:cubicBezTo>
                          <a:pt x="8413941" y="3232507"/>
                          <a:pt x="8261860" y="3324009"/>
                          <a:pt x="8193113" y="3419121"/>
                        </a:cubicBezTo>
                        <a:cubicBezTo>
                          <a:pt x="7934789" y="3452169"/>
                          <a:pt x="7739336" y="3406078"/>
                          <a:pt x="7607891" y="3419121"/>
                        </a:cubicBezTo>
                        <a:cubicBezTo>
                          <a:pt x="7476446" y="3432164"/>
                          <a:pt x="7199024" y="3386479"/>
                          <a:pt x="7022668" y="3419121"/>
                        </a:cubicBezTo>
                        <a:cubicBezTo>
                          <a:pt x="6846312" y="3451763"/>
                          <a:pt x="6658485" y="3341470"/>
                          <a:pt x="6355515" y="3419121"/>
                        </a:cubicBezTo>
                        <a:cubicBezTo>
                          <a:pt x="6052545" y="3496772"/>
                          <a:pt x="5758230" y="3364615"/>
                          <a:pt x="5606430" y="3419121"/>
                        </a:cubicBezTo>
                        <a:cubicBezTo>
                          <a:pt x="5454631" y="3473627"/>
                          <a:pt x="5267747" y="3400611"/>
                          <a:pt x="4939277" y="3419121"/>
                        </a:cubicBezTo>
                        <a:cubicBezTo>
                          <a:pt x="4610807" y="3437631"/>
                          <a:pt x="4350354" y="3413835"/>
                          <a:pt x="4190192" y="3419121"/>
                        </a:cubicBezTo>
                        <a:cubicBezTo>
                          <a:pt x="4030030" y="3424407"/>
                          <a:pt x="3746557" y="3400322"/>
                          <a:pt x="3523039" y="3419121"/>
                        </a:cubicBezTo>
                        <a:cubicBezTo>
                          <a:pt x="3299521" y="3437920"/>
                          <a:pt x="3202101" y="3394856"/>
                          <a:pt x="3101678" y="3419121"/>
                        </a:cubicBezTo>
                        <a:cubicBezTo>
                          <a:pt x="3001255" y="3443386"/>
                          <a:pt x="2734457" y="3343039"/>
                          <a:pt x="2434525" y="3419121"/>
                        </a:cubicBezTo>
                        <a:cubicBezTo>
                          <a:pt x="2134593" y="3495203"/>
                          <a:pt x="2107959" y="3372620"/>
                          <a:pt x="1931234" y="3419121"/>
                        </a:cubicBezTo>
                        <a:cubicBezTo>
                          <a:pt x="1754509" y="3465622"/>
                          <a:pt x="1634689" y="3381955"/>
                          <a:pt x="1509874" y="3419121"/>
                        </a:cubicBezTo>
                        <a:cubicBezTo>
                          <a:pt x="1385059" y="3456287"/>
                          <a:pt x="1243897" y="3401705"/>
                          <a:pt x="1170445" y="3419121"/>
                        </a:cubicBezTo>
                        <a:cubicBezTo>
                          <a:pt x="1096993" y="3436537"/>
                          <a:pt x="944895" y="3416133"/>
                          <a:pt x="749085" y="3419121"/>
                        </a:cubicBezTo>
                        <a:cubicBezTo>
                          <a:pt x="553275" y="3422109"/>
                          <a:pt x="155075" y="3363434"/>
                          <a:pt x="0" y="3419121"/>
                        </a:cubicBezTo>
                        <a:cubicBezTo>
                          <a:pt x="-48922" y="3299618"/>
                          <a:pt x="62195" y="3013184"/>
                          <a:pt x="0" y="2849268"/>
                        </a:cubicBezTo>
                        <a:cubicBezTo>
                          <a:pt x="-62195" y="2685352"/>
                          <a:pt x="64376" y="2366873"/>
                          <a:pt x="0" y="2211032"/>
                        </a:cubicBezTo>
                        <a:cubicBezTo>
                          <a:pt x="-64376" y="2055191"/>
                          <a:pt x="73207" y="1734890"/>
                          <a:pt x="0" y="1572796"/>
                        </a:cubicBezTo>
                        <a:cubicBezTo>
                          <a:pt x="-73207" y="1410702"/>
                          <a:pt x="66777" y="1205959"/>
                          <a:pt x="0" y="1002942"/>
                        </a:cubicBezTo>
                        <a:cubicBezTo>
                          <a:pt x="-66777" y="799925"/>
                          <a:pt x="23514" y="310176"/>
                          <a:pt x="0" y="0"/>
                        </a:cubicBezTo>
                        <a:cubicBezTo>
                          <a:pt x="235746" y="-5121"/>
                          <a:pt x="455965" y="44132"/>
                          <a:pt x="584199" y="0"/>
                        </a:cubicBezTo>
                        <a:cubicBezTo>
                          <a:pt x="712433" y="-44132"/>
                          <a:pt x="867403" y="43985"/>
                          <a:pt x="993138" y="0"/>
                        </a:cubicBezTo>
                        <a:cubicBezTo>
                          <a:pt x="1118873" y="-43985"/>
                          <a:pt x="1210835" y="5236"/>
                          <a:pt x="1402076" y="0"/>
                        </a:cubicBezTo>
                        <a:cubicBezTo>
                          <a:pt x="1593317" y="-5236"/>
                          <a:pt x="1680472" y="15043"/>
                          <a:pt x="1811015" y="0"/>
                        </a:cubicBezTo>
                        <a:cubicBezTo>
                          <a:pt x="1941558" y="-15043"/>
                          <a:pt x="2057618" y="41852"/>
                          <a:pt x="2219954" y="0"/>
                        </a:cubicBezTo>
                        <a:cubicBezTo>
                          <a:pt x="2382290" y="-41852"/>
                          <a:pt x="2480613" y="40586"/>
                          <a:pt x="2716523" y="0"/>
                        </a:cubicBezTo>
                        <a:cubicBezTo>
                          <a:pt x="2952433" y="-40586"/>
                          <a:pt x="3009376" y="35228"/>
                          <a:pt x="3125462" y="0"/>
                        </a:cubicBezTo>
                        <a:cubicBezTo>
                          <a:pt x="3241548" y="-35228"/>
                          <a:pt x="3447887" y="56359"/>
                          <a:pt x="3622031" y="0"/>
                        </a:cubicBezTo>
                        <a:cubicBezTo>
                          <a:pt x="3796175" y="-56359"/>
                          <a:pt x="4119523" y="80055"/>
                          <a:pt x="4293859" y="0"/>
                        </a:cubicBezTo>
                        <a:cubicBezTo>
                          <a:pt x="4468195" y="-80055"/>
                          <a:pt x="4549572" y="24546"/>
                          <a:pt x="4702798" y="0"/>
                        </a:cubicBezTo>
                        <a:cubicBezTo>
                          <a:pt x="4856024" y="-24546"/>
                          <a:pt x="4869748" y="9570"/>
                          <a:pt x="5024107" y="0"/>
                        </a:cubicBezTo>
                        <a:cubicBezTo>
                          <a:pt x="5178466" y="-9570"/>
                          <a:pt x="5567966" y="84932"/>
                          <a:pt x="5783565" y="0"/>
                        </a:cubicBezTo>
                        <a:cubicBezTo>
                          <a:pt x="5999164" y="-84932"/>
                          <a:pt x="6021810" y="31198"/>
                          <a:pt x="6104875" y="0"/>
                        </a:cubicBezTo>
                        <a:cubicBezTo>
                          <a:pt x="6187940" y="-31198"/>
                          <a:pt x="6453174" y="11371"/>
                          <a:pt x="6689073" y="0"/>
                        </a:cubicBezTo>
                        <a:cubicBezTo>
                          <a:pt x="6924972" y="-11371"/>
                          <a:pt x="6922463" y="32758"/>
                          <a:pt x="7010382" y="0"/>
                        </a:cubicBezTo>
                        <a:cubicBezTo>
                          <a:pt x="7098301" y="-32758"/>
                          <a:pt x="7447291" y="31625"/>
                          <a:pt x="7682211" y="0"/>
                        </a:cubicBezTo>
                        <a:cubicBezTo>
                          <a:pt x="7917131" y="-31625"/>
                          <a:pt x="8023192" y="66976"/>
                          <a:pt x="8266409" y="0"/>
                        </a:cubicBezTo>
                        <a:cubicBezTo>
                          <a:pt x="8509626" y="-66976"/>
                          <a:pt x="8515264" y="29429"/>
                          <a:pt x="8762978" y="0"/>
                        </a:cubicBezTo>
                        <a:cubicBezTo>
                          <a:pt x="8788088" y="254120"/>
                          <a:pt x="8718796" y="428173"/>
                          <a:pt x="8762978" y="569851"/>
                        </a:cubicBezTo>
                        <a:cubicBezTo>
                          <a:pt x="8807160" y="711529"/>
                          <a:pt x="8710454" y="827100"/>
                          <a:pt x="8762978" y="1082717"/>
                        </a:cubicBezTo>
                        <a:cubicBezTo>
                          <a:pt x="8815502" y="1338334"/>
                          <a:pt x="8702702" y="1444578"/>
                          <a:pt x="8762978" y="1681061"/>
                        </a:cubicBezTo>
                        <a:cubicBezTo>
                          <a:pt x="8823254" y="1917544"/>
                          <a:pt x="8726699" y="2034008"/>
                          <a:pt x="8762978" y="2165435"/>
                        </a:cubicBezTo>
                        <a:cubicBezTo>
                          <a:pt x="8799257" y="2296862"/>
                          <a:pt x="8718946" y="2617812"/>
                          <a:pt x="8762978" y="2849256"/>
                        </a:cubicBezTo>
                      </a:path>
                    </a:pathLst>
                  </a:custGeom>
                  <ask:type>
                    <ask:lineSketchNone/>
                  </ask:type>
                </ask:lineSketchStyleProps>
              </a:ext>
            </a:extLst>
          </a:ln>
        </p:spPr>
        <p:style>
          <a:lnRef idx="2">
            <a:schemeClr val="dk1"/>
          </a:lnRef>
          <a:fillRef idx="1">
            <a:schemeClr val="lt1"/>
          </a:fillRef>
          <a:effectRef idx="0">
            <a:schemeClr val="dk1"/>
          </a:effectRef>
          <a:fontRef idx="minor">
            <a:schemeClr val="dk1"/>
          </a:fontRef>
        </p:style>
        <p:txBody>
          <a:bodyPr tIns="396000" rIns="504000" rtlCol="0" anchor="ctr"/>
          <a:lstStyle/>
          <a:p>
            <a:pPr algn="ctr"/>
            <a:r>
              <a:rPr lang="es-EC" sz="2000" dirty="0">
                <a:latin typeface="+mj-lt"/>
              </a:rPr>
              <a:t>Realizar un catálogo que permita conocer información de las diferentes especies de flora y fauna que interactúan dentro del bosque de Polylepis</a:t>
            </a:r>
          </a:p>
          <a:p>
            <a:pPr algn="ctr"/>
            <a:endParaRPr lang="es-EC" dirty="0"/>
          </a:p>
        </p:txBody>
      </p:sp>
    </p:spTree>
    <p:extLst>
      <p:ext uri="{BB962C8B-B14F-4D97-AF65-F5344CB8AC3E}">
        <p14:creationId xmlns:p14="http://schemas.microsoft.com/office/powerpoint/2010/main" val="41869220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48"/>
                                        </p:tgtEl>
                                        <p:attrNameLst>
                                          <p:attrName>style.visibility</p:attrName>
                                        </p:attrNameLst>
                                      </p:cBhvr>
                                      <p:to>
                                        <p:strVal val="visible"/>
                                      </p:to>
                                    </p:set>
                                    <p:anim calcmode="lin" valueType="num">
                                      <p:cBhvr additive="base">
                                        <p:cTn id="17" dur="500" fill="hold"/>
                                        <p:tgtEl>
                                          <p:spTgt spid="1048"/>
                                        </p:tgtEl>
                                        <p:attrNameLst>
                                          <p:attrName>ppt_x</p:attrName>
                                        </p:attrNameLst>
                                      </p:cBhvr>
                                      <p:tavLst>
                                        <p:tav tm="0">
                                          <p:val>
                                            <p:strVal val="#ppt_x"/>
                                          </p:val>
                                        </p:tav>
                                        <p:tav tm="100000">
                                          <p:val>
                                            <p:strVal val="#ppt_x"/>
                                          </p:val>
                                        </p:tav>
                                      </p:tavLst>
                                    </p:anim>
                                    <p:anim calcmode="lin" valueType="num">
                                      <p:cBhvr additive="base">
                                        <p:cTn id="18" dur="500" fill="hold"/>
                                        <p:tgtEl>
                                          <p:spTgt spid="10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0" name="Picture 12" descr="Importancia de la educación ambiental en edades tempranas - Blog Geoinnova">
            <a:extLst>
              <a:ext uri="{FF2B5EF4-FFF2-40B4-BE49-F238E27FC236}">
                <a16:creationId xmlns:a16="http://schemas.microsoft.com/office/drawing/2014/main" id="{969BC9C7-5C2D-4A27-9139-B892E946421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064"/>
          <a:stretch/>
        </p:blipFill>
        <p:spPr bwMode="auto">
          <a:xfrm>
            <a:off x="7655231" y="2635918"/>
            <a:ext cx="2224516" cy="1563019"/>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12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2139927" y="406891"/>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Objetivos Específicos</a:t>
            </a:r>
            <a:endParaRPr kumimoji="0" lang="es-ES" altLang="en-US" sz="4000" b="0" dirty="0">
              <a:latin typeface="Arial" panose="020B0604020202020204" pitchFamily="34" charset="0"/>
            </a:endParaRPr>
          </a:p>
        </p:txBody>
      </p:sp>
      <p:sp>
        <p:nvSpPr>
          <p:cNvPr id="37" name="Elipse 3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10</a:t>
            </a: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     Objetivos</a:t>
            </a:r>
            <a:endParaRPr kumimoji="0" lang="es-ES" altLang="en-US" sz="2000" b="0" dirty="0">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2" name="Flecha: a la derecha 1">
            <a:extLst>
              <a:ext uri="{FF2B5EF4-FFF2-40B4-BE49-F238E27FC236}">
                <a16:creationId xmlns:a16="http://schemas.microsoft.com/office/drawing/2014/main" id="{22DF1885-5676-4B4E-A3B3-A9B3E0F63915}"/>
              </a:ext>
            </a:extLst>
          </p:cNvPr>
          <p:cNvSpPr/>
          <p:nvPr/>
        </p:nvSpPr>
        <p:spPr>
          <a:xfrm>
            <a:off x="6452588" y="4238952"/>
            <a:ext cx="1016000" cy="71890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C"/>
          </a:p>
        </p:txBody>
      </p:sp>
      <p:sp>
        <p:nvSpPr>
          <p:cNvPr id="35" name="Elipse 34">
            <a:extLst>
              <a:ext uri="{FF2B5EF4-FFF2-40B4-BE49-F238E27FC236}">
                <a16:creationId xmlns:a16="http://schemas.microsoft.com/office/drawing/2014/main" id="{F59F6AEB-6B37-4499-A20F-90839D814EDC}"/>
              </a:ext>
            </a:extLst>
          </p:cNvPr>
          <p:cNvSpPr/>
          <p:nvPr/>
        </p:nvSpPr>
        <p:spPr>
          <a:xfrm>
            <a:off x="2311710" y="1647073"/>
            <a:ext cx="590569" cy="4807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ll</a:t>
            </a:r>
            <a:endParaRPr lang="es-EC" sz="2000" b="1" dirty="0">
              <a:solidFill>
                <a:schemeClr val="tx1"/>
              </a:solidFill>
            </a:endParaRPr>
          </a:p>
        </p:txBody>
      </p:sp>
      <p:sp>
        <p:nvSpPr>
          <p:cNvPr id="56" name="Rectángulo: esquina doblada 55">
            <a:extLst>
              <a:ext uri="{FF2B5EF4-FFF2-40B4-BE49-F238E27FC236}">
                <a16:creationId xmlns:a16="http://schemas.microsoft.com/office/drawing/2014/main" id="{BB8C15DA-C5FA-4CB5-B346-0D1F3AD95870}"/>
              </a:ext>
            </a:extLst>
          </p:cNvPr>
          <p:cNvSpPr/>
          <p:nvPr/>
        </p:nvSpPr>
        <p:spPr>
          <a:xfrm>
            <a:off x="3035300" y="1475034"/>
            <a:ext cx="7975599" cy="1042923"/>
          </a:xfrm>
          <a:prstGeom prst="foldedCorner">
            <a:avLst/>
          </a:prstGeom>
          <a:ln w="53975" cmpd="dbl">
            <a:prstDash val="solid"/>
            <a:extLst>
              <a:ext uri="{C807C97D-BFC1-408E-A445-0C87EB9F89A2}">
                <ask:lineSketchStyleProps xmlns:ask="http://schemas.microsoft.com/office/drawing/2018/sketchyshapes" sd="1219033472">
                  <a:custGeom>
                    <a:avLst/>
                    <a:gdLst>
                      <a:gd name="connsiteX0" fmla="*/ 0 w 8762978"/>
                      <a:gd name="connsiteY0" fmla="*/ 0 h 3419121"/>
                      <a:gd name="connsiteX1" fmla="*/ 496569 w 8762978"/>
                      <a:gd name="connsiteY1" fmla="*/ 0 h 3419121"/>
                      <a:gd name="connsiteX2" fmla="*/ 817878 w 8762978"/>
                      <a:gd name="connsiteY2" fmla="*/ 0 h 3419121"/>
                      <a:gd name="connsiteX3" fmla="*/ 1577336 w 8762978"/>
                      <a:gd name="connsiteY3" fmla="*/ 0 h 3419121"/>
                      <a:gd name="connsiteX4" fmla="*/ 2073905 w 8762978"/>
                      <a:gd name="connsiteY4" fmla="*/ 0 h 3419121"/>
                      <a:gd name="connsiteX5" fmla="*/ 2570474 w 8762978"/>
                      <a:gd name="connsiteY5" fmla="*/ 0 h 3419121"/>
                      <a:gd name="connsiteX6" fmla="*/ 3329932 w 8762978"/>
                      <a:gd name="connsiteY6" fmla="*/ 0 h 3419121"/>
                      <a:gd name="connsiteX7" fmla="*/ 3738871 w 8762978"/>
                      <a:gd name="connsiteY7" fmla="*/ 0 h 3419121"/>
                      <a:gd name="connsiteX8" fmla="*/ 4498329 w 8762978"/>
                      <a:gd name="connsiteY8" fmla="*/ 0 h 3419121"/>
                      <a:gd name="connsiteX9" fmla="*/ 5257787 w 8762978"/>
                      <a:gd name="connsiteY9" fmla="*/ 0 h 3419121"/>
                      <a:gd name="connsiteX10" fmla="*/ 5841985 w 8762978"/>
                      <a:gd name="connsiteY10" fmla="*/ 0 h 3419121"/>
                      <a:gd name="connsiteX11" fmla="*/ 6601443 w 8762978"/>
                      <a:gd name="connsiteY11" fmla="*/ 0 h 3419121"/>
                      <a:gd name="connsiteX12" fmla="*/ 7098012 w 8762978"/>
                      <a:gd name="connsiteY12" fmla="*/ 0 h 3419121"/>
                      <a:gd name="connsiteX13" fmla="*/ 7594581 w 8762978"/>
                      <a:gd name="connsiteY13" fmla="*/ 0 h 3419121"/>
                      <a:gd name="connsiteX14" fmla="*/ 8266409 w 8762978"/>
                      <a:gd name="connsiteY14" fmla="*/ 0 h 3419121"/>
                      <a:gd name="connsiteX15" fmla="*/ 8762978 w 8762978"/>
                      <a:gd name="connsiteY15" fmla="*/ 0 h 3419121"/>
                      <a:gd name="connsiteX16" fmla="*/ 8762978 w 8762978"/>
                      <a:gd name="connsiteY16" fmla="*/ 626836 h 3419121"/>
                      <a:gd name="connsiteX17" fmla="*/ 8762978 w 8762978"/>
                      <a:gd name="connsiteY17" fmla="*/ 1225180 h 3419121"/>
                      <a:gd name="connsiteX18" fmla="*/ 8762978 w 8762978"/>
                      <a:gd name="connsiteY18" fmla="*/ 1823524 h 3419121"/>
                      <a:gd name="connsiteX19" fmla="*/ 8762978 w 8762978"/>
                      <a:gd name="connsiteY19" fmla="*/ 2849256 h 3419121"/>
                      <a:gd name="connsiteX20" fmla="*/ 8495141 w 8762978"/>
                      <a:gd name="connsiteY20" fmla="*/ 3117093 h 3419121"/>
                      <a:gd name="connsiteX21" fmla="*/ 8193113 w 8762978"/>
                      <a:gd name="connsiteY21" fmla="*/ 3419121 h 3419121"/>
                      <a:gd name="connsiteX22" fmla="*/ 7607891 w 8762978"/>
                      <a:gd name="connsiteY22" fmla="*/ 3419121 h 3419121"/>
                      <a:gd name="connsiteX23" fmla="*/ 7022668 w 8762978"/>
                      <a:gd name="connsiteY23" fmla="*/ 3419121 h 3419121"/>
                      <a:gd name="connsiteX24" fmla="*/ 6519377 w 8762978"/>
                      <a:gd name="connsiteY24" fmla="*/ 3419121 h 3419121"/>
                      <a:gd name="connsiteX25" fmla="*/ 6179948 w 8762978"/>
                      <a:gd name="connsiteY25" fmla="*/ 3419121 h 3419121"/>
                      <a:gd name="connsiteX26" fmla="*/ 5840519 w 8762978"/>
                      <a:gd name="connsiteY26" fmla="*/ 3419121 h 3419121"/>
                      <a:gd name="connsiteX27" fmla="*/ 5173366 w 8762978"/>
                      <a:gd name="connsiteY27" fmla="*/ 3419121 h 3419121"/>
                      <a:gd name="connsiteX28" fmla="*/ 4752006 w 8762978"/>
                      <a:gd name="connsiteY28" fmla="*/ 3419121 h 3419121"/>
                      <a:gd name="connsiteX29" fmla="*/ 4002921 w 8762978"/>
                      <a:gd name="connsiteY29" fmla="*/ 3419121 h 3419121"/>
                      <a:gd name="connsiteX30" fmla="*/ 3499630 w 8762978"/>
                      <a:gd name="connsiteY30" fmla="*/ 3419121 h 3419121"/>
                      <a:gd name="connsiteX31" fmla="*/ 3160201 w 8762978"/>
                      <a:gd name="connsiteY31" fmla="*/ 3419121 h 3419121"/>
                      <a:gd name="connsiteX32" fmla="*/ 2493047 w 8762978"/>
                      <a:gd name="connsiteY32" fmla="*/ 3419121 h 3419121"/>
                      <a:gd name="connsiteX33" fmla="*/ 2071687 w 8762978"/>
                      <a:gd name="connsiteY33" fmla="*/ 3419121 h 3419121"/>
                      <a:gd name="connsiteX34" fmla="*/ 1404534 w 8762978"/>
                      <a:gd name="connsiteY34" fmla="*/ 3419121 h 3419121"/>
                      <a:gd name="connsiteX35" fmla="*/ 655449 w 8762978"/>
                      <a:gd name="connsiteY35" fmla="*/ 3419121 h 3419121"/>
                      <a:gd name="connsiteX36" fmla="*/ 0 w 8762978"/>
                      <a:gd name="connsiteY36" fmla="*/ 3419121 h 3419121"/>
                      <a:gd name="connsiteX37" fmla="*/ 0 w 8762978"/>
                      <a:gd name="connsiteY37" fmla="*/ 2780885 h 3419121"/>
                      <a:gd name="connsiteX38" fmla="*/ 0 w 8762978"/>
                      <a:gd name="connsiteY38" fmla="*/ 2279414 h 3419121"/>
                      <a:gd name="connsiteX39" fmla="*/ 0 w 8762978"/>
                      <a:gd name="connsiteY39" fmla="*/ 1709561 h 3419121"/>
                      <a:gd name="connsiteX40" fmla="*/ 0 w 8762978"/>
                      <a:gd name="connsiteY40" fmla="*/ 1105516 h 3419121"/>
                      <a:gd name="connsiteX41" fmla="*/ 0 w 8762978"/>
                      <a:gd name="connsiteY41" fmla="*/ 638236 h 3419121"/>
                      <a:gd name="connsiteX42" fmla="*/ 0 w 8762978"/>
                      <a:gd name="connsiteY42" fmla="*/ 0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78046 w 8762978"/>
                      <a:gd name="connsiteY3" fmla="*/ 3134189 h 3419121"/>
                      <a:gd name="connsiteX4" fmla="*/ 8193113 w 8762978"/>
                      <a:gd name="connsiteY4" fmla="*/ 3419121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83744 w 8762978"/>
                      <a:gd name="connsiteY3" fmla="*/ 3128490 h 3419121"/>
                      <a:gd name="connsiteX4" fmla="*/ 8193113 w 8762978"/>
                      <a:gd name="connsiteY4" fmla="*/ 3419121 h 3419121"/>
                      <a:gd name="connsiteX5" fmla="*/ 7607891 w 8762978"/>
                      <a:gd name="connsiteY5" fmla="*/ 3419121 h 3419121"/>
                      <a:gd name="connsiteX6" fmla="*/ 6858806 w 8762978"/>
                      <a:gd name="connsiteY6" fmla="*/ 3419121 h 3419121"/>
                      <a:gd name="connsiteX7" fmla="*/ 6273584 w 8762978"/>
                      <a:gd name="connsiteY7" fmla="*/ 3419121 h 3419121"/>
                      <a:gd name="connsiteX8" fmla="*/ 5934155 w 8762978"/>
                      <a:gd name="connsiteY8" fmla="*/ 3419121 h 3419121"/>
                      <a:gd name="connsiteX9" fmla="*/ 5512795 w 8762978"/>
                      <a:gd name="connsiteY9" fmla="*/ 3419121 h 3419121"/>
                      <a:gd name="connsiteX10" fmla="*/ 5009503 w 8762978"/>
                      <a:gd name="connsiteY10" fmla="*/ 3419121 h 3419121"/>
                      <a:gd name="connsiteX11" fmla="*/ 4342350 w 8762978"/>
                      <a:gd name="connsiteY11" fmla="*/ 3419121 h 3419121"/>
                      <a:gd name="connsiteX12" fmla="*/ 3675196 w 8762978"/>
                      <a:gd name="connsiteY12" fmla="*/ 3419121 h 3419121"/>
                      <a:gd name="connsiteX13" fmla="*/ 3089974 w 8762978"/>
                      <a:gd name="connsiteY13" fmla="*/ 3419121 h 3419121"/>
                      <a:gd name="connsiteX14" fmla="*/ 2586683 w 8762978"/>
                      <a:gd name="connsiteY14" fmla="*/ 3419121 h 3419121"/>
                      <a:gd name="connsiteX15" fmla="*/ 1837598 w 8762978"/>
                      <a:gd name="connsiteY15" fmla="*/ 3419121 h 3419121"/>
                      <a:gd name="connsiteX16" fmla="*/ 1252376 w 8762978"/>
                      <a:gd name="connsiteY16" fmla="*/ 3419121 h 3419121"/>
                      <a:gd name="connsiteX17" fmla="*/ 831016 w 8762978"/>
                      <a:gd name="connsiteY17" fmla="*/ 3419121 h 3419121"/>
                      <a:gd name="connsiteX18" fmla="*/ 0 w 8762978"/>
                      <a:gd name="connsiteY18" fmla="*/ 3419121 h 3419121"/>
                      <a:gd name="connsiteX19" fmla="*/ 0 w 8762978"/>
                      <a:gd name="connsiteY19" fmla="*/ 2951841 h 3419121"/>
                      <a:gd name="connsiteX20" fmla="*/ 0 w 8762978"/>
                      <a:gd name="connsiteY20" fmla="*/ 2347796 h 3419121"/>
                      <a:gd name="connsiteX21" fmla="*/ 0 w 8762978"/>
                      <a:gd name="connsiteY21" fmla="*/ 1812134 h 3419121"/>
                      <a:gd name="connsiteX22" fmla="*/ 0 w 8762978"/>
                      <a:gd name="connsiteY22" fmla="*/ 1310663 h 3419121"/>
                      <a:gd name="connsiteX23" fmla="*/ 0 w 8762978"/>
                      <a:gd name="connsiteY23" fmla="*/ 706618 h 3419121"/>
                      <a:gd name="connsiteX24" fmla="*/ 0 w 8762978"/>
                      <a:gd name="connsiteY24" fmla="*/ 0 h 3419121"/>
                      <a:gd name="connsiteX25" fmla="*/ 671828 w 8762978"/>
                      <a:gd name="connsiteY25" fmla="*/ 0 h 3419121"/>
                      <a:gd name="connsiteX26" fmla="*/ 993138 w 8762978"/>
                      <a:gd name="connsiteY26" fmla="*/ 0 h 3419121"/>
                      <a:gd name="connsiteX27" fmla="*/ 1314447 w 8762978"/>
                      <a:gd name="connsiteY27" fmla="*/ 0 h 3419121"/>
                      <a:gd name="connsiteX28" fmla="*/ 2073905 w 8762978"/>
                      <a:gd name="connsiteY28" fmla="*/ 0 h 3419121"/>
                      <a:gd name="connsiteX29" fmla="*/ 2395214 w 8762978"/>
                      <a:gd name="connsiteY29" fmla="*/ 0 h 3419121"/>
                      <a:gd name="connsiteX30" fmla="*/ 2716523 w 8762978"/>
                      <a:gd name="connsiteY30" fmla="*/ 0 h 3419121"/>
                      <a:gd name="connsiteX31" fmla="*/ 3388351 w 8762978"/>
                      <a:gd name="connsiteY31" fmla="*/ 0 h 3419121"/>
                      <a:gd name="connsiteX32" fmla="*/ 4147810 w 8762978"/>
                      <a:gd name="connsiteY32" fmla="*/ 0 h 3419121"/>
                      <a:gd name="connsiteX33" fmla="*/ 4907268 w 8762978"/>
                      <a:gd name="connsiteY33" fmla="*/ 0 h 3419121"/>
                      <a:gd name="connsiteX34" fmla="*/ 5403836 w 8762978"/>
                      <a:gd name="connsiteY34" fmla="*/ 0 h 3419121"/>
                      <a:gd name="connsiteX35" fmla="*/ 6163295 w 8762978"/>
                      <a:gd name="connsiteY35" fmla="*/ 0 h 3419121"/>
                      <a:gd name="connsiteX36" fmla="*/ 6835123 w 8762978"/>
                      <a:gd name="connsiteY36" fmla="*/ 0 h 3419121"/>
                      <a:gd name="connsiteX37" fmla="*/ 7156432 w 8762978"/>
                      <a:gd name="connsiteY37" fmla="*/ 0 h 3419121"/>
                      <a:gd name="connsiteX38" fmla="*/ 7653001 w 8762978"/>
                      <a:gd name="connsiteY38" fmla="*/ 0 h 3419121"/>
                      <a:gd name="connsiteX39" fmla="*/ 8762978 w 8762978"/>
                      <a:gd name="connsiteY39" fmla="*/ 0 h 3419121"/>
                      <a:gd name="connsiteX40" fmla="*/ 8762978 w 8762978"/>
                      <a:gd name="connsiteY40" fmla="*/ 626836 h 3419121"/>
                      <a:gd name="connsiteX41" fmla="*/ 8762978 w 8762978"/>
                      <a:gd name="connsiteY41" fmla="*/ 1168195 h 3419121"/>
                      <a:gd name="connsiteX42" fmla="*/ 8762978 w 8762978"/>
                      <a:gd name="connsiteY42" fmla="*/ 1652568 h 3419121"/>
                      <a:gd name="connsiteX43" fmla="*/ 8762978 w 8762978"/>
                      <a:gd name="connsiteY43" fmla="*/ 2136942 h 3419121"/>
                      <a:gd name="connsiteX44" fmla="*/ 8762978 w 8762978"/>
                      <a:gd name="connsiteY44" fmla="*/ 2849256 h 3419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762978" h="3419121" stroke="0" extrusionOk="0">
                        <a:moveTo>
                          <a:pt x="0" y="0"/>
                        </a:moveTo>
                        <a:cubicBezTo>
                          <a:pt x="209971" y="-52334"/>
                          <a:pt x="314719" y="36"/>
                          <a:pt x="496569" y="0"/>
                        </a:cubicBezTo>
                        <a:cubicBezTo>
                          <a:pt x="678419" y="-36"/>
                          <a:pt x="671564" y="17929"/>
                          <a:pt x="817878" y="0"/>
                        </a:cubicBezTo>
                        <a:cubicBezTo>
                          <a:pt x="964192" y="-17929"/>
                          <a:pt x="1294636" y="891"/>
                          <a:pt x="1577336" y="0"/>
                        </a:cubicBezTo>
                        <a:cubicBezTo>
                          <a:pt x="1860036" y="-891"/>
                          <a:pt x="1868349" y="23511"/>
                          <a:pt x="2073905" y="0"/>
                        </a:cubicBezTo>
                        <a:cubicBezTo>
                          <a:pt x="2279461" y="-23511"/>
                          <a:pt x="2349734" y="28240"/>
                          <a:pt x="2570474" y="0"/>
                        </a:cubicBezTo>
                        <a:cubicBezTo>
                          <a:pt x="2791214" y="-28240"/>
                          <a:pt x="3070501" y="26871"/>
                          <a:pt x="3329932" y="0"/>
                        </a:cubicBezTo>
                        <a:cubicBezTo>
                          <a:pt x="3589363" y="-26871"/>
                          <a:pt x="3545067" y="1064"/>
                          <a:pt x="3738871" y="0"/>
                        </a:cubicBezTo>
                        <a:cubicBezTo>
                          <a:pt x="3932675" y="-1064"/>
                          <a:pt x="4184473" y="4032"/>
                          <a:pt x="4498329" y="0"/>
                        </a:cubicBezTo>
                        <a:cubicBezTo>
                          <a:pt x="4812185" y="-4032"/>
                          <a:pt x="4884681" y="4984"/>
                          <a:pt x="5257787" y="0"/>
                        </a:cubicBezTo>
                        <a:cubicBezTo>
                          <a:pt x="5630893" y="-4984"/>
                          <a:pt x="5643945" y="57310"/>
                          <a:pt x="5841985" y="0"/>
                        </a:cubicBezTo>
                        <a:cubicBezTo>
                          <a:pt x="6040025" y="-57310"/>
                          <a:pt x="6395072" y="39564"/>
                          <a:pt x="6601443" y="0"/>
                        </a:cubicBezTo>
                        <a:cubicBezTo>
                          <a:pt x="6807814" y="-39564"/>
                          <a:pt x="6867516" y="35413"/>
                          <a:pt x="7098012" y="0"/>
                        </a:cubicBezTo>
                        <a:cubicBezTo>
                          <a:pt x="7328508" y="-35413"/>
                          <a:pt x="7408528" y="23873"/>
                          <a:pt x="7594581" y="0"/>
                        </a:cubicBezTo>
                        <a:cubicBezTo>
                          <a:pt x="7780634" y="-23873"/>
                          <a:pt x="8042978" y="39967"/>
                          <a:pt x="8266409" y="0"/>
                        </a:cubicBezTo>
                        <a:cubicBezTo>
                          <a:pt x="8489840" y="-39967"/>
                          <a:pt x="8561752" y="33006"/>
                          <a:pt x="8762978" y="0"/>
                        </a:cubicBezTo>
                        <a:cubicBezTo>
                          <a:pt x="8828999" y="192061"/>
                          <a:pt x="8697653" y="338862"/>
                          <a:pt x="8762978" y="626836"/>
                        </a:cubicBezTo>
                        <a:cubicBezTo>
                          <a:pt x="8828303" y="914810"/>
                          <a:pt x="8755461" y="1098679"/>
                          <a:pt x="8762978" y="1225180"/>
                        </a:cubicBezTo>
                        <a:cubicBezTo>
                          <a:pt x="8770495" y="1351681"/>
                          <a:pt x="8705280" y="1539360"/>
                          <a:pt x="8762978" y="1823524"/>
                        </a:cubicBezTo>
                        <a:cubicBezTo>
                          <a:pt x="8820676" y="2107688"/>
                          <a:pt x="8714551" y="2566992"/>
                          <a:pt x="8762978" y="2849256"/>
                        </a:cubicBezTo>
                        <a:cubicBezTo>
                          <a:pt x="8682847" y="2965394"/>
                          <a:pt x="8601742" y="2993901"/>
                          <a:pt x="8495141" y="3117093"/>
                        </a:cubicBezTo>
                        <a:cubicBezTo>
                          <a:pt x="8388540" y="3240285"/>
                          <a:pt x="8233345" y="3316045"/>
                          <a:pt x="8193113" y="3419121"/>
                        </a:cubicBezTo>
                        <a:cubicBezTo>
                          <a:pt x="7933348" y="3458937"/>
                          <a:pt x="7850081" y="3380547"/>
                          <a:pt x="7607891" y="3419121"/>
                        </a:cubicBezTo>
                        <a:cubicBezTo>
                          <a:pt x="7365701" y="3457695"/>
                          <a:pt x="7171648" y="3380117"/>
                          <a:pt x="7022668" y="3419121"/>
                        </a:cubicBezTo>
                        <a:cubicBezTo>
                          <a:pt x="6873688" y="3458125"/>
                          <a:pt x="6742850" y="3366557"/>
                          <a:pt x="6519377" y="3419121"/>
                        </a:cubicBezTo>
                        <a:cubicBezTo>
                          <a:pt x="6295904" y="3471685"/>
                          <a:pt x="6327611" y="3380481"/>
                          <a:pt x="6179948" y="3419121"/>
                        </a:cubicBezTo>
                        <a:cubicBezTo>
                          <a:pt x="6032285" y="3457761"/>
                          <a:pt x="5966064" y="3381603"/>
                          <a:pt x="5840519" y="3419121"/>
                        </a:cubicBezTo>
                        <a:cubicBezTo>
                          <a:pt x="5714974" y="3456639"/>
                          <a:pt x="5375335" y="3411300"/>
                          <a:pt x="5173366" y="3419121"/>
                        </a:cubicBezTo>
                        <a:cubicBezTo>
                          <a:pt x="4971397" y="3426942"/>
                          <a:pt x="4887567" y="3416642"/>
                          <a:pt x="4752006" y="3419121"/>
                        </a:cubicBezTo>
                        <a:cubicBezTo>
                          <a:pt x="4616445" y="3421600"/>
                          <a:pt x="4374194" y="3364249"/>
                          <a:pt x="4002921" y="3419121"/>
                        </a:cubicBezTo>
                        <a:cubicBezTo>
                          <a:pt x="3631648" y="3473993"/>
                          <a:pt x="3689876" y="3411256"/>
                          <a:pt x="3499630" y="3419121"/>
                        </a:cubicBezTo>
                        <a:cubicBezTo>
                          <a:pt x="3309384" y="3426986"/>
                          <a:pt x="3300704" y="3418280"/>
                          <a:pt x="3160201" y="3419121"/>
                        </a:cubicBezTo>
                        <a:cubicBezTo>
                          <a:pt x="3019698" y="3419962"/>
                          <a:pt x="2629758" y="3414307"/>
                          <a:pt x="2493047" y="3419121"/>
                        </a:cubicBezTo>
                        <a:cubicBezTo>
                          <a:pt x="2356336" y="3423935"/>
                          <a:pt x="2216205" y="3391935"/>
                          <a:pt x="2071687" y="3419121"/>
                        </a:cubicBezTo>
                        <a:cubicBezTo>
                          <a:pt x="1927169" y="3446307"/>
                          <a:pt x="1612869" y="3401005"/>
                          <a:pt x="1404534" y="3419121"/>
                        </a:cubicBezTo>
                        <a:cubicBezTo>
                          <a:pt x="1196199" y="3437237"/>
                          <a:pt x="930858" y="3351048"/>
                          <a:pt x="655449" y="3419121"/>
                        </a:cubicBezTo>
                        <a:cubicBezTo>
                          <a:pt x="380041" y="3487194"/>
                          <a:pt x="168506" y="3390178"/>
                          <a:pt x="0" y="3419121"/>
                        </a:cubicBezTo>
                        <a:cubicBezTo>
                          <a:pt x="-182" y="3244840"/>
                          <a:pt x="72458" y="3052814"/>
                          <a:pt x="0" y="2780885"/>
                        </a:cubicBezTo>
                        <a:cubicBezTo>
                          <a:pt x="-72458" y="2508956"/>
                          <a:pt x="55886" y="2450569"/>
                          <a:pt x="0" y="2279414"/>
                        </a:cubicBezTo>
                        <a:cubicBezTo>
                          <a:pt x="-55886" y="2108259"/>
                          <a:pt x="26097" y="1917274"/>
                          <a:pt x="0" y="1709561"/>
                        </a:cubicBezTo>
                        <a:cubicBezTo>
                          <a:pt x="-26097" y="1501848"/>
                          <a:pt x="14694" y="1396067"/>
                          <a:pt x="0" y="1105516"/>
                        </a:cubicBezTo>
                        <a:cubicBezTo>
                          <a:pt x="-14694" y="814966"/>
                          <a:pt x="272" y="803670"/>
                          <a:pt x="0" y="638236"/>
                        </a:cubicBezTo>
                        <a:cubicBezTo>
                          <a:pt x="-272" y="472802"/>
                          <a:pt x="14809" y="130384"/>
                          <a:pt x="0" y="0"/>
                        </a:cubicBezTo>
                        <a:close/>
                      </a:path>
                      <a:path w="8762978" h="3419121" fill="darkenLess" stroke="0" extrusionOk="0">
                        <a:moveTo>
                          <a:pt x="8193113" y="3419121"/>
                        </a:moveTo>
                        <a:cubicBezTo>
                          <a:pt x="8216443" y="3214523"/>
                          <a:pt x="8260080" y="3168367"/>
                          <a:pt x="8307086" y="2963229"/>
                        </a:cubicBezTo>
                        <a:cubicBezTo>
                          <a:pt x="8522689" y="2895652"/>
                          <a:pt x="8569249" y="2931229"/>
                          <a:pt x="8762978" y="2849256"/>
                        </a:cubicBezTo>
                        <a:cubicBezTo>
                          <a:pt x="8720719" y="2954397"/>
                          <a:pt x="8506836" y="3045572"/>
                          <a:pt x="8478046" y="3134189"/>
                        </a:cubicBezTo>
                        <a:cubicBezTo>
                          <a:pt x="8449256" y="3222806"/>
                          <a:pt x="8311207" y="3262369"/>
                          <a:pt x="8193113" y="3419121"/>
                        </a:cubicBezTo>
                        <a:close/>
                      </a:path>
                      <a:path w="8762978" h="3419121" fill="none" extrusionOk="0">
                        <a:moveTo>
                          <a:pt x="8193113" y="3419121"/>
                        </a:moveTo>
                        <a:cubicBezTo>
                          <a:pt x="8223879" y="3200519"/>
                          <a:pt x="8277368" y="3122059"/>
                          <a:pt x="8307086" y="2963229"/>
                        </a:cubicBezTo>
                        <a:cubicBezTo>
                          <a:pt x="8466612" y="2889094"/>
                          <a:pt x="8628820" y="2885222"/>
                          <a:pt x="8762978" y="2849256"/>
                        </a:cubicBezTo>
                        <a:cubicBezTo>
                          <a:pt x="8705818" y="2971723"/>
                          <a:pt x="8592306" y="3017328"/>
                          <a:pt x="8483744" y="3128490"/>
                        </a:cubicBezTo>
                        <a:cubicBezTo>
                          <a:pt x="8375182" y="3239652"/>
                          <a:pt x="8267965" y="3334975"/>
                          <a:pt x="8193113" y="3419121"/>
                        </a:cubicBezTo>
                        <a:cubicBezTo>
                          <a:pt x="8022724" y="3445734"/>
                          <a:pt x="7758315" y="3381500"/>
                          <a:pt x="7607891" y="3419121"/>
                        </a:cubicBezTo>
                        <a:cubicBezTo>
                          <a:pt x="7457467" y="3456742"/>
                          <a:pt x="7067744" y="3403828"/>
                          <a:pt x="6858806" y="3419121"/>
                        </a:cubicBezTo>
                        <a:cubicBezTo>
                          <a:pt x="6649868" y="3434414"/>
                          <a:pt x="6558244" y="3356655"/>
                          <a:pt x="6273584" y="3419121"/>
                        </a:cubicBezTo>
                        <a:cubicBezTo>
                          <a:pt x="5988924" y="3481587"/>
                          <a:pt x="6010874" y="3408686"/>
                          <a:pt x="5934155" y="3419121"/>
                        </a:cubicBezTo>
                        <a:cubicBezTo>
                          <a:pt x="5857436" y="3429556"/>
                          <a:pt x="5683254" y="3394617"/>
                          <a:pt x="5512795" y="3419121"/>
                        </a:cubicBezTo>
                        <a:cubicBezTo>
                          <a:pt x="5342336" y="3443625"/>
                          <a:pt x="5133617" y="3370621"/>
                          <a:pt x="5009503" y="3419121"/>
                        </a:cubicBezTo>
                        <a:cubicBezTo>
                          <a:pt x="4885389" y="3467621"/>
                          <a:pt x="4490305" y="3375002"/>
                          <a:pt x="4342350" y="3419121"/>
                        </a:cubicBezTo>
                        <a:cubicBezTo>
                          <a:pt x="4194395" y="3463240"/>
                          <a:pt x="3881230" y="3343643"/>
                          <a:pt x="3675196" y="3419121"/>
                        </a:cubicBezTo>
                        <a:cubicBezTo>
                          <a:pt x="3469162" y="3494599"/>
                          <a:pt x="3337911" y="3417493"/>
                          <a:pt x="3089974" y="3419121"/>
                        </a:cubicBezTo>
                        <a:cubicBezTo>
                          <a:pt x="2842037" y="3420749"/>
                          <a:pt x="2805357" y="3382561"/>
                          <a:pt x="2586683" y="3419121"/>
                        </a:cubicBezTo>
                        <a:cubicBezTo>
                          <a:pt x="2368009" y="3455681"/>
                          <a:pt x="2109848" y="3356292"/>
                          <a:pt x="1837598" y="3419121"/>
                        </a:cubicBezTo>
                        <a:cubicBezTo>
                          <a:pt x="1565349" y="3481950"/>
                          <a:pt x="1433724" y="3401325"/>
                          <a:pt x="1252376" y="3419121"/>
                        </a:cubicBezTo>
                        <a:cubicBezTo>
                          <a:pt x="1071028" y="3436917"/>
                          <a:pt x="1006880" y="3398285"/>
                          <a:pt x="831016" y="3419121"/>
                        </a:cubicBezTo>
                        <a:cubicBezTo>
                          <a:pt x="655152" y="3439957"/>
                          <a:pt x="304228" y="3344048"/>
                          <a:pt x="0" y="3419121"/>
                        </a:cubicBezTo>
                        <a:cubicBezTo>
                          <a:pt x="-32597" y="3272893"/>
                          <a:pt x="23175" y="3135311"/>
                          <a:pt x="0" y="2951841"/>
                        </a:cubicBezTo>
                        <a:cubicBezTo>
                          <a:pt x="-23175" y="2768371"/>
                          <a:pt x="66826" y="2623663"/>
                          <a:pt x="0" y="2347796"/>
                        </a:cubicBezTo>
                        <a:cubicBezTo>
                          <a:pt x="-66826" y="2071929"/>
                          <a:pt x="5826" y="2034024"/>
                          <a:pt x="0" y="1812134"/>
                        </a:cubicBezTo>
                        <a:cubicBezTo>
                          <a:pt x="-5826" y="1590244"/>
                          <a:pt x="18854" y="1432002"/>
                          <a:pt x="0" y="1310663"/>
                        </a:cubicBezTo>
                        <a:cubicBezTo>
                          <a:pt x="-18854" y="1189324"/>
                          <a:pt x="13858" y="949408"/>
                          <a:pt x="0" y="706618"/>
                        </a:cubicBezTo>
                        <a:cubicBezTo>
                          <a:pt x="-13858" y="463828"/>
                          <a:pt x="67233" y="167835"/>
                          <a:pt x="0" y="0"/>
                        </a:cubicBezTo>
                        <a:cubicBezTo>
                          <a:pt x="162638" y="-29417"/>
                          <a:pt x="411631" y="63784"/>
                          <a:pt x="671828" y="0"/>
                        </a:cubicBezTo>
                        <a:cubicBezTo>
                          <a:pt x="932025" y="-63784"/>
                          <a:pt x="864840" y="35985"/>
                          <a:pt x="993138" y="0"/>
                        </a:cubicBezTo>
                        <a:cubicBezTo>
                          <a:pt x="1121436" y="-35985"/>
                          <a:pt x="1164563" y="26681"/>
                          <a:pt x="1314447" y="0"/>
                        </a:cubicBezTo>
                        <a:cubicBezTo>
                          <a:pt x="1464331" y="-26681"/>
                          <a:pt x="1818754" y="81088"/>
                          <a:pt x="2073905" y="0"/>
                        </a:cubicBezTo>
                        <a:cubicBezTo>
                          <a:pt x="2329056" y="-81088"/>
                          <a:pt x="2287206" y="25158"/>
                          <a:pt x="2395214" y="0"/>
                        </a:cubicBezTo>
                        <a:cubicBezTo>
                          <a:pt x="2503222" y="-25158"/>
                          <a:pt x="2597827" y="8560"/>
                          <a:pt x="2716523" y="0"/>
                        </a:cubicBezTo>
                        <a:cubicBezTo>
                          <a:pt x="2835219" y="-8560"/>
                          <a:pt x="3097423" y="56053"/>
                          <a:pt x="3388351" y="0"/>
                        </a:cubicBezTo>
                        <a:cubicBezTo>
                          <a:pt x="3679279" y="-56053"/>
                          <a:pt x="3820113" y="39804"/>
                          <a:pt x="4147810" y="0"/>
                        </a:cubicBezTo>
                        <a:cubicBezTo>
                          <a:pt x="4475507" y="-39804"/>
                          <a:pt x="4587692" y="80085"/>
                          <a:pt x="4907268" y="0"/>
                        </a:cubicBezTo>
                        <a:cubicBezTo>
                          <a:pt x="5226844" y="-80085"/>
                          <a:pt x="5228028" y="1058"/>
                          <a:pt x="5403836" y="0"/>
                        </a:cubicBezTo>
                        <a:cubicBezTo>
                          <a:pt x="5579644" y="-1058"/>
                          <a:pt x="5978724" y="66590"/>
                          <a:pt x="6163295" y="0"/>
                        </a:cubicBezTo>
                        <a:cubicBezTo>
                          <a:pt x="6347866" y="-66590"/>
                          <a:pt x="6549862" y="39539"/>
                          <a:pt x="6835123" y="0"/>
                        </a:cubicBezTo>
                        <a:cubicBezTo>
                          <a:pt x="7120384" y="-39539"/>
                          <a:pt x="7087654" y="21357"/>
                          <a:pt x="7156432" y="0"/>
                        </a:cubicBezTo>
                        <a:cubicBezTo>
                          <a:pt x="7225210" y="-21357"/>
                          <a:pt x="7465480" y="5408"/>
                          <a:pt x="7653001" y="0"/>
                        </a:cubicBezTo>
                        <a:cubicBezTo>
                          <a:pt x="7840522" y="-5408"/>
                          <a:pt x="8352329" y="86964"/>
                          <a:pt x="8762978" y="0"/>
                        </a:cubicBezTo>
                        <a:cubicBezTo>
                          <a:pt x="8793521" y="272623"/>
                          <a:pt x="8748429" y="359602"/>
                          <a:pt x="8762978" y="626836"/>
                        </a:cubicBezTo>
                        <a:cubicBezTo>
                          <a:pt x="8777527" y="894070"/>
                          <a:pt x="8718838" y="1046022"/>
                          <a:pt x="8762978" y="1168195"/>
                        </a:cubicBezTo>
                        <a:cubicBezTo>
                          <a:pt x="8807118" y="1290368"/>
                          <a:pt x="8723491" y="1476337"/>
                          <a:pt x="8762978" y="1652568"/>
                        </a:cubicBezTo>
                        <a:cubicBezTo>
                          <a:pt x="8802465" y="1828799"/>
                          <a:pt x="8706984" y="1971525"/>
                          <a:pt x="8762978" y="2136942"/>
                        </a:cubicBezTo>
                        <a:cubicBezTo>
                          <a:pt x="8818972" y="2302359"/>
                          <a:pt x="8705211" y="2671445"/>
                          <a:pt x="8762978" y="2849256"/>
                        </a:cubicBezTo>
                      </a:path>
                      <a:path w="8762978" h="3419121" fill="none" stroke="0" extrusionOk="0">
                        <a:moveTo>
                          <a:pt x="8193113" y="3419121"/>
                        </a:moveTo>
                        <a:cubicBezTo>
                          <a:pt x="8196613" y="3199102"/>
                          <a:pt x="8316524" y="3081851"/>
                          <a:pt x="8307086" y="2963229"/>
                        </a:cubicBezTo>
                        <a:cubicBezTo>
                          <a:pt x="8420602" y="2924774"/>
                          <a:pt x="8591950" y="2939590"/>
                          <a:pt x="8762978" y="2849256"/>
                        </a:cubicBezTo>
                        <a:cubicBezTo>
                          <a:pt x="8686953" y="2946080"/>
                          <a:pt x="8519355" y="3058665"/>
                          <a:pt x="8466648" y="3145586"/>
                        </a:cubicBezTo>
                        <a:cubicBezTo>
                          <a:pt x="8413941" y="3232507"/>
                          <a:pt x="8261860" y="3324009"/>
                          <a:pt x="8193113" y="3419121"/>
                        </a:cubicBezTo>
                        <a:cubicBezTo>
                          <a:pt x="7934789" y="3452169"/>
                          <a:pt x="7739336" y="3406078"/>
                          <a:pt x="7607891" y="3419121"/>
                        </a:cubicBezTo>
                        <a:cubicBezTo>
                          <a:pt x="7476446" y="3432164"/>
                          <a:pt x="7199024" y="3386479"/>
                          <a:pt x="7022668" y="3419121"/>
                        </a:cubicBezTo>
                        <a:cubicBezTo>
                          <a:pt x="6846312" y="3451763"/>
                          <a:pt x="6658485" y="3341470"/>
                          <a:pt x="6355515" y="3419121"/>
                        </a:cubicBezTo>
                        <a:cubicBezTo>
                          <a:pt x="6052545" y="3496772"/>
                          <a:pt x="5758230" y="3364615"/>
                          <a:pt x="5606430" y="3419121"/>
                        </a:cubicBezTo>
                        <a:cubicBezTo>
                          <a:pt x="5454631" y="3473627"/>
                          <a:pt x="5267747" y="3400611"/>
                          <a:pt x="4939277" y="3419121"/>
                        </a:cubicBezTo>
                        <a:cubicBezTo>
                          <a:pt x="4610807" y="3437631"/>
                          <a:pt x="4350354" y="3413835"/>
                          <a:pt x="4190192" y="3419121"/>
                        </a:cubicBezTo>
                        <a:cubicBezTo>
                          <a:pt x="4030030" y="3424407"/>
                          <a:pt x="3746557" y="3400322"/>
                          <a:pt x="3523039" y="3419121"/>
                        </a:cubicBezTo>
                        <a:cubicBezTo>
                          <a:pt x="3299521" y="3437920"/>
                          <a:pt x="3202101" y="3394856"/>
                          <a:pt x="3101678" y="3419121"/>
                        </a:cubicBezTo>
                        <a:cubicBezTo>
                          <a:pt x="3001255" y="3443386"/>
                          <a:pt x="2734457" y="3343039"/>
                          <a:pt x="2434525" y="3419121"/>
                        </a:cubicBezTo>
                        <a:cubicBezTo>
                          <a:pt x="2134593" y="3495203"/>
                          <a:pt x="2107959" y="3372620"/>
                          <a:pt x="1931234" y="3419121"/>
                        </a:cubicBezTo>
                        <a:cubicBezTo>
                          <a:pt x="1754509" y="3465622"/>
                          <a:pt x="1634689" y="3381955"/>
                          <a:pt x="1509874" y="3419121"/>
                        </a:cubicBezTo>
                        <a:cubicBezTo>
                          <a:pt x="1385059" y="3456287"/>
                          <a:pt x="1243897" y="3401705"/>
                          <a:pt x="1170445" y="3419121"/>
                        </a:cubicBezTo>
                        <a:cubicBezTo>
                          <a:pt x="1096993" y="3436537"/>
                          <a:pt x="944895" y="3416133"/>
                          <a:pt x="749085" y="3419121"/>
                        </a:cubicBezTo>
                        <a:cubicBezTo>
                          <a:pt x="553275" y="3422109"/>
                          <a:pt x="155075" y="3363434"/>
                          <a:pt x="0" y="3419121"/>
                        </a:cubicBezTo>
                        <a:cubicBezTo>
                          <a:pt x="-48922" y="3299618"/>
                          <a:pt x="62195" y="3013184"/>
                          <a:pt x="0" y="2849268"/>
                        </a:cubicBezTo>
                        <a:cubicBezTo>
                          <a:pt x="-62195" y="2685352"/>
                          <a:pt x="64376" y="2366873"/>
                          <a:pt x="0" y="2211032"/>
                        </a:cubicBezTo>
                        <a:cubicBezTo>
                          <a:pt x="-64376" y="2055191"/>
                          <a:pt x="73207" y="1734890"/>
                          <a:pt x="0" y="1572796"/>
                        </a:cubicBezTo>
                        <a:cubicBezTo>
                          <a:pt x="-73207" y="1410702"/>
                          <a:pt x="66777" y="1205959"/>
                          <a:pt x="0" y="1002942"/>
                        </a:cubicBezTo>
                        <a:cubicBezTo>
                          <a:pt x="-66777" y="799925"/>
                          <a:pt x="23514" y="310176"/>
                          <a:pt x="0" y="0"/>
                        </a:cubicBezTo>
                        <a:cubicBezTo>
                          <a:pt x="235746" y="-5121"/>
                          <a:pt x="455965" y="44132"/>
                          <a:pt x="584199" y="0"/>
                        </a:cubicBezTo>
                        <a:cubicBezTo>
                          <a:pt x="712433" y="-44132"/>
                          <a:pt x="867403" y="43985"/>
                          <a:pt x="993138" y="0"/>
                        </a:cubicBezTo>
                        <a:cubicBezTo>
                          <a:pt x="1118873" y="-43985"/>
                          <a:pt x="1210835" y="5236"/>
                          <a:pt x="1402076" y="0"/>
                        </a:cubicBezTo>
                        <a:cubicBezTo>
                          <a:pt x="1593317" y="-5236"/>
                          <a:pt x="1680472" y="15043"/>
                          <a:pt x="1811015" y="0"/>
                        </a:cubicBezTo>
                        <a:cubicBezTo>
                          <a:pt x="1941558" y="-15043"/>
                          <a:pt x="2057618" y="41852"/>
                          <a:pt x="2219954" y="0"/>
                        </a:cubicBezTo>
                        <a:cubicBezTo>
                          <a:pt x="2382290" y="-41852"/>
                          <a:pt x="2480613" y="40586"/>
                          <a:pt x="2716523" y="0"/>
                        </a:cubicBezTo>
                        <a:cubicBezTo>
                          <a:pt x="2952433" y="-40586"/>
                          <a:pt x="3009376" y="35228"/>
                          <a:pt x="3125462" y="0"/>
                        </a:cubicBezTo>
                        <a:cubicBezTo>
                          <a:pt x="3241548" y="-35228"/>
                          <a:pt x="3447887" y="56359"/>
                          <a:pt x="3622031" y="0"/>
                        </a:cubicBezTo>
                        <a:cubicBezTo>
                          <a:pt x="3796175" y="-56359"/>
                          <a:pt x="4119523" y="80055"/>
                          <a:pt x="4293859" y="0"/>
                        </a:cubicBezTo>
                        <a:cubicBezTo>
                          <a:pt x="4468195" y="-80055"/>
                          <a:pt x="4549572" y="24546"/>
                          <a:pt x="4702798" y="0"/>
                        </a:cubicBezTo>
                        <a:cubicBezTo>
                          <a:pt x="4856024" y="-24546"/>
                          <a:pt x="4869748" y="9570"/>
                          <a:pt x="5024107" y="0"/>
                        </a:cubicBezTo>
                        <a:cubicBezTo>
                          <a:pt x="5178466" y="-9570"/>
                          <a:pt x="5567966" y="84932"/>
                          <a:pt x="5783565" y="0"/>
                        </a:cubicBezTo>
                        <a:cubicBezTo>
                          <a:pt x="5999164" y="-84932"/>
                          <a:pt x="6021810" y="31198"/>
                          <a:pt x="6104875" y="0"/>
                        </a:cubicBezTo>
                        <a:cubicBezTo>
                          <a:pt x="6187940" y="-31198"/>
                          <a:pt x="6453174" y="11371"/>
                          <a:pt x="6689073" y="0"/>
                        </a:cubicBezTo>
                        <a:cubicBezTo>
                          <a:pt x="6924972" y="-11371"/>
                          <a:pt x="6922463" y="32758"/>
                          <a:pt x="7010382" y="0"/>
                        </a:cubicBezTo>
                        <a:cubicBezTo>
                          <a:pt x="7098301" y="-32758"/>
                          <a:pt x="7447291" y="31625"/>
                          <a:pt x="7682211" y="0"/>
                        </a:cubicBezTo>
                        <a:cubicBezTo>
                          <a:pt x="7917131" y="-31625"/>
                          <a:pt x="8023192" y="66976"/>
                          <a:pt x="8266409" y="0"/>
                        </a:cubicBezTo>
                        <a:cubicBezTo>
                          <a:pt x="8509626" y="-66976"/>
                          <a:pt x="8515264" y="29429"/>
                          <a:pt x="8762978" y="0"/>
                        </a:cubicBezTo>
                        <a:cubicBezTo>
                          <a:pt x="8788088" y="254120"/>
                          <a:pt x="8718796" y="428173"/>
                          <a:pt x="8762978" y="569851"/>
                        </a:cubicBezTo>
                        <a:cubicBezTo>
                          <a:pt x="8807160" y="711529"/>
                          <a:pt x="8710454" y="827100"/>
                          <a:pt x="8762978" y="1082717"/>
                        </a:cubicBezTo>
                        <a:cubicBezTo>
                          <a:pt x="8815502" y="1338334"/>
                          <a:pt x="8702702" y="1444578"/>
                          <a:pt x="8762978" y="1681061"/>
                        </a:cubicBezTo>
                        <a:cubicBezTo>
                          <a:pt x="8823254" y="1917544"/>
                          <a:pt x="8726699" y="2034008"/>
                          <a:pt x="8762978" y="2165435"/>
                        </a:cubicBezTo>
                        <a:cubicBezTo>
                          <a:pt x="8799257" y="2296862"/>
                          <a:pt x="8718946" y="2617812"/>
                          <a:pt x="8762978" y="2849256"/>
                        </a:cubicBezTo>
                      </a:path>
                    </a:pathLst>
                  </a:custGeom>
                  <ask:type>
                    <ask:lineSketchNone/>
                  </ask:type>
                </ask:lineSketchStyleProps>
              </a:ext>
            </a:extLst>
          </a:ln>
        </p:spPr>
        <p:style>
          <a:lnRef idx="2">
            <a:schemeClr val="dk1"/>
          </a:lnRef>
          <a:fillRef idx="1">
            <a:schemeClr val="lt1"/>
          </a:fillRef>
          <a:effectRef idx="0">
            <a:schemeClr val="dk1"/>
          </a:effectRef>
          <a:fontRef idx="minor">
            <a:schemeClr val="dk1"/>
          </a:fontRef>
        </p:style>
        <p:txBody>
          <a:bodyPr tIns="396000" rIns="504000" rtlCol="0" anchor="ctr"/>
          <a:lstStyle/>
          <a:p>
            <a:pPr algn="ctr"/>
            <a:r>
              <a:rPr lang="es-ES" sz="2000" dirty="0">
                <a:latin typeface="+mj-lt"/>
              </a:rPr>
              <a:t>Realizar un análisis de la situación actual de la deforestación de bosques en el Ecuador y las posibles soluciones que se han dado a este problema</a:t>
            </a:r>
          </a:p>
          <a:p>
            <a:pPr algn="ctr"/>
            <a:endParaRPr lang="es-EC" dirty="0"/>
          </a:p>
        </p:txBody>
      </p:sp>
      <p:pic>
        <p:nvPicPr>
          <p:cNvPr id="2050" name="Picture 2" descr="Regiones naturales Ecuador">
            <a:extLst>
              <a:ext uri="{FF2B5EF4-FFF2-40B4-BE49-F238E27FC236}">
                <a16:creationId xmlns:a16="http://schemas.microsoft.com/office/drawing/2014/main" id="{CFD92961-98AD-44C7-899C-C6970F84C48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72981" y="2700783"/>
            <a:ext cx="3734822" cy="39075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babura se unió a la siembra masiva de árboles en Ecuador | El Comercio">
            <a:extLst>
              <a:ext uri="{FF2B5EF4-FFF2-40B4-BE49-F238E27FC236}">
                <a16:creationId xmlns:a16="http://schemas.microsoft.com/office/drawing/2014/main" id="{F2B7A401-E263-4659-9A24-2BE9DCF7DC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21291" y="3892658"/>
            <a:ext cx="2154268" cy="156301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La importancia de asistir a congresos - Roastbrief">
            <a:extLst>
              <a:ext uri="{FF2B5EF4-FFF2-40B4-BE49-F238E27FC236}">
                <a16:creationId xmlns:a16="http://schemas.microsoft.com/office/drawing/2014/main" id="{9D3CF71D-5D4E-45D2-8AAC-A994896369D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90955" y="5243146"/>
            <a:ext cx="2047838" cy="1365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5825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60"/>
                                        </p:tgtEl>
                                        <p:attrNameLst>
                                          <p:attrName>style.visibility</p:attrName>
                                        </p:attrNameLst>
                                      </p:cBhvr>
                                      <p:to>
                                        <p:strVal val="visible"/>
                                      </p:to>
                                    </p:set>
                                    <p:anim calcmode="lin" valueType="num">
                                      <p:cBhvr additive="base">
                                        <p:cTn id="17" dur="500" fill="hold"/>
                                        <p:tgtEl>
                                          <p:spTgt spid="2060"/>
                                        </p:tgtEl>
                                        <p:attrNameLst>
                                          <p:attrName>ppt_x</p:attrName>
                                        </p:attrNameLst>
                                      </p:cBhvr>
                                      <p:tavLst>
                                        <p:tav tm="0">
                                          <p:val>
                                            <p:strVal val="#ppt_x"/>
                                          </p:val>
                                        </p:tav>
                                        <p:tav tm="100000">
                                          <p:val>
                                            <p:strVal val="#ppt_x"/>
                                          </p:val>
                                        </p:tav>
                                      </p:tavLst>
                                    </p:anim>
                                    <p:anim calcmode="lin" valueType="num">
                                      <p:cBhvr additive="base">
                                        <p:cTn id="18" dur="500" fill="hold"/>
                                        <p:tgtEl>
                                          <p:spTgt spid="206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054"/>
                                        </p:tgtEl>
                                        <p:attrNameLst>
                                          <p:attrName>style.visibility</p:attrName>
                                        </p:attrNameLst>
                                      </p:cBhvr>
                                      <p:to>
                                        <p:strVal val="visible"/>
                                      </p:to>
                                    </p:set>
                                    <p:anim calcmode="lin" valueType="num">
                                      <p:cBhvr additive="base">
                                        <p:cTn id="21" dur="500" fill="hold"/>
                                        <p:tgtEl>
                                          <p:spTgt spid="2054"/>
                                        </p:tgtEl>
                                        <p:attrNameLst>
                                          <p:attrName>ppt_x</p:attrName>
                                        </p:attrNameLst>
                                      </p:cBhvr>
                                      <p:tavLst>
                                        <p:tav tm="0">
                                          <p:val>
                                            <p:strVal val="#ppt_x"/>
                                          </p:val>
                                        </p:tav>
                                        <p:tav tm="100000">
                                          <p:val>
                                            <p:strVal val="#ppt_x"/>
                                          </p:val>
                                        </p:tav>
                                      </p:tavLst>
                                    </p:anim>
                                    <p:anim calcmode="lin" valueType="num">
                                      <p:cBhvr additive="base">
                                        <p:cTn id="22" dur="500" fill="hold"/>
                                        <p:tgtEl>
                                          <p:spTgt spid="205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056"/>
                                        </p:tgtEl>
                                        <p:attrNameLst>
                                          <p:attrName>style.visibility</p:attrName>
                                        </p:attrNameLst>
                                      </p:cBhvr>
                                      <p:to>
                                        <p:strVal val="visible"/>
                                      </p:to>
                                    </p:set>
                                    <p:anim calcmode="lin" valueType="num">
                                      <p:cBhvr additive="base">
                                        <p:cTn id="25" dur="500" fill="hold"/>
                                        <p:tgtEl>
                                          <p:spTgt spid="2056"/>
                                        </p:tgtEl>
                                        <p:attrNameLst>
                                          <p:attrName>ppt_x</p:attrName>
                                        </p:attrNameLst>
                                      </p:cBhvr>
                                      <p:tavLst>
                                        <p:tav tm="0">
                                          <p:val>
                                            <p:strVal val="#ppt_x"/>
                                          </p:val>
                                        </p:tav>
                                        <p:tav tm="100000">
                                          <p:val>
                                            <p:strVal val="#ppt_x"/>
                                          </p:val>
                                        </p:tav>
                                      </p:tavLst>
                                    </p:anim>
                                    <p:anim calcmode="lin" valueType="num">
                                      <p:cBhvr additive="base">
                                        <p:cTn id="26"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12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2139927" y="406891"/>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Objetivos Específicos</a:t>
            </a:r>
            <a:endParaRPr kumimoji="0" lang="es-ES" altLang="en-US" sz="4000" b="0" dirty="0">
              <a:latin typeface="Arial" panose="020B0604020202020204" pitchFamily="34" charset="0"/>
            </a:endParaRPr>
          </a:p>
        </p:txBody>
      </p:sp>
      <p:sp>
        <p:nvSpPr>
          <p:cNvPr id="37" name="Elipse 3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11</a:t>
            </a:r>
            <a:endParaRPr lang="es-EC" sz="2000" b="1" dirty="0">
              <a:solidFill>
                <a:schemeClr val="tx1"/>
              </a:solidFill>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     Objetivos</a:t>
            </a:r>
            <a:endParaRPr kumimoji="0" lang="es-ES" altLang="en-US" sz="2000" b="0" dirty="0">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5" name="Elipse 34">
            <a:extLst>
              <a:ext uri="{FF2B5EF4-FFF2-40B4-BE49-F238E27FC236}">
                <a16:creationId xmlns:a16="http://schemas.microsoft.com/office/drawing/2014/main" id="{F59F6AEB-6B37-4499-A20F-90839D814EDC}"/>
              </a:ext>
            </a:extLst>
          </p:cNvPr>
          <p:cNvSpPr/>
          <p:nvPr/>
        </p:nvSpPr>
        <p:spPr>
          <a:xfrm>
            <a:off x="2311710" y="1647073"/>
            <a:ext cx="590569" cy="4807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lll</a:t>
            </a:r>
            <a:endParaRPr lang="es-EC" b="1" dirty="0">
              <a:solidFill>
                <a:schemeClr val="tx1"/>
              </a:solidFill>
            </a:endParaRPr>
          </a:p>
        </p:txBody>
      </p:sp>
      <p:sp>
        <p:nvSpPr>
          <p:cNvPr id="56" name="Rectángulo: esquina doblada 55">
            <a:extLst>
              <a:ext uri="{FF2B5EF4-FFF2-40B4-BE49-F238E27FC236}">
                <a16:creationId xmlns:a16="http://schemas.microsoft.com/office/drawing/2014/main" id="{BB8C15DA-C5FA-4CB5-B346-0D1F3AD95870}"/>
              </a:ext>
            </a:extLst>
          </p:cNvPr>
          <p:cNvSpPr/>
          <p:nvPr/>
        </p:nvSpPr>
        <p:spPr>
          <a:xfrm>
            <a:off x="3035300" y="1257958"/>
            <a:ext cx="8382000" cy="1260000"/>
          </a:xfrm>
          <a:prstGeom prst="foldedCorner">
            <a:avLst/>
          </a:prstGeom>
          <a:ln w="53975" cmpd="dbl">
            <a:prstDash val="solid"/>
            <a:extLst>
              <a:ext uri="{C807C97D-BFC1-408E-A445-0C87EB9F89A2}">
                <ask:lineSketchStyleProps xmlns:ask="http://schemas.microsoft.com/office/drawing/2018/sketchyshapes" sd="1219033472">
                  <a:custGeom>
                    <a:avLst/>
                    <a:gdLst>
                      <a:gd name="connsiteX0" fmla="*/ 0 w 8762978"/>
                      <a:gd name="connsiteY0" fmla="*/ 0 h 3419121"/>
                      <a:gd name="connsiteX1" fmla="*/ 496569 w 8762978"/>
                      <a:gd name="connsiteY1" fmla="*/ 0 h 3419121"/>
                      <a:gd name="connsiteX2" fmla="*/ 817878 w 8762978"/>
                      <a:gd name="connsiteY2" fmla="*/ 0 h 3419121"/>
                      <a:gd name="connsiteX3" fmla="*/ 1577336 w 8762978"/>
                      <a:gd name="connsiteY3" fmla="*/ 0 h 3419121"/>
                      <a:gd name="connsiteX4" fmla="*/ 2073905 w 8762978"/>
                      <a:gd name="connsiteY4" fmla="*/ 0 h 3419121"/>
                      <a:gd name="connsiteX5" fmla="*/ 2570474 w 8762978"/>
                      <a:gd name="connsiteY5" fmla="*/ 0 h 3419121"/>
                      <a:gd name="connsiteX6" fmla="*/ 3329932 w 8762978"/>
                      <a:gd name="connsiteY6" fmla="*/ 0 h 3419121"/>
                      <a:gd name="connsiteX7" fmla="*/ 3738871 w 8762978"/>
                      <a:gd name="connsiteY7" fmla="*/ 0 h 3419121"/>
                      <a:gd name="connsiteX8" fmla="*/ 4498329 w 8762978"/>
                      <a:gd name="connsiteY8" fmla="*/ 0 h 3419121"/>
                      <a:gd name="connsiteX9" fmla="*/ 5257787 w 8762978"/>
                      <a:gd name="connsiteY9" fmla="*/ 0 h 3419121"/>
                      <a:gd name="connsiteX10" fmla="*/ 5841985 w 8762978"/>
                      <a:gd name="connsiteY10" fmla="*/ 0 h 3419121"/>
                      <a:gd name="connsiteX11" fmla="*/ 6601443 w 8762978"/>
                      <a:gd name="connsiteY11" fmla="*/ 0 h 3419121"/>
                      <a:gd name="connsiteX12" fmla="*/ 7098012 w 8762978"/>
                      <a:gd name="connsiteY12" fmla="*/ 0 h 3419121"/>
                      <a:gd name="connsiteX13" fmla="*/ 7594581 w 8762978"/>
                      <a:gd name="connsiteY13" fmla="*/ 0 h 3419121"/>
                      <a:gd name="connsiteX14" fmla="*/ 8266409 w 8762978"/>
                      <a:gd name="connsiteY14" fmla="*/ 0 h 3419121"/>
                      <a:gd name="connsiteX15" fmla="*/ 8762978 w 8762978"/>
                      <a:gd name="connsiteY15" fmla="*/ 0 h 3419121"/>
                      <a:gd name="connsiteX16" fmla="*/ 8762978 w 8762978"/>
                      <a:gd name="connsiteY16" fmla="*/ 626836 h 3419121"/>
                      <a:gd name="connsiteX17" fmla="*/ 8762978 w 8762978"/>
                      <a:gd name="connsiteY17" fmla="*/ 1225180 h 3419121"/>
                      <a:gd name="connsiteX18" fmla="*/ 8762978 w 8762978"/>
                      <a:gd name="connsiteY18" fmla="*/ 1823524 h 3419121"/>
                      <a:gd name="connsiteX19" fmla="*/ 8762978 w 8762978"/>
                      <a:gd name="connsiteY19" fmla="*/ 2849256 h 3419121"/>
                      <a:gd name="connsiteX20" fmla="*/ 8495141 w 8762978"/>
                      <a:gd name="connsiteY20" fmla="*/ 3117093 h 3419121"/>
                      <a:gd name="connsiteX21" fmla="*/ 8193113 w 8762978"/>
                      <a:gd name="connsiteY21" fmla="*/ 3419121 h 3419121"/>
                      <a:gd name="connsiteX22" fmla="*/ 7607891 w 8762978"/>
                      <a:gd name="connsiteY22" fmla="*/ 3419121 h 3419121"/>
                      <a:gd name="connsiteX23" fmla="*/ 7022668 w 8762978"/>
                      <a:gd name="connsiteY23" fmla="*/ 3419121 h 3419121"/>
                      <a:gd name="connsiteX24" fmla="*/ 6519377 w 8762978"/>
                      <a:gd name="connsiteY24" fmla="*/ 3419121 h 3419121"/>
                      <a:gd name="connsiteX25" fmla="*/ 6179948 w 8762978"/>
                      <a:gd name="connsiteY25" fmla="*/ 3419121 h 3419121"/>
                      <a:gd name="connsiteX26" fmla="*/ 5840519 w 8762978"/>
                      <a:gd name="connsiteY26" fmla="*/ 3419121 h 3419121"/>
                      <a:gd name="connsiteX27" fmla="*/ 5173366 w 8762978"/>
                      <a:gd name="connsiteY27" fmla="*/ 3419121 h 3419121"/>
                      <a:gd name="connsiteX28" fmla="*/ 4752006 w 8762978"/>
                      <a:gd name="connsiteY28" fmla="*/ 3419121 h 3419121"/>
                      <a:gd name="connsiteX29" fmla="*/ 4002921 w 8762978"/>
                      <a:gd name="connsiteY29" fmla="*/ 3419121 h 3419121"/>
                      <a:gd name="connsiteX30" fmla="*/ 3499630 w 8762978"/>
                      <a:gd name="connsiteY30" fmla="*/ 3419121 h 3419121"/>
                      <a:gd name="connsiteX31" fmla="*/ 3160201 w 8762978"/>
                      <a:gd name="connsiteY31" fmla="*/ 3419121 h 3419121"/>
                      <a:gd name="connsiteX32" fmla="*/ 2493047 w 8762978"/>
                      <a:gd name="connsiteY32" fmla="*/ 3419121 h 3419121"/>
                      <a:gd name="connsiteX33" fmla="*/ 2071687 w 8762978"/>
                      <a:gd name="connsiteY33" fmla="*/ 3419121 h 3419121"/>
                      <a:gd name="connsiteX34" fmla="*/ 1404534 w 8762978"/>
                      <a:gd name="connsiteY34" fmla="*/ 3419121 h 3419121"/>
                      <a:gd name="connsiteX35" fmla="*/ 655449 w 8762978"/>
                      <a:gd name="connsiteY35" fmla="*/ 3419121 h 3419121"/>
                      <a:gd name="connsiteX36" fmla="*/ 0 w 8762978"/>
                      <a:gd name="connsiteY36" fmla="*/ 3419121 h 3419121"/>
                      <a:gd name="connsiteX37" fmla="*/ 0 w 8762978"/>
                      <a:gd name="connsiteY37" fmla="*/ 2780885 h 3419121"/>
                      <a:gd name="connsiteX38" fmla="*/ 0 w 8762978"/>
                      <a:gd name="connsiteY38" fmla="*/ 2279414 h 3419121"/>
                      <a:gd name="connsiteX39" fmla="*/ 0 w 8762978"/>
                      <a:gd name="connsiteY39" fmla="*/ 1709561 h 3419121"/>
                      <a:gd name="connsiteX40" fmla="*/ 0 w 8762978"/>
                      <a:gd name="connsiteY40" fmla="*/ 1105516 h 3419121"/>
                      <a:gd name="connsiteX41" fmla="*/ 0 w 8762978"/>
                      <a:gd name="connsiteY41" fmla="*/ 638236 h 3419121"/>
                      <a:gd name="connsiteX42" fmla="*/ 0 w 8762978"/>
                      <a:gd name="connsiteY42" fmla="*/ 0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78046 w 8762978"/>
                      <a:gd name="connsiteY3" fmla="*/ 3134189 h 3419121"/>
                      <a:gd name="connsiteX4" fmla="*/ 8193113 w 8762978"/>
                      <a:gd name="connsiteY4" fmla="*/ 3419121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83744 w 8762978"/>
                      <a:gd name="connsiteY3" fmla="*/ 3128490 h 3419121"/>
                      <a:gd name="connsiteX4" fmla="*/ 8193113 w 8762978"/>
                      <a:gd name="connsiteY4" fmla="*/ 3419121 h 3419121"/>
                      <a:gd name="connsiteX5" fmla="*/ 7607891 w 8762978"/>
                      <a:gd name="connsiteY5" fmla="*/ 3419121 h 3419121"/>
                      <a:gd name="connsiteX6" fmla="*/ 6858806 w 8762978"/>
                      <a:gd name="connsiteY6" fmla="*/ 3419121 h 3419121"/>
                      <a:gd name="connsiteX7" fmla="*/ 6273584 w 8762978"/>
                      <a:gd name="connsiteY7" fmla="*/ 3419121 h 3419121"/>
                      <a:gd name="connsiteX8" fmla="*/ 5934155 w 8762978"/>
                      <a:gd name="connsiteY8" fmla="*/ 3419121 h 3419121"/>
                      <a:gd name="connsiteX9" fmla="*/ 5512795 w 8762978"/>
                      <a:gd name="connsiteY9" fmla="*/ 3419121 h 3419121"/>
                      <a:gd name="connsiteX10" fmla="*/ 5009503 w 8762978"/>
                      <a:gd name="connsiteY10" fmla="*/ 3419121 h 3419121"/>
                      <a:gd name="connsiteX11" fmla="*/ 4342350 w 8762978"/>
                      <a:gd name="connsiteY11" fmla="*/ 3419121 h 3419121"/>
                      <a:gd name="connsiteX12" fmla="*/ 3675196 w 8762978"/>
                      <a:gd name="connsiteY12" fmla="*/ 3419121 h 3419121"/>
                      <a:gd name="connsiteX13" fmla="*/ 3089974 w 8762978"/>
                      <a:gd name="connsiteY13" fmla="*/ 3419121 h 3419121"/>
                      <a:gd name="connsiteX14" fmla="*/ 2586683 w 8762978"/>
                      <a:gd name="connsiteY14" fmla="*/ 3419121 h 3419121"/>
                      <a:gd name="connsiteX15" fmla="*/ 1837598 w 8762978"/>
                      <a:gd name="connsiteY15" fmla="*/ 3419121 h 3419121"/>
                      <a:gd name="connsiteX16" fmla="*/ 1252376 w 8762978"/>
                      <a:gd name="connsiteY16" fmla="*/ 3419121 h 3419121"/>
                      <a:gd name="connsiteX17" fmla="*/ 831016 w 8762978"/>
                      <a:gd name="connsiteY17" fmla="*/ 3419121 h 3419121"/>
                      <a:gd name="connsiteX18" fmla="*/ 0 w 8762978"/>
                      <a:gd name="connsiteY18" fmla="*/ 3419121 h 3419121"/>
                      <a:gd name="connsiteX19" fmla="*/ 0 w 8762978"/>
                      <a:gd name="connsiteY19" fmla="*/ 2951841 h 3419121"/>
                      <a:gd name="connsiteX20" fmla="*/ 0 w 8762978"/>
                      <a:gd name="connsiteY20" fmla="*/ 2347796 h 3419121"/>
                      <a:gd name="connsiteX21" fmla="*/ 0 w 8762978"/>
                      <a:gd name="connsiteY21" fmla="*/ 1812134 h 3419121"/>
                      <a:gd name="connsiteX22" fmla="*/ 0 w 8762978"/>
                      <a:gd name="connsiteY22" fmla="*/ 1310663 h 3419121"/>
                      <a:gd name="connsiteX23" fmla="*/ 0 w 8762978"/>
                      <a:gd name="connsiteY23" fmla="*/ 706618 h 3419121"/>
                      <a:gd name="connsiteX24" fmla="*/ 0 w 8762978"/>
                      <a:gd name="connsiteY24" fmla="*/ 0 h 3419121"/>
                      <a:gd name="connsiteX25" fmla="*/ 671828 w 8762978"/>
                      <a:gd name="connsiteY25" fmla="*/ 0 h 3419121"/>
                      <a:gd name="connsiteX26" fmla="*/ 993138 w 8762978"/>
                      <a:gd name="connsiteY26" fmla="*/ 0 h 3419121"/>
                      <a:gd name="connsiteX27" fmla="*/ 1314447 w 8762978"/>
                      <a:gd name="connsiteY27" fmla="*/ 0 h 3419121"/>
                      <a:gd name="connsiteX28" fmla="*/ 2073905 w 8762978"/>
                      <a:gd name="connsiteY28" fmla="*/ 0 h 3419121"/>
                      <a:gd name="connsiteX29" fmla="*/ 2395214 w 8762978"/>
                      <a:gd name="connsiteY29" fmla="*/ 0 h 3419121"/>
                      <a:gd name="connsiteX30" fmla="*/ 2716523 w 8762978"/>
                      <a:gd name="connsiteY30" fmla="*/ 0 h 3419121"/>
                      <a:gd name="connsiteX31" fmla="*/ 3388351 w 8762978"/>
                      <a:gd name="connsiteY31" fmla="*/ 0 h 3419121"/>
                      <a:gd name="connsiteX32" fmla="*/ 4147810 w 8762978"/>
                      <a:gd name="connsiteY32" fmla="*/ 0 h 3419121"/>
                      <a:gd name="connsiteX33" fmla="*/ 4907268 w 8762978"/>
                      <a:gd name="connsiteY33" fmla="*/ 0 h 3419121"/>
                      <a:gd name="connsiteX34" fmla="*/ 5403836 w 8762978"/>
                      <a:gd name="connsiteY34" fmla="*/ 0 h 3419121"/>
                      <a:gd name="connsiteX35" fmla="*/ 6163295 w 8762978"/>
                      <a:gd name="connsiteY35" fmla="*/ 0 h 3419121"/>
                      <a:gd name="connsiteX36" fmla="*/ 6835123 w 8762978"/>
                      <a:gd name="connsiteY36" fmla="*/ 0 h 3419121"/>
                      <a:gd name="connsiteX37" fmla="*/ 7156432 w 8762978"/>
                      <a:gd name="connsiteY37" fmla="*/ 0 h 3419121"/>
                      <a:gd name="connsiteX38" fmla="*/ 7653001 w 8762978"/>
                      <a:gd name="connsiteY38" fmla="*/ 0 h 3419121"/>
                      <a:gd name="connsiteX39" fmla="*/ 8762978 w 8762978"/>
                      <a:gd name="connsiteY39" fmla="*/ 0 h 3419121"/>
                      <a:gd name="connsiteX40" fmla="*/ 8762978 w 8762978"/>
                      <a:gd name="connsiteY40" fmla="*/ 626836 h 3419121"/>
                      <a:gd name="connsiteX41" fmla="*/ 8762978 w 8762978"/>
                      <a:gd name="connsiteY41" fmla="*/ 1168195 h 3419121"/>
                      <a:gd name="connsiteX42" fmla="*/ 8762978 w 8762978"/>
                      <a:gd name="connsiteY42" fmla="*/ 1652568 h 3419121"/>
                      <a:gd name="connsiteX43" fmla="*/ 8762978 w 8762978"/>
                      <a:gd name="connsiteY43" fmla="*/ 2136942 h 3419121"/>
                      <a:gd name="connsiteX44" fmla="*/ 8762978 w 8762978"/>
                      <a:gd name="connsiteY44" fmla="*/ 2849256 h 3419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762978" h="3419121" stroke="0" extrusionOk="0">
                        <a:moveTo>
                          <a:pt x="0" y="0"/>
                        </a:moveTo>
                        <a:cubicBezTo>
                          <a:pt x="209971" y="-52334"/>
                          <a:pt x="314719" y="36"/>
                          <a:pt x="496569" y="0"/>
                        </a:cubicBezTo>
                        <a:cubicBezTo>
                          <a:pt x="678419" y="-36"/>
                          <a:pt x="671564" y="17929"/>
                          <a:pt x="817878" y="0"/>
                        </a:cubicBezTo>
                        <a:cubicBezTo>
                          <a:pt x="964192" y="-17929"/>
                          <a:pt x="1294636" y="891"/>
                          <a:pt x="1577336" y="0"/>
                        </a:cubicBezTo>
                        <a:cubicBezTo>
                          <a:pt x="1860036" y="-891"/>
                          <a:pt x="1868349" y="23511"/>
                          <a:pt x="2073905" y="0"/>
                        </a:cubicBezTo>
                        <a:cubicBezTo>
                          <a:pt x="2279461" y="-23511"/>
                          <a:pt x="2349734" y="28240"/>
                          <a:pt x="2570474" y="0"/>
                        </a:cubicBezTo>
                        <a:cubicBezTo>
                          <a:pt x="2791214" y="-28240"/>
                          <a:pt x="3070501" y="26871"/>
                          <a:pt x="3329932" y="0"/>
                        </a:cubicBezTo>
                        <a:cubicBezTo>
                          <a:pt x="3589363" y="-26871"/>
                          <a:pt x="3545067" y="1064"/>
                          <a:pt x="3738871" y="0"/>
                        </a:cubicBezTo>
                        <a:cubicBezTo>
                          <a:pt x="3932675" y="-1064"/>
                          <a:pt x="4184473" y="4032"/>
                          <a:pt x="4498329" y="0"/>
                        </a:cubicBezTo>
                        <a:cubicBezTo>
                          <a:pt x="4812185" y="-4032"/>
                          <a:pt x="4884681" y="4984"/>
                          <a:pt x="5257787" y="0"/>
                        </a:cubicBezTo>
                        <a:cubicBezTo>
                          <a:pt x="5630893" y="-4984"/>
                          <a:pt x="5643945" y="57310"/>
                          <a:pt x="5841985" y="0"/>
                        </a:cubicBezTo>
                        <a:cubicBezTo>
                          <a:pt x="6040025" y="-57310"/>
                          <a:pt x="6395072" y="39564"/>
                          <a:pt x="6601443" y="0"/>
                        </a:cubicBezTo>
                        <a:cubicBezTo>
                          <a:pt x="6807814" y="-39564"/>
                          <a:pt x="6867516" y="35413"/>
                          <a:pt x="7098012" y="0"/>
                        </a:cubicBezTo>
                        <a:cubicBezTo>
                          <a:pt x="7328508" y="-35413"/>
                          <a:pt x="7408528" y="23873"/>
                          <a:pt x="7594581" y="0"/>
                        </a:cubicBezTo>
                        <a:cubicBezTo>
                          <a:pt x="7780634" y="-23873"/>
                          <a:pt x="8042978" y="39967"/>
                          <a:pt x="8266409" y="0"/>
                        </a:cubicBezTo>
                        <a:cubicBezTo>
                          <a:pt x="8489840" y="-39967"/>
                          <a:pt x="8561752" y="33006"/>
                          <a:pt x="8762978" y="0"/>
                        </a:cubicBezTo>
                        <a:cubicBezTo>
                          <a:pt x="8828999" y="192061"/>
                          <a:pt x="8697653" y="338862"/>
                          <a:pt x="8762978" y="626836"/>
                        </a:cubicBezTo>
                        <a:cubicBezTo>
                          <a:pt x="8828303" y="914810"/>
                          <a:pt x="8755461" y="1098679"/>
                          <a:pt x="8762978" y="1225180"/>
                        </a:cubicBezTo>
                        <a:cubicBezTo>
                          <a:pt x="8770495" y="1351681"/>
                          <a:pt x="8705280" y="1539360"/>
                          <a:pt x="8762978" y="1823524"/>
                        </a:cubicBezTo>
                        <a:cubicBezTo>
                          <a:pt x="8820676" y="2107688"/>
                          <a:pt x="8714551" y="2566992"/>
                          <a:pt x="8762978" y="2849256"/>
                        </a:cubicBezTo>
                        <a:cubicBezTo>
                          <a:pt x="8682847" y="2965394"/>
                          <a:pt x="8601742" y="2993901"/>
                          <a:pt x="8495141" y="3117093"/>
                        </a:cubicBezTo>
                        <a:cubicBezTo>
                          <a:pt x="8388540" y="3240285"/>
                          <a:pt x="8233345" y="3316045"/>
                          <a:pt x="8193113" y="3419121"/>
                        </a:cubicBezTo>
                        <a:cubicBezTo>
                          <a:pt x="7933348" y="3458937"/>
                          <a:pt x="7850081" y="3380547"/>
                          <a:pt x="7607891" y="3419121"/>
                        </a:cubicBezTo>
                        <a:cubicBezTo>
                          <a:pt x="7365701" y="3457695"/>
                          <a:pt x="7171648" y="3380117"/>
                          <a:pt x="7022668" y="3419121"/>
                        </a:cubicBezTo>
                        <a:cubicBezTo>
                          <a:pt x="6873688" y="3458125"/>
                          <a:pt x="6742850" y="3366557"/>
                          <a:pt x="6519377" y="3419121"/>
                        </a:cubicBezTo>
                        <a:cubicBezTo>
                          <a:pt x="6295904" y="3471685"/>
                          <a:pt x="6327611" y="3380481"/>
                          <a:pt x="6179948" y="3419121"/>
                        </a:cubicBezTo>
                        <a:cubicBezTo>
                          <a:pt x="6032285" y="3457761"/>
                          <a:pt x="5966064" y="3381603"/>
                          <a:pt x="5840519" y="3419121"/>
                        </a:cubicBezTo>
                        <a:cubicBezTo>
                          <a:pt x="5714974" y="3456639"/>
                          <a:pt x="5375335" y="3411300"/>
                          <a:pt x="5173366" y="3419121"/>
                        </a:cubicBezTo>
                        <a:cubicBezTo>
                          <a:pt x="4971397" y="3426942"/>
                          <a:pt x="4887567" y="3416642"/>
                          <a:pt x="4752006" y="3419121"/>
                        </a:cubicBezTo>
                        <a:cubicBezTo>
                          <a:pt x="4616445" y="3421600"/>
                          <a:pt x="4374194" y="3364249"/>
                          <a:pt x="4002921" y="3419121"/>
                        </a:cubicBezTo>
                        <a:cubicBezTo>
                          <a:pt x="3631648" y="3473993"/>
                          <a:pt x="3689876" y="3411256"/>
                          <a:pt x="3499630" y="3419121"/>
                        </a:cubicBezTo>
                        <a:cubicBezTo>
                          <a:pt x="3309384" y="3426986"/>
                          <a:pt x="3300704" y="3418280"/>
                          <a:pt x="3160201" y="3419121"/>
                        </a:cubicBezTo>
                        <a:cubicBezTo>
                          <a:pt x="3019698" y="3419962"/>
                          <a:pt x="2629758" y="3414307"/>
                          <a:pt x="2493047" y="3419121"/>
                        </a:cubicBezTo>
                        <a:cubicBezTo>
                          <a:pt x="2356336" y="3423935"/>
                          <a:pt x="2216205" y="3391935"/>
                          <a:pt x="2071687" y="3419121"/>
                        </a:cubicBezTo>
                        <a:cubicBezTo>
                          <a:pt x="1927169" y="3446307"/>
                          <a:pt x="1612869" y="3401005"/>
                          <a:pt x="1404534" y="3419121"/>
                        </a:cubicBezTo>
                        <a:cubicBezTo>
                          <a:pt x="1196199" y="3437237"/>
                          <a:pt x="930858" y="3351048"/>
                          <a:pt x="655449" y="3419121"/>
                        </a:cubicBezTo>
                        <a:cubicBezTo>
                          <a:pt x="380041" y="3487194"/>
                          <a:pt x="168506" y="3390178"/>
                          <a:pt x="0" y="3419121"/>
                        </a:cubicBezTo>
                        <a:cubicBezTo>
                          <a:pt x="-182" y="3244840"/>
                          <a:pt x="72458" y="3052814"/>
                          <a:pt x="0" y="2780885"/>
                        </a:cubicBezTo>
                        <a:cubicBezTo>
                          <a:pt x="-72458" y="2508956"/>
                          <a:pt x="55886" y="2450569"/>
                          <a:pt x="0" y="2279414"/>
                        </a:cubicBezTo>
                        <a:cubicBezTo>
                          <a:pt x="-55886" y="2108259"/>
                          <a:pt x="26097" y="1917274"/>
                          <a:pt x="0" y="1709561"/>
                        </a:cubicBezTo>
                        <a:cubicBezTo>
                          <a:pt x="-26097" y="1501848"/>
                          <a:pt x="14694" y="1396067"/>
                          <a:pt x="0" y="1105516"/>
                        </a:cubicBezTo>
                        <a:cubicBezTo>
                          <a:pt x="-14694" y="814966"/>
                          <a:pt x="272" y="803670"/>
                          <a:pt x="0" y="638236"/>
                        </a:cubicBezTo>
                        <a:cubicBezTo>
                          <a:pt x="-272" y="472802"/>
                          <a:pt x="14809" y="130384"/>
                          <a:pt x="0" y="0"/>
                        </a:cubicBezTo>
                        <a:close/>
                      </a:path>
                      <a:path w="8762978" h="3419121" fill="darkenLess" stroke="0" extrusionOk="0">
                        <a:moveTo>
                          <a:pt x="8193113" y="3419121"/>
                        </a:moveTo>
                        <a:cubicBezTo>
                          <a:pt x="8216443" y="3214523"/>
                          <a:pt x="8260080" y="3168367"/>
                          <a:pt x="8307086" y="2963229"/>
                        </a:cubicBezTo>
                        <a:cubicBezTo>
                          <a:pt x="8522689" y="2895652"/>
                          <a:pt x="8569249" y="2931229"/>
                          <a:pt x="8762978" y="2849256"/>
                        </a:cubicBezTo>
                        <a:cubicBezTo>
                          <a:pt x="8720719" y="2954397"/>
                          <a:pt x="8506836" y="3045572"/>
                          <a:pt x="8478046" y="3134189"/>
                        </a:cubicBezTo>
                        <a:cubicBezTo>
                          <a:pt x="8449256" y="3222806"/>
                          <a:pt x="8311207" y="3262369"/>
                          <a:pt x="8193113" y="3419121"/>
                        </a:cubicBezTo>
                        <a:close/>
                      </a:path>
                      <a:path w="8762978" h="3419121" fill="none" extrusionOk="0">
                        <a:moveTo>
                          <a:pt x="8193113" y="3419121"/>
                        </a:moveTo>
                        <a:cubicBezTo>
                          <a:pt x="8223879" y="3200519"/>
                          <a:pt x="8277368" y="3122059"/>
                          <a:pt x="8307086" y="2963229"/>
                        </a:cubicBezTo>
                        <a:cubicBezTo>
                          <a:pt x="8466612" y="2889094"/>
                          <a:pt x="8628820" y="2885222"/>
                          <a:pt x="8762978" y="2849256"/>
                        </a:cubicBezTo>
                        <a:cubicBezTo>
                          <a:pt x="8705818" y="2971723"/>
                          <a:pt x="8592306" y="3017328"/>
                          <a:pt x="8483744" y="3128490"/>
                        </a:cubicBezTo>
                        <a:cubicBezTo>
                          <a:pt x="8375182" y="3239652"/>
                          <a:pt x="8267965" y="3334975"/>
                          <a:pt x="8193113" y="3419121"/>
                        </a:cubicBezTo>
                        <a:cubicBezTo>
                          <a:pt x="8022724" y="3445734"/>
                          <a:pt x="7758315" y="3381500"/>
                          <a:pt x="7607891" y="3419121"/>
                        </a:cubicBezTo>
                        <a:cubicBezTo>
                          <a:pt x="7457467" y="3456742"/>
                          <a:pt x="7067744" y="3403828"/>
                          <a:pt x="6858806" y="3419121"/>
                        </a:cubicBezTo>
                        <a:cubicBezTo>
                          <a:pt x="6649868" y="3434414"/>
                          <a:pt x="6558244" y="3356655"/>
                          <a:pt x="6273584" y="3419121"/>
                        </a:cubicBezTo>
                        <a:cubicBezTo>
                          <a:pt x="5988924" y="3481587"/>
                          <a:pt x="6010874" y="3408686"/>
                          <a:pt x="5934155" y="3419121"/>
                        </a:cubicBezTo>
                        <a:cubicBezTo>
                          <a:pt x="5857436" y="3429556"/>
                          <a:pt x="5683254" y="3394617"/>
                          <a:pt x="5512795" y="3419121"/>
                        </a:cubicBezTo>
                        <a:cubicBezTo>
                          <a:pt x="5342336" y="3443625"/>
                          <a:pt x="5133617" y="3370621"/>
                          <a:pt x="5009503" y="3419121"/>
                        </a:cubicBezTo>
                        <a:cubicBezTo>
                          <a:pt x="4885389" y="3467621"/>
                          <a:pt x="4490305" y="3375002"/>
                          <a:pt x="4342350" y="3419121"/>
                        </a:cubicBezTo>
                        <a:cubicBezTo>
                          <a:pt x="4194395" y="3463240"/>
                          <a:pt x="3881230" y="3343643"/>
                          <a:pt x="3675196" y="3419121"/>
                        </a:cubicBezTo>
                        <a:cubicBezTo>
                          <a:pt x="3469162" y="3494599"/>
                          <a:pt x="3337911" y="3417493"/>
                          <a:pt x="3089974" y="3419121"/>
                        </a:cubicBezTo>
                        <a:cubicBezTo>
                          <a:pt x="2842037" y="3420749"/>
                          <a:pt x="2805357" y="3382561"/>
                          <a:pt x="2586683" y="3419121"/>
                        </a:cubicBezTo>
                        <a:cubicBezTo>
                          <a:pt x="2368009" y="3455681"/>
                          <a:pt x="2109848" y="3356292"/>
                          <a:pt x="1837598" y="3419121"/>
                        </a:cubicBezTo>
                        <a:cubicBezTo>
                          <a:pt x="1565349" y="3481950"/>
                          <a:pt x="1433724" y="3401325"/>
                          <a:pt x="1252376" y="3419121"/>
                        </a:cubicBezTo>
                        <a:cubicBezTo>
                          <a:pt x="1071028" y="3436917"/>
                          <a:pt x="1006880" y="3398285"/>
                          <a:pt x="831016" y="3419121"/>
                        </a:cubicBezTo>
                        <a:cubicBezTo>
                          <a:pt x="655152" y="3439957"/>
                          <a:pt x="304228" y="3344048"/>
                          <a:pt x="0" y="3419121"/>
                        </a:cubicBezTo>
                        <a:cubicBezTo>
                          <a:pt x="-32597" y="3272893"/>
                          <a:pt x="23175" y="3135311"/>
                          <a:pt x="0" y="2951841"/>
                        </a:cubicBezTo>
                        <a:cubicBezTo>
                          <a:pt x="-23175" y="2768371"/>
                          <a:pt x="66826" y="2623663"/>
                          <a:pt x="0" y="2347796"/>
                        </a:cubicBezTo>
                        <a:cubicBezTo>
                          <a:pt x="-66826" y="2071929"/>
                          <a:pt x="5826" y="2034024"/>
                          <a:pt x="0" y="1812134"/>
                        </a:cubicBezTo>
                        <a:cubicBezTo>
                          <a:pt x="-5826" y="1590244"/>
                          <a:pt x="18854" y="1432002"/>
                          <a:pt x="0" y="1310663"/>
                        </a:cubicBezTo>
                        <a:cubicBezTo>
                          <a:pt x="-18854" y="1189324"/>
                          <a:pt x="13858" y="949408"/>
                          <a:pt x="0" y="706618"/>
                        </a:cubicBezTo>
                        <a:cubicBezTo>
                          <a:pt x="-13858" y="463828"/>
                          <a:pt x="67233" y="167835"/>
                          <a:pt x="0" y="0"/>
                        </a:cubicBezTo>
                        <a:cubicBezTo>
                          <a:pt x="162638" y="-29417"/>
                          <a:pt x="411631" y="63784"/>
                          <a:pt x="671828" y="0"/>
                        </a:cubicBezTo>
                        <a:cubicBezTo>
                          <a:pt x="932025" y="-63784"/>
                          <a:pt x="864840" y="35985"/>
                          <a:pt x="993138" y="0"/>
                        </a:cubicBezTo>
                        <a:cubicBezTo>
                          <a:pt x="1121436" y="-35985"/>
                          <a:pt x="1164563" y="26681"/>
                          <a:pt x="1314447" y="0"/>
                        </a:cubicBezTo>
                        <a:cubicBezTo>
                          <a:pt x="1464331" y="-26681"/>
                          <a:pt x="1818754" y="81088"/>
                          <a:pt x="2073905" y="0"/>
                        </a:cubicBezTo>
                        <a:cubicBezTo>
                          <a:pt x="2329056" y="-81088"/>
                          <a:pt x="2287206" y="25158"/>
                          <a:pt x="2395214" y="0"/>
                        </a:cubicBezTo>
                        <a:cubicBezTo>
                          <a:pt x="2503222" y="-25158"/>
                          <a:pt x="2597827" y="8560"/>
                          <a:pt x="2716523" y="0"/>
                        </a:cubicBezTo>
                        <a:cubicBezTo>
                          <a:pt x="2835219" y="-8560"/>
                          <a:pt x="3097423" y="56053"/>
                          <a:pt x="3388351" y="0"/>
                        </a:cubicBezTo>
                        <a:cubicBezTo>
                          <a:pt x="3679279" y="-56053"/>
                          <a:pt x="3820113" y="39804"/>
                          <a:pt x="4147810" y="0"/>
                        </a:cubicBezTo>
                        <a:cubicBezTo>
                          <a:pt x="4475507" y="-39804"/>
                          <a:pt x="4587692" y="80085"/>
                          <a:pt x="4907268" y="0"/>
                        </a:cubicBezTo>
                        <a:cubicBezTo>
                          <a:pt x="5226844" y="-80085"/>
                          <a:pt x="5228028" y="1058"/>
                          <a:pt x="5403836" y="0"/>
                        </a:cubicBezTo>
                        <a:cubicBezTo>
                          <a:pt x="5579644" y="-1058"/>
                          <a:pt x="5978724" y="66590"/>
                          <a:pt x="6163295" y="0"/>
                        </a:cubicBezTo>
                        <a:cubicBezTo>
                          <a:pt x="6347866" y="-66590"/>
                          <a:pt x="6549862" y="39539"/>
                          <a:pt x="6835123" y="0"/>
                        </a:cubicBezTo>
                        <a:cubicBezTo>
                          <a:pt x="7120384" y="-39539"/>
                          <a:pt x="7087654" y="21357"/>
                          <a:pt x="7156432" y="0"/>
                        </a:cubicBezTo>
                        <a:cubicBezTo>
                          <a:pt x="7225210" y="-21357"/>
                          <a:pt x="7465480" y="5408"/>
                          <a:pt x="7653001" y="0"/>
                        </a:cubicBezTo>
                        <a:cubicBezTo>
                          <a:pt x="7840522" y="-5408"/>
                          <a:pt x="8352329" y="86964"/>
                          <a:pt x="8762978" y="0"/>
                        </a:cubicBezTo>
                        <a:cubicBezTo>
                          <a:pt x="8793521" y="272623"/>
                          <a:pt x="8748429" y="359602"/>
                          <a:pt x="8762978" y="626836"/>
                        </a:cubicBezTo>
                        <a:cubicBezTo>
                          <a:pt x="8777527" y="894070"/>
                          <a:pt x="8718838" y="1046022"/>
                          <a:pt x="8762978" y="1168195"/>
                        </a:cubicBezTo>
                        <a:cubicBezTo>
                          <a:pt x="8807118" y="1290368"/>
                          <a:pt x="8723491" y="1476337"/>
                          <a:pt x="8762978" y="1652568"/>
                        </a:cubicBezTo>
                        <a:cubicBezTo>
                          <a:pt x="8802465" y="1828799"/>
                          <a:pt x="8706984" y="1971525"/>
                          <a:pt x="8762978" y="2136942"/>
                        </a:cubicBezTo>
                        <a:cubicBezTo>
                          <a:pt x="8818972" y="2302359"/>
                          <a:pt x="8705211" y="2671445"/>
                          <a:pt x="8762978" y="2849256"/>
                        </a:cubicBezTo>
                      </a:path>
                      <a:path w="8762978" h="3419121" fill="none" stroke="0" extrusionOk="0">
                        <a:moveTo>
                          <a:pt x="8193113" y="3419121"/>
                        </a:moveTo>
                        <a:cubicBezTo>
                          <a:pt x="8196613" y="3199102"/>
                          <a:pt x="8316524" y="3081851"/>
                          <a:pt x="8307086" y="2963229"/>
                        </a:cubicBezTo>
                        <a:cubicBezTo>
                          <a:pt x="8420602" y="2924774"/>
                          <a:pt x="8591950" y="2939590"/>
                          <a:pt x="8762978" y="2849256"/>
                        </a:cubicBezTo>
                        <a:cubicBezTo>
                          <a:pt x="8686953" y="2946080"/>
                          <a:pt x="8519355" y="3058665"/>
                          <a:pt x="8466648" y="3145586"/>
                        </a:cubicBezTo>
                        <a:cubicBezTo>
                          <a:pt x="8413941" y="3232507"/>
                          <a:pt x="8261860" y="3324009"/>
                          <a:pt x="8193113" y="3419121"/>
                        </a:cubicBezTo>
                        <a:cubicBezTo>
                          <a:pt x="7934789" y="3452169"/>
                          <a:pt x="7739336" y="3406078"/>
                          <a:pt x="7607891" y="3419121"/>
                        </a:cubicBezTo>
                        <a:cubicBezTo>
                          <a:pt x="7476446" y="3432164"/>
                          <a:pt x="7199024" y="3386479"/>
                          <a:pt x="7022668" y="3419121"/>
                        </a:cubicBezTo>
                        <a:cubicBezTo>
                          <a:pt x="6846312" y="3451763"/>
                          <a:pt x="6658485" y="3341470"/>
                          <a:pt x="6355515" y="3419121"/>
                        </a:cubicBezTo>
                        <a:cubicBezTo>
                          <a:pt x="6052545" y="3496772"/>
                          <a:pt x="5758230" y="3364615"/>
                          <a:pt x="5606430" y="3419121"/>
                        </a:cubicBezTo>
                        <a:cubicBezTo>
                          <a:pt x="5454631" y="3473627"/>
                          <a:pt x="5267747" y="3400611"/>
                          <a:pt x="4939277" y="3419121"/>
                        </a:cubicBezTo>
                        <a:cubicBezTo>
                          <a:pt x="4610807" y="3437631"/>
                          <a:pt x="4350354" y="3413835"/>
                          <a:pt x="4190192" y="3419121"/>
                        </a:cubicBezTo>
                        <a:cubicBezTo>
                          <a:pt x="4030030" y="3424407"/>
                          <a:pt x="3746557" y="3400322"/>
                          <a:pt x="3523039" y="3419121"/>
                        </a:cubicBezTo>
                        <a:cubicBezTo>
                          <a:pt x="3299521" y="3437920"/>
                          <a:pt x="3202101" y="3394856"/>
                          <a:pt x="3101678" y="3419121"/>
                        </a:cubicBezTo>
                        <a:cubicBezTo>
                          <a:pt x="3001255" y="3443386"/>
                          <a:pt x="2734457" y="3343039"/>
                          <a:pt x="2434525" y="3419121"/>
                        </a:cubicBezTo>
                        <a:cubicBezTo>
                          <a:pt x="2134593" y="3495203"/>
                          <a:pt x="2107959" y="3372620"/>
                          <a:pt x="1931234" y="3419121"/>
                        </a:cubicBezTo>
                        <a:cubicBezTo>
                          <a:pt x="1754509" y="3465622"/>
                          <a:pt x="1634689" y="3381955"/>
                          <a:pt x="1509874" y="3419121"/>
                        </a:cubicBezTo>
                        <a:cubicBezTo>
                          <a:pt x="1385059" y="3456287"/>
                          <a:pt x="1243897" y="3401705"/>
                          <a:pt x="1170445" y="3419121"/>
                        </a:cubicBezTo>
                        <a:cubicBezTo>
                          <a:pt x="1096993" y="3436537"/>
                          <a:pt x="944895" y="3416133"/>
                          <a:pt x="749085" y="3419121"/>
                        </a:cubicBezTo>
                        <a:cubicBezTo>
                          <a:pt x="553275" y="3422109"/>
                          <a:pt x="155075" y="3363434"/>
                          <a:pt x="0" y="3419121"/>
                        </a:cubicBezTo>
                        <a:cubicBezTo>
                          <a:pt x="-48922" y="3299618"/>
                          <a:pt x="62195" y="3013184"/>
                          <a:pt x="0" y="2849268"/>
                        </a:cubicBezTo>
                        <a:cubicBezTo>
                          <a:pt x="-62195" y="2685352"/>
                          <a:pt x="64376" y="2366873"/>
                          <a:pt x="0" y="2211032"/>
                        </a:cubicBezTo>
                        <a:cubicBezTo>
                          <a:pt x="-64376" y="2055191"/>
                          <a:pt x="73207" y="1734890"/>
                          <a:pt x="0" y="1572796"/>
                        </a:cubicBezTo>
                        <a:cubicBezTo>
                          <a:pt x="-73207" y="1410702"/>
                          <a:pt x="66777" y="1205959"/>
                          <a:pt x="0" y="1002942"/>
                        </a:cubicBezTo>
                        <a:cubicBezTo>
                          <a:pt x="-66777" y="799925"/>
                          <a:pt x="23514" y="310176"/>
                          <a:pt x="0" y="0"/>
                        </a:cubicBezTo>
                        <a:cubicBezTo>
                          <a:pt x="235746" y="-5121"/>
                          <a:pt x="455965" y="44132"/>
                          <a:pt x="584199" y="0"/>
                        </a:cubicBezTo>
                        <a:cubicBezTo>
                          <a:pt x="712433" y="-44132"/>
                          <a:pt x="867403" y="43985"/>
                          <a:pt x="993138" y="0"/>
                        </a:cubicBezTo>
                        <a:cubicBezTo>
                          <a:pt x="1118873" y="-43985"/>
                          <a:pt x="1210835" y="5236"/>
                          <a:pt x="1402076" y="0"/>
                        </a:cubicBezTo>
                        <a:cubicBezTo>
                          <a:pt x="1593317" y="-5236"/>
                          <a:pt x="1680472" y="15043"/>
                          <a:pt x="1811015" y="0"/>
                        </a:cubicBezTo>
                        <a:cubicBezTo>
                          <a:pt x="1941558" y="-15043"/>
                          <a:pt x="2057618" y="41852"/>
                          <a:pt x="2219954" y="0"/>
                        </a:cubicBezTo>
                        <a:cubicBezTo>
                          <a:pt x="2382290" y="-41852"/>
                          <a:pt x="2480613" y="40586"/>
                          <a:pt x="2716523" y="0"/>
                        </a:cubicBezTo>
                        <a:cubicBezTo>
                          <a:pt x="2952433" y="-40586"/>
                          <a:pt x="3009376" y="35228"/>
                          <a:pt x="3125462" y="0"/>
                        </a:cubicBezTo>
                        <a:cubicBezTo>
                          <a:pt x="3241548" y="-35228"/>
                          <a:pt x="3447887" y="56359"/>
                          <a:pt x="3622031" y="0"/>
                        </a:cubicBezTo>
                        <a:cubicBezTo>
                          <a:pt x="3796175" y="-56359"/>
                          <a:pt x="4119523" y="80055"/>
                          <a:pt x="4293859" y="0"/>
                        </a:cubicBezTo>
                        <a:cubicBezTo>
                          <a:pt x="4468195" y="-80055"/>
                          <a:pt x="4549572" y="24546"/>
                          <a:pt x="4702798" y="0"/>
                        </a:cubicBezTo>
                        <a:cubicBezTo>
                          <a:pt x="4856024" y="-24546"/>
                          <a:pt x="4869748" y="9570"/>
                          <a:pt x="5024107" y="0"/>
                        </a:cubicBezTo>
                        <a:cubicBezTo>
                          <a:pt x="5178466" y="-9570"/>
                          <a:pt x="5567966" y="84932"/>
                          <a:pt x="5783565" y="0"/>
                        </a:cubicBezTo>
                        <a:cubicBezTo>
                          <a:pt x="5999164" y="-84932"/>
                          <a:pt x="6021810" y="31198"/>
                          <a:pt x="6104875" y="0"/>
                        </a:cubicBezTo>
                        <a:cubicBezTo>
                          <a:pt x="6187940" y="-31198"/>
                          <a:pt x="6453174" y="11371"/>
                          <a:pt x="6689073" y="0"/>
                        </a:cubicBezTo>
                        <a:cubicBezTo>
                          <a:pt x="6924972" y="-11371"/>
                          <a:pt x="6922463" y="32758"/>
                          <a:pt x="7010382" y="0"/>
                        </a:cubicBezTo>
                        <a:cubicBezTo>
                          <a:pt x="7098301" y="-32758"/>
                          <a:pt x="7447291" y="31625"/>
                          <a:pt x="7682211" y="0"/>
                        </a:cubicBezTo>
                        <a:cubicBezTo>
                          <a:pt x="7917131" y="-31625"/>
                          <a:pt x="8023192" y="66976"/>
                          <a:pt x="8266409" y="0"/>
                        </a:cubicBezTo>
                        <a:cubicBezTo>
                          <a:pt x="8509626" y="-66976"/>
                          <a:pt x="8515264" y="29429"/>
                          <a:pt x="8762978" y="0"/>
                        </a:cubicBezTo>
                        <a:cubicBezTo>
                          <a:pt x="8788088" y="254120"/>
                          <a:pt x="8718796" y="428173"/>
                          <a:pt x="8762978" y="569851"/>
                        </a:cubicBezTo>
                        <a:cubicBezTo>
                          <a:pt x="8807160" y="711529"/>
                          <a:pt x="8710454" y="827100"/>
                          <a:pt x="8762978" y="1082717"/>
                        </a:cubicBezTo>
                        <a:cubicBezTo>
                          <a:pt x="8815502" y="1338334"/>
                          <a:pt x="8702702" y="1444578"/>
                          <a:pt x="8762978" y="1681061"/>
                        </a:cubicBezTo>
                        <a:cubicBezTo>
                          <a:pt x="8823254" y="1917544"/>
                          <a:pt x="8726699" y="2034008"/>
                          <a:pt x="8762978" y="2165435"/>
                        </a:cubicBezTo>
                        <a:cubicBezTo>
                          <a:pt x="8799257" y="2296862"/>
                          <a:pt x="8718946" y="2617812"/>
                          <a:pt x="8762978" y="2849256"/>
                        </a:cubicBezTo>
                      </a:path>
                    </a:pathLst>
                  </a:custGeom>
                  <ask:type>
                    <ask:lineSketchNone/>
                  </ask:type>
                </ask:lineSketchStyleProps>
              </a:ext>
            </a:extLst>
          </a:ln>
        </p:spPr>
        <p:style>
          <a:lnRef idx="2">
            <a:schemeClr val="dk1"/>
          </a:lnRef>
          <a:fillRef idx="1">
            <a:schemeClr val="lt1"/>
          </a:fillRef>
          <a:effectRef idx="0">
            <a:schemeClr val="dk1"/>
          </a:effectRef>
          <a:fontRef idx="minor">
            <a:schemeClr val="dk1"/>
          </a:fontRef>
        </p:style>
        <p:txBody>
          <a:bodyPr tIns="396000" rIns="504000" rtlCol="0" anchor="ctr"/>
          <a:lstStyle/>
          <a:p>
            <a:pPr algn="just"/>
            <a:r>
              <a:rPr lang="es-EC" sz="2000" dirty="0">
                <a:latin typeface="+mj-lt"/>
              </a:rPr>
              <a:t>Diseñar y desarrollar un prototipo funcional de recorrido virtual y juegos interactivos de la flora y fauna del bosque de Polylepis mediante la aplicación de la metodología de desarrollo SCRUM.</a:t>
            </a:r>
          </a:p>
          <a:p>
            <a:pPr algn="ctr"/>
            <a:endParaRPr lang="es-EC" dirty="0"/>
          </a:p>
        </p:txBody>
      </p:sp>
      <p:pic>
        <p:nvPicPr>
          <p:cNvPr id="3074" name="Picture 2" descr="Prototipo de App: de la servilleta a una propuesta de valor real">
            <a:extLst>
              <a:ext uri="{FF2B5EF4-FFF2-40B4-BE49-F238E27FC236}">
                <a16:creationId xmlns:a16="http://schemas.microsoft.com/office/drawing/2014/main" id="{CA3781E0-BAD9-481B-A64E-FF3425C1F40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7944" y="2760039"/>
            <a:ext cx="2715288" cy="18113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ngranajes | Mecanismos y sistemas mecánicos">
            <a:extLst>
              <a:ext uri="{FF2B5EF4-FFF2-40B4-BE49-F238E27FC236}">
                <a16:creationId xmlns:a16="http://schemas.microsoft.com/office/drawing/2014/main" id="{4F45ACEE-388C-4126-A085-0967B1CBF568}"/>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16200000">
            <a:off x="5886384" y="3143131"/>
            <a:ext cx="1752600" cy="1995488"/>
          </a:xfrm>
          <a:prstGeom prst="rect">
            <a:avLst/>
          </a:prstGeom>
          <a:noFill/>
          <a:extLst>
            <a:ext uri="{909E8E84-426E-40DD-AFC4-6F175D3DCCD1}">
              <a14:hiddenFill xmlns:a14="http://schemas.microsoft.com/office/drawing/2010/main">
                <a:solidFill>
                  <a:srgbClr val="FFFFFF"/>
                </a:solidFill>
              </a14:hiddenFill>
            </a:ext>
          </a:extLst>
        </p:spPr>
      </p:pic>
      <p:pic>
        <p:nvPicPr>
          <p:cNvPr id="34" name="Imagen 33">
            <a:extLst>
              <a:ext uri="{FF2B5EF4-FFF2-40B4-BE49-F238E27FC236}">
                <a16:creationId xmlns:a16="http://schemas.microsoft.com/office/drawing/2014/main" id="{97CF7916-54D7-4596-BAA3-F22C3C5AC926}"/>
              </a:ext>
            </a:extLst>
          </p:cNvPr>
          <p:cNvPicPr/>
          <p:nvPr/>
        </p:nvPicPr>
        <p:blipFill rotWithShape="1">
          <a:blip r:embed="rId7" cstate="print">
            <a:extLst>
              <a:ext uri="{28A0092B-C50C-407E-A947-70E740481C1C}">
                <a14:useLocalDpi xmlns:a14="http://schemas.microsoft.com/office/drawing/2010/main" val="0"/>
              </a:ext>
            </a:extLst>
          </a:blip>
          <a:srcRect l="13063" r="12898"/>
          <a:stretch/>
        </p:blipFill>
        <p:spPr bwMode="auto">
          <a:xfrm>
            <a:off x="9087919" y="2606127"/>
            <a:ext cx="1913974" cy="1607868"/>
          </a:xfrm>
          <a:prstGeom prst="rect">
            <a:avLst/>
          </a:prstGeom>
          <a:noFill/>
          <a:ln>
            <a:noFill/>
          </a:ln>
          <a:extLst>
            <a:ext uri="{53640926-AAD7-44D8-BBD7-CCE9431645EC}">
              <a14:shadowObscured xmlns:a14="http://schemas.microsoft.com/office/drawing/2010/main"/>
            </a:ext>
          </a:extLst>
        </p:spPr>
      </p:pic>
      <p:pic>
        <p:nvPicPr>
          <p:cNvPr id="36" name="Imagen 35">
            <a:extLst>
              <a:ext uri="{FF2B5EF4-FFF2-40B4-BE49-F238E27FC236}">
                <a16:creationId xmlns:a16="http://schemas.microsoft.com/office/drawing/2014/main" id="{DE8E9B75-DCD5-43BA-95E6-2A615E2D0AE9}"/>
              </a:ext>
            </a:extLst>
          </p:cNvPr>
          <p:cNvPicPr/>
          <p:nvPr/>
        </p:nvPicPr>
        <p:blipFill>
          <a:blip r:embed="rId8"/>
          <a:stretch>
            <a:fillRect/>
          </a:stretch>
        </p:blipFill>
        <p:spPr>
          <a:xfrm>
            <a:off x="8010334" y="3955851"/>
            <a:ext cx="1890439" cy="1461494"/>
          </a:xfrm>
          <a:prstGeom prst="rect">
            <a:avLst/>
          </a:prstGeom>
        </p:spPr>
      </p:pic>
      <p:pic>
        <p:nvPicPr>
          <p:cNvPr id="49" name="Imagen 48">
            <a:extLst>
              <a:ext uri="{FF2B5EF4-FFF2-40B4-BE49-F238E27FC236}">
                <a16:creationId xmlns:a16="http://schemas.microsoft.com/office/drawing/2014/main" id="{4A99CCCF-453C-480D-B648-0DC1AADED607}"/>
              </a:ext>
            </a:extLst>
          </p:cNvPr>
          <p:cNvPicPr/>
          <p:nvPr/>
        </p:nvPicPr>
        <p:blipFill>
          <a:blip r:embed="rId9"/>
          <a:stretch>
            <a:fillRect/>
          </a:stretch>
        </p:blipFill>
        <p:spPr>
          <a:xfrm>
            <a:off x="9887723" y="3944363"/>
            <a:ext cx="2159203" cy="1472982"/>
          </a:xfrm>
          <a:prstGeom prst="rect">
            <a:avLst/>
          </a:prstGeom>
        </p:spPr>
      </p:pic>
      <p:pic>
        <p:nvPicPr>
          <p:cNvPr id="50" name="Imagen 49">
            <a:extLst>
              <a:ext uri="{FF2B5EF4-FFF2-40B4-BE49-F238E27FC236}">
                <a16:creationId xmlns:a16="http://schemas.microsoft.com/office/drawing/2014/main" id="{DB99CEF7-748A-4E02-A12E-5AF5B3D56EF2}"/>
              </a:ext>
            </a:extLst>
          </p:cNvPr>
          <p:cNvPicPr/>
          <p:nvPr/>
        </p:nvPicPr>
        <p:blipFill>
          <a:blip r:embed="rId10" cstate="print">
            <a:extLst>
              <a:ext uri="{28A0092B-C50C-407E-A947-70E740481C1C}">
                <a14:useLocalDpi xmlns:a14="http://schemas.microsoft.com/office/drawing/2010/main" val="0"/>
              </a:ext>
            </a:extLst>
          </a:blip>
          <a:stretch>
            <a:fillRect/>
          </a:stretch>
        </p:blipFill>
        <p:spPr>
          <a:xfrm>
            <a:off x="8851913" y="5409697"/>
            <a:ext cx="2343130" cy="1395761"/>
          </a:xfrm>
          <a:prstGeom prst="rect">
            <a:avLst/>
          </a:prstGeom>
        </p:spPr>
      </p:pic>
      <p:pic>
        <p:nvPicPr>
          <p:cNvPr id="3078" name="Picture 6" descr="Cómo ayuda la metodología Scrum a la gestión de proyectos de TI? - Aranda  Software">
            <a:extLst>
              <a:ext uri="{FF2B5EF4-FFF2-40B4-BE49-F238E27FC236}">
                <a16:creationId xmlns:a16="http://schemas.microsoft.com/office/drawing/2014/main" id="{011F4CC7-122C-4610-AD20-0F23528CB2A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4044" b="15451"/>
          <a:stretch/>
        </p:blipFill>
        <p:spPr bwMode="auto">
          <a:xfrm>
            <a:off x="2867944" y="4571376"/>
            <a:ext cx="2719264" cy="1752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0074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6"/>
                                        </p:tgtEl>
                                        <p:attrNameLst>
                                          <p:attrName>style.visibility</p:attrName>
                                        </p:attrNameLst>
                                      </p:cBhvr>
                                      <p:to>
                                        <p:strVal val="visible"/>
                                      </p:to>
                                    </p:set>
                                    <p:anim calcmode="lin" valueType="num">
                                      <p:cBhvr additive="base">
                                        <p:cTn id="13" dur="500" fill="hold"/>
                                        <p:tgtEl>
                                          <p:spTgt spid="3076"/>
                                        </p:tgtEl>
                                        <p:attrNameLst>
                                          <p:attrName>ppt_x</p:attrName>
                                        </p:attrNameLst>
                                      </p:cBhvr>
                                      <p:tavLst>
                                        <p:tav tm="0">
                                          <p:val>
                                            <p:strVal val="#ppt_x"/>
                                          </p:val>
                                        </p:tav>
                                        <p:tav tm="100000">
                                          <p:val>
                                            <p:strVal val="#ppt_x"/>
                                          </p:val>
                                        </p:tav>
                                      </p:tavLst>
                                    </p:anim>
                                    <p:anim calcmode="lin" valueType="num">
                                      <p:cBhvr additive="base">
                                        <p:cTn id="14" dur="500" fill="hold"/>
                                        <p:tgtEl>
                                          <p:spTgt spid="307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fill="hold"/>
                                        <p:tgtEl>
                                          <p:spTgt spid="36"/>
                                        </p:tgtEl>
                                        <p:attrNameLst>
                                          <p:attrName>ppt_x</p:attrName>
                                        </p:attrNameLst>
                                      </p:cBhvr>
                                      <p:tavLst>
                                        <p:tav tm="0">
                                          <p:val>
                                            <p:strVal val="#ppt_x"/>
                                          </p:val>
                                        </p:tav>
                                        <p:tav tm="100000">
                                          <p:val>
                                            <p:strVal val="#ppt_x"/>
                                          </p:val>
                                        </p:tav>
                                      </p:tavLst>
                                    </p:anim>
                                    <p:anim calcmode="lin" valueType="num">
                                      <p:cBhvr additive="base">
                                        <p:cTn id="22" dur="500" fill="hold"/>
                                        <p:tgtEl>
                                          <p:spTgt spid="3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additive="base">
                                        <p:cTn id="25" dur="500" fill="hold"/>
                                        <p:tgtEl>
                                          <p:spTgt spid="49"/>
                                        </p:tgtEl>
                                        <p:attrNameLst>
                                          <p:attrName>ppt_x</p:attrName>
                                        </p:attrNameLst>
                                      </p:cBhvr>
                                      <p:tavLst>
                                        <p:tav tm="0">
                                          <p:val>
                                            <p:strVal val="#ppt_x"/>
                                          </p:val>
                                        </p:tav>
                                        <p:tav tm="100000">
                                          <p:val>
                                            <p:strVal val="#ppt_x"/>
                                          </p:val>
                                        </p:tav>
                                      </p:tavLst>
                                    </p:anim>
                                    <p:anim calcmode="lin" valueType="num">
                                      <p:cBhvr additive="base">
                                        <p:cTn id="26" dur="500" fill="hold"/>
                                        <p:tgtEl>
                                          <p:spTgt spid="49"/>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ppt_x"/>
                                          </p:val>
                                        </p:tav>
                                        <p:tav tm="100000">
                                          <p:val>
                                            <p:strVal val="#ppt_x"/>
                                          </p:val>
                                        </p:tav>
                                      </p:tavLst>
                                    </p:anim>
                                    <p:anim calcmode="lin" valueType="num">
                                      <p:cBhvr additive="base">
                                        <p:cTn id="30"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078"/>
                                        </p:tgtEl>
                                        <p:attrNameLst>
                                          <p:attrName>style.visibility</p:attrName>
                                        </p:attrNameLst>
                                      </p:cBhvr>
                                      <p:to>
                                        <p:strVal val="visible"/>
                                      </p:to>
                                    </p:set>
                                    <p:anim calcmode="lin" valueType="num">
                                      <p:cBhvr additive="base">
                                        <p:cTn id="35" dur="500" fill="hold"/>
                                        <p:tgtEl>
                                          <p:spTgt spid="3078"/>
                                        </p:tgtEl>
                                        <p:attrNameLst>
                                          <p:attrName>ppt_x</p:attrName>
                                        </p:attrNameLst>
                                      </p:cBhvr>
                                      <p:tavLst>
                                        <p:tav tm="0">
                                          <p:val>
                                            <p:strVal val="#ppt_x"/>
                                          </p:val>
                                        </p:tav>
                                        <p:tav tm="100000">
                                          <p:val>
                                            <p:strVal val="#ppt_x"/>
                                          </p:val>
                                        </p:tav>
                                      </p:tavLst>
                                    </p:anim>
                                    <p:anim calcmode="lin" valueType="num">
                                      <p:cBhvr additive="base">
                                        <p:cTn id="36"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File Validation - UpLabs">
            <a:extLst>
              <a:ext uri="{FF2B5EF4-FFF2-40B4-BE49-F238E27FC236}">
                <a16:creationId xmlns:a16="http://schemas.microsoft.com/office/drawing/2014/main" id="{06C651BF-7A29-4C1C-BA09-0880D4C48FFB}"/>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832351" y="2975089"/>
            <a:ext cx="5040960" cy="378072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12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2139927" y="406891"/>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Objetivos Específicos</a:t>
            </a:r>
            <a:endParaRPr kumimoji="0" lang="es-ES" altLang="en-US" sz="4000" b="0" dirty="0">
              <a:latin typeface="Arial" panose="020B0604020202020204" pitchFamily="34" charset="0"/>
            </a:endParaRPr>
          </a:p>
        </p:txBody>
      </p:sp>
      <p:sp>
        <p:nvSpPr>
          <p:cNvPr id="37" name="Elipse 3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12</a:t>
            </a:r>
            <a:endParaRPr lang="es-EC" b="1" dirty="0">
              <a:solidFill>
                <a:schemeClr val="tx1"/>
              </a:solidFill>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     Objetivos</a:t>
            </a:r>
            <a:endParaRPr kumimoji="0" lang="es-ES" altLang="en-US" sz="2000" b="0" dirty="0">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5" name="Elipse 34">
            <a:extLst>
              <a:ext uri="{FF2B5EF4-FFF2-40B4-BE49-F238E27FC236}">
                <a16:creationId xmlns:a16="http://schemas.microsoft.com/office/drawing/2014/main" id="{F59F6AEB-6B37-4499-A20F-90839D814EDC}"/>
              </a:ext>
            </a:extLst>
          </p:cNvPr>
          <p:cNvSpPr/>
          <p:nvPr/>
        </p:nvSpPr>
        <p:spPr>
          <a:xfrm>
            <a:off x="2311710" y="1647073"/>
            <a:ext cx="590569" cy="4807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dirty="0">
                <a:solidFill>
                  <a:schemeClr val="tx1"/>
                </a:solidFill>
              </a:rPr>
              <a:t>lV</a:t>
            </a:r>
          </a:p>
        </p:txBody>
      </p:sp>
      <p:sp>
        <p:nvSpPr>
          <p:cNvPr id="56" name="Rectángulo: esquina doblada 55">
            <a:extLst>
              <a:ext uri="{FF2B5EF4-FFF2-40B4-BE49-F238E27FC236}">
                <a16:creationId xmlns:a16="http://schemas.microsoft.com/office/drawing/2014/main" id="{BB8C15DA-C5FA-4CB5-B346-0D1F3AD95870}"/>
              </a:ext>
            </a:extLst>
          </p:cNvPr>
          <p:cNvSpPr/>
          <p:nvPr/>
        </p:nvSpPr>
        <p:spPr>
          <a:xfrm>
            <a:off x="3035300" y="1257958"/>
            <a:ext cx="8382000" cy="1260000"/>
          </a:xfrm>
          <a:prstGeom prst="foldedCorner">
            <a:avLst/>
          </a:prstGeom>
          <a:ln w="53975" cmpd="dbl">
            <a:prstDash val="solid"/>
            <a:extLst>
              <a:ext uri="{C807C97D-BFC1-408E-A445-0C87EB9F89A2}">
                <ask:lineSketchStyleProps xmlns:ask="http://schemas.microsoft.com/office/drawing/2018/sketchyshapes" sd="1219033472">
                  <a:custGeom>
                    <a:avLst/>
                    <a:gdLst>
                      <a:gd name="connsiteX0" fmla="*/ 0 w 8762978"/>
                      <a:gd name="connsiteY0" fmla="*/ 0 h 3419121"/>
                      <a:gd name="connsiteX1" fmla="*/ 496569 w 8762978"/>
                      <a:gd name="connsiteY1" fmla="*/ 0 h 3419121"/>
                      <a:gd name="connsiteX2" fmla="*/ 817878 w 8762978"/>
                      <a:gd name="connsiteY2" fmla="*/ 0 h 3419121"/>
                      <a:gd name="connsiteX3" fmla="*/ 1577336 w 8762978"/>
                      <a:gd name="connsiteY3" fmla="*/ 0 h 3419121"/>
                      <a:gd name="connsiteX4" fmla="*/ 2073905 w 8762978"/>
                      <a:gd name="connsiteY4" fmla="*/ 0 h 3419121"/>
                      <a:gd name="connsiteX5" fmla="*/ 2570474 w 8762978"/>
                      <a:gd name="connsiteY5" fmla="*/ 0 h 3419121"/>
                      <a:gd name="connsiteX6" fmla="*/ 3329932 w 8762978"/>
                      <a:gd name="connsiteY6" fmla="*/ 0 h 3419121"/>
                      <a:gd name="connsiteX7" fmla="*/ 3738871 w 8762978"/>
                      <a:gd name="connsiteY7" fmla="*/ 0 h 3419121"/>
                      <a:gd name="connsiteX8" fmla="*/ 4498329 w 8762978"/>
                      <a:gd name="connsiteY8" fmla="*/ 0 h 3419121"/>
                      <a:gd name="connsiteX9" fmla="*/ 5257787 w 8762978"/>
                      <a:gd name="connsiteY9" fmla="*/ 0 h 3419121"/>
                      <a:gd name="connsiteX10" fmla="*/ 5841985 w 8762978"/>
                      <a:gd name="connsiteY10" fmla="*/ 0 h 3419121"/>
                      <a:gd name="connsiteX11" fmla="*/ 6601443 w 8762978"/>
                      <a:gd name="connsiteY11" fmla="*/ 0 h 3419121"/>
                      <a:gd name="connsiteX12" fmla="*/ 7098012 w 8762978"/>
                      <a:gd name="connsiteY12" fmla="*/ 0 h 3419121"/>
                      <a:gd name="connsiteX13" fmla="*/ 7594581 w 8762978"/>
                      <a:gd name="connsiteY13" fmla="*/ 0 h 3419121"/>
                      <a:gd name="connsiteX14" fmla="*/ 8266409 w 8762978"/>
                      <a:gd name="connsiteY14" fmla="*/ 0 h 3419121"/>
                      <a:gd name="connsiteX15" fmla="*/ 8762978 w 8762978"/>
                      <a:gd name="connsiteY15" fmla="*/ 0 h 3419121"/>
                      <a:gd name="connsiteX16" fmla="*/ 8762978 w 8762978"/>
                      <a:gd name="connsiteY16" fmla="*/ 626836 h 3419121"/>
                      <a:gd name="connsiteX17" fmla="*/ 8762978 w 8762978"/>
                      <a:gd name="connsiteY17" fmla="*/ 1225180 h 3419121"/>
                      <a:gd name="connsiteX18" fmla="*/ 8762978 w 8762978"/>
                      <a:gd name="connsiteY18" fmla="*/ 1823524 h 3419121"/>
                      <a:gd name="connsiteX19" fmla="*/ 8762978 w 8762978"/>
                      <a:gd name="connsiteY19" fmla="*/ 2849256 h 3419121"/>
                      <a:gd name="connsiteX20" fmla="*/ 8495141 w 8762978"/>
                      <a:gd name="connsiteY20" fmla="*/ 3117093 h 3419121"/>
                      <a:gd name="connsiteX21" fmla="*/ 8193113 w 8762978"/>
                      <a:gd name="connsiteY21" fmla="*/ 3419121 h 3419121"/>
                      <a:gd name="connsiteX22" fmla="*/ 7607891 w 8762978"/>
                      <a:gd name="connsiteY22" fmla="*/ 3419121 h 3419121"/>
                      <a:gd name="connsiteX23" fmla="*/ 7022668 w 8762978"/>
                      <a:gd name="connsiteY23" fmla="*/ 3419121 h 3419121"/>
                      <a:gd name="connsiteX24" fmla="*/ 6519377 w 8762978"/>
                      <a:gd name="connsiteY24" fmla="*/ 3419121 h 3419121"/>
                      <a:gd name="connsiteX25" fmla="*/ 6179948 w 8762978"/>
                      <a:gd name="connsiteY25" fmla="*/ 3419121 h 3419121"/>
                      <a:gd name="connsiteX26" fmla="*/ 5840519 w 8762978"/>
                      <a:gd name="connsiteY26" fmla="*/ 3419121 h 3419121"/>
                      <a:gd name="connsiteX27" fmla="*/ 5173366 w 8762978"/>
                      <a:gd name="connsiteY27" fmla="*/ 3419121 h 3419121"/>
                      <a:gd name="connsiteX28" fmla="*/ 4752006 w 8762978"/>
                      <a:gd name="connsiteY28" fmla="*/ 3419121 h 3419121"/>
                      <a:gd name="connsiteX29" fmla="*/ 4002921 w 8762978"/>
                      <a:gd name="connsiteY29" fmla="*/ 3419121 h 3419121"/>
                      <a:gd name="connsiteX30" fmla="*/ 3499630 w 8762978"/>
                      <a:gd name="connsiteY30" fmla="*/ 3419121 h 3419121"/>
                      <a:gd name="connsiteX31" fmla="*/ 3160201 w 8762978"/>
                      <a:gd name="connsiteY31" fmla="*/ 3419121 h 3419121"/>
                      <a:gd name="connsiteX32" fmla="*/ 2493047 w 8762978"/>
                      <a:gd name="connsiteY32" fmla="*/ 3419121 h 3419121"/>
                      <a:gd name="connsiteX33" fmla="*/ 2071687 w 8762978"/>
                      <a:gd name="connsiteY33" fmla="*/ 3419121 h 3419121"/>
                      <a:gd name="connsiteX34" fmla="*/ 1404534 w 8762978"/>
                      <a:gd name="connsiteY34" fmla="*/ 3419121 h 3419121"/>
                      <a:gd name="connsiteX35" fmla="*/ 655449 w 8762978"/>
                      <a:gd name="connsiteY35" fmla="*/ 3419121 h 3419121"/>
                      <a:gd name="connsiteX36" fmla="*/ 0 w 8762978"/>
                      <a:gd name="connsiteY36" fmla="*/ 3419121 h 3419121"/>
                      <a:gd name="connsiteX37" fmla="*/ 0 w 8762978"/>
                      <a:gd name="connsiteY37" fmla="*/ 2780885 h 3419121"/>
                      <a:gd name="connsiteX38" fmla="*/ 0 w 8762978"/>
                      <a:gd name="connsiteY38" fmla="*/ 2279414 h 3419121"/>
                      <a:gd name="connsiteX39" fmla="*/ 0 w 8762978"/>
                      <a:gd name="connsiteY39" fmla="*/ 1709561 h 3419121"/>
                      <a:gd name="connsiteX40" fmla="*/ 0 w 8762978"/>
                      <a:gd name="connsiteY40" fmla="*/ 1105516 h 3419121"/>
                      <a:gd name="connsiteX41" fmla="*/ 0 w 8762978"/>
                      <a:gd name="connsiteY41" fmla="*/ 638236 h 3419121"/>
                      <a:gd name="connsiteX42" fmla="*/ 0 w 8762978"/>
                      <a:gd name="connsiteY42" fmla="*/ 0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78046 w 8762978"/>
                      <a:gd name="connsiteY3" fmla="*/ 3134189 h 3419121"/>
                      <a:gd name="connsiteX4" fmla="*/ 8193113 w 8762978"/>
                      <a:gd name="connsiteY4" fmla="*/ 3419121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83744 w 8762978"/>
                      <a:gd name="connsiteY3" fmla="*/ 3128490 h 3419121"/>
                      <a:gd name="connsiteX4" fmla="*/ 8193113 w 8762978"/>
                      <a:gd name="connsiteY4" fmla="*/ 3419121 h 3419121"/>
                      <a:gd name="connsiteX5" fmla="*/ 7607891 w 8762978"/>
                      <a:gd name="connsiteY5" fmla="*/ 3419121 h 3419121"/>
                      <a:gd name="connsiteX6" fmla="*/ 6858806 w 8762978"/>
                      <a:gd name="connsiteY6" fmla="*/ 3419121 h 3419121"/>
                      <a:gd name="connsiteX7" fmla="*/ 6273584 w 8762978"/>
                      <a:gd name="connsiteY7" fmla="*/ 3419121 h 3419121"/>
                      <a:gd name="connsiteX8" fmla="*/ 5934155 w 8762978"/>
                      <a:gd name="connsiteY8" fmla="*/ 3419121 h 3419121"/>
                      <a:gd name="connsiteX9" fmla="*/ 5512795 w 8762978"/>
                      <a:gd name="connsiteY9" fmla="*/ 3419121 h 3419121"/>
                      <a:gd name="connsiteX10" fmla="*/ 5009503 w 8762978"/>
                      <a:gd name="connsiteY10" fmla="*/ 3419121 h 3419121"/>
                      <a:gd name="connsiteX11" fmla="*/ 4342350 w 8762978"/>
                      <a:gd name="connsiteY11" fmla="*/ 3419121 h 3419121"/>
                      <a:gd name="connsiteX12" fmla="*/ 3675196 w 8762978"/>
                      <a:gd name="connsiteY12" fmla="*/ 3419121 h 3419121"/>
                      <a:gd name="connsiteX13" fmla="*/ 3089974 w 8762978"/>
                      <a:gd name="connsiteY13" fmla="*/ 3419121 h 3419121"/>
                      <a:gd name="connsiteX14" fmla="*/ 2586683 w 8762978"/>
                      <a:gd name="connsiteY14" fmla="*/ 3419121 h 3419121"/>
                      <a:gd name="connsiteX15" fmla="*/ 1837598 w 8762978"/>
                      <a:gd name="connsiteY15" fmla="*/ 3419121 h 3419121"/>
                      <a:gd name="connsiteX16" fmla="*/ 1252376 w 8762978"/>
                      <a:gd name="connsiteY16" fmla="*/ 3419121 h 3419121"/>
                      <a:gd name="connsiteX17" fmla="*/ 831016 w 8762978"/>
                      <a:gd name="connsiteY17" fmla="*/ 3419121 h 3419121"/>
                      <a:gd name="connsiteX18" fmla="*/ 0 w 8762978"/>
                      <a:gd name="connsiteY18" fmla="*/ 3419121 h 3419121"/>
                      <a:gd name="connsiteX19" fmla="*/ 0 w 8762978"/>
                      <a:gd name="connsiteY19" fmla="*/ 2951841 h 3419121"/>
                      <a:gd name="connsiteX20" fmla="*/ 0 w 8762978"/>
                      <a:gd name="connsiteY20" fmla="*/ 2347796 h 3419121"/>
                      <a:gd name="connsiteX21" fmla="*/ 0 w 8762978"/>
                      <a:gd name="connsiteY21" fmla="*/ 1812134 h 3419121"/>
                      <a:gd name="connsiteX22" fmla="*/ 0 w 8762978"/>
                      <a:gd name="connsiteY22" fmla="*/ 1310663 h 3419121"/>
                      <a:gd name="connsiteX23" fmla="*/ 0 w 8762978"/>
                      <a:gd name="connsiteY23" fmla="*/ 706618 h 3419121"/>
                      <a:gd name="connsiteX24" fmla="*/ 0 w 8762978"/>
                      <a:gd name="connsiteY24" fmla="*/ 0 h 3419121"/>
                      <a:gd name="connsiteX25" fmla="*/ 671828 w 8762978"/>
                      <a:gd name="connsiteY25" fmla="*/ 0 h 3419121"/>
                      <a:gd name="connsiteX26" fmla="*/ 993138 w 8762978"/>
                      <a:gd name="connsiteY26" fmla="*/ 0 h 3419121"/>
                      <a:gd name="connsiteX27" fmla="*/ 1314447 w 8762978"/>
                      <a:gd name="connsiteY27" fmla="*/ 0 h 3419121"/>
                      <a:gd name="connsiteX28" fmla="*/ 2073905 w 8762978"/>
                      <a:gd name="connsiteY28" fmla="*/ 0 h 3419121"/>
                      <a:gd name="connsiteX29" fmla="*/ 2395214 w 8762978"/>
                      <a:gd name="connsiteY29" fmla="*/ 0 h 3419121"/>
                      <a:gd name="connsiteX30" fmla="*/ 2716523 w 8762978"/>
                      <a:gd name="connsiteY30" fmla="*/ 0 h 3419121"/>
                      <a:gd name="connsiteX31" fmla="*/ 3388351 w 8762978"/>
                      <a:gd name="connsiteY31" fmla="*/ 0 h 3419121"/>
                      <a:gd name="connsiteX32" fmla="*/ 4147810 w 8762978"/>
                      <a:gd name="connsiteY32" fmla="*/ 0 h 3419121"/>
                      <a:gd name="connsiteX33" fmla="*/ 4907268 w 8762978"/>
                      <a:gd name="connsiteY33" fmla="*/ 0 h 3419121"/>
                      <a:gd name="connsiteX34" fmla="*/ 5403836 w 8762978"/>
                      <a:gd name="connsiteY34" fmla="*/ 0 h 3419121"/>
                      <a:gd name="connsiteX35" fmla="*/ 6163295 w 8762978"/>
                      <a:gd name="connsiteY35" fmla="*/ 0 h 3419121"/>
                      <a:gd name="connsiteX36" fmla="*/ 6835123 w 8762978"/>
                      <a:gd name="connsiteY36" fmla="*/ 0 h 3419121"/>
                      <a:gd name="connsiteX37" fmla="*/ 7156432 w 8762978"/>
                      <a:gd name="connsiteY37" fmla="*/ 0 h 3419121"/>
                      <a:gd name="connsiteX38" fmla="*/ 7653001 w 8762978"/>
                      <a:gd name="connsiteY38" fmla="*/ 0 h 3419121"/>
                      <a:gd name="connsiteX39" fmla="*/ 8762978 w 8762978"/>
                      <a:gd name="connsiteY39" fmla="*/ 0 h 3419121"/>
                      <a:gd name="connsiteX40" fmla="*/ 8762978 w 8762978"/>
                      <a:gd name="connsiteY40" fmla="*/ 626836 h 3419121"/>
                      <a:gd name="connsiteX41" fmla="*/ 8762978 w 8762978"/>
                      <a:gd name="connsiteY41" fmla="*/ 1168195 h 3419121"/>
                      <a:gd name="connsiteX42" fmla="*/ 8762978 w 8762978"/>
                      <a:gd name="connsiteY42" fmla="*/ 1652568 h 3419121"/>
                      <a:gd name="connsiteX43" fmla="*/ 8762978 w 8762978"/>
                      <a:gd name="connsiteY43" fmla="*/ 2136942 h 3419121"/>
                      <a:gd name="connsiteX44" fmla="*/ 8762978 w 8762978"/>
                      <a:gd name="connsiteY44" fmla="*/ 2849256 h 3419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762978" h="3419121" stroke="0" extrusionOk="0">
                        <a:moveTo>
                          <a:pt x="0" y="0"/>
                        </a:moveTo>
                        <a:cubicBezTo>
                          <a:pt x="209971" y="-52334"/>
                          <a:pt x="314719" y="36"/>
                          <a:pt x="496569" y="0"/>
                        </a:cubicBezTo>
                        <a:cubicBezTo>
                          <a:pt x="678419" y="-36"/>
                          <a:pt x="671564" y="17929"/>
                          <a:pt x="817878" y="0"/>
                        </a:cubicBezTo>
                        <a:cubicBezTo>
                          <a:pt x="964192" y="-17929"/>
                          <a:pt x="1294636" y="891"/>
                          <a:pt x="1577336" y="0"/>
                        </a:cubicBezTo>
                        <a:cubicBezTo>
                          <a:pt x="1860036" y="-891"/>
                          <a:pt x="1868349" y="23511"/>
                          <a:pt x="2073905" y="0"/>
                        </a:cubicBezTo>
                        <a:cubicBezTo>
                          <a:pt x="2279461" y="-23511"/>
                          <a:pt x="2349734" y="28240"/>
                          <a:pt x="2570474" y="0"/>
                        </a:cubicBezTo>
                        <a:cubicBezTo>
                          <a:pt x="2791214" y="-28240"/>
                          <a:pt x="3070501" y="26871"/>
                          <a:pt x="3329932" y="0"/>
                        </a:cubicBezTo>
                        <a:cubicBezTo>
                          <a:pt x="3589363" y="-26871"/>
                          <a:pt x="3545067" y="1064"/>
                          <a:pt x="3738871" y="0"/>
                        </a:cubicBezTo>
                        <a:cubicBezTo>
                          <a:pt x="3932675" y="-1064"/>
                          <a:pt x="4184473" y="4032"/>
                          <a:pt x="4498329" y="0"/>
                        </a:cubicBezTo>
                        <a:cubicBezTo>
                          <a:pt x="4812185" y="-4032"/>
                          <a:pt x="4884681" y="4984"/>
                          <a:pt x="5257787" y="0"/>
                        </a:cubicBezTo>
                        <a:cubicBezTo>
                          <a:pt x="5630893" y="-4984"/>
                          <a:pt x="5643945" y="57310"/>
                          <a:pt x="5841985" y="0"/>
                        </a:cubicBezTo>
                        <a:cubicBezTo>
                          <a:pt x="6040025" y="-57310"/>
                          <a:pt x="6395072" y="39564"/>
                          <a:pt x="6601443" y="0"/>
                        </a:cubicBezTo>
                        <a:cubicBezTo>
                          <a:pt x="6807814" y="-39564"/>
                          <a:pt x="6867516" y="35413"/>
                          <a:pt x="7098012" y="0"/>
                        </a:cubicBezTo>
                        <a:cubicBezTo>
                          <a:pt x="7328508" y="-35413"/>
                          <a:pt x="7408528" y="23873"/>
                          <a:pt x="7594581" y="0"/>
                        </a:cubicBezTo>
                        <a:cubicBezTo>
                          <a:pt x="7780634" y="-23873"/>
                          <a:pt x="8042978" y="39967"/>
                          <a:pt x="8266409" y="0"/>
                        </a:cubicBezTo>
                        <a:cubicBezTo>
                          <a:pt x="8489840" y="-39967"/>
                          <a:pt x="8561752" y="33006"/>
                          <a:pt x="8762978" y="0"/>
                        </a:cubicBezTo>
                        <a:cubicBezTo>
                          <a:pt x="8828999" y="192061"/>
                          <a:pt x="8697653" y="338862"/>
                          <a:pt x="8762978" y="626836"/>
                        </a:cubicBezTo>
                        <a:cubicBezTo>
                          <a:pt x="8828303" y="914810"/>
                          <a:pt x="8755461" y="1098679"/>
                          <a:pt x="8762978" y="1225180"/>
                        </a:cubicBezTo>
                        <a:cubicBezTo>
                          <a:pt x="8770495" y="1351681"/>
                          <a:pt x="8705280" y="1539360"/>
                          <a:pt x="8762978" y="1823524"/>
                        </a:cubicBezTo>
                        <a:cubicBezTo>
                          <a:pt x="8820676" y="2107688"/>
                          <a:pt x="8714551" y="2566992"/>
                          <a:pt x="8762978" y="2849256"/>
                        </a:cubicBezTo>
                        <a:cubicBezTo>
                          <a:pt x="8682847" y="2965394"/>
                          <a:pt x="8601742" y="2993901"/>
                          <a:pt x="8495141" y="3117093"/>
                        </a:cubicBezTo>
                        <a:cubicBezTo>
                          <a:pt x="8388540" y="3240285"/>
                          <a:pt x="8233345" y="3316045"/>
                          <a:pt x="8193113" y="3419121"/>
                        </a:cubicBezTo>
                        <a:cubicBezTo>
                          <a:pt x="7933348" y="3458937"/>
                          <a:pt x="7850081" y="3380547"/>
                          <a:pt x="7607891" y="3419121"/>
                        </a:cubicBezTo>
                        <a:cubicBezTo>
                          <a:pt x="7365701" y="3457695"/>
                          <a:pt x="7171648" y="3380117"/>
                          <a:pt x="7022668" y="3419121"/>
                        </a:cubicBezTo>
                        <a:cubicBezTo>
                          <a:pt x="6873688" y="3458125"/>
                          <a:pt x="6742850" y="3366557"/>
                          <a:pt x="6519377" y="3419121"/>
                        </a:cubicBezTo>
                        <a:cubicBezTo>
                          <a:pt x="6295904" y="3471685"/>
                          <a:pt x="6327611" y="3380481"/>
                          <a:pt x="6179948" y="3419121"/>
                        </a:cubicBezTo>
                        <a:cubicBezTo>
                          <a:pt x="6032285" y="3457761"/>
                          <a:pt x="5966064" y="3381603"/>
                          <a:pt x="5840519" y="3419121"/>
                        </a:cubicBezTo>
                        <a:cubicBezTo>
                          <a:pt x="5714974" y="3456639"/>
                          <a:pt x="5375335" y="3411300"/>
                          <a:pt x="5173366" y="3419121"/>
                        </a:cubicBezTo>
                        <a:cubicBezTo>
                          <a:pt x="4971397" y="3426942"/>
                          <a:pt x="4887567" y="3416642"/>
                          <a:pt x="4752006" y="3419121"/>
                        </a:cubicBezTo>
                        <a:cubicBezTo>
                          <a:pt x="4616445" y="3421600"/>
                          <a:pt x="4374194" y="3364249"/>
                          <a:pt x="4002921" y="3419121"/>
                        </a:cubicBezTo>
                        <a:cubicBezTo>
                          <a:pt x="3631648" y="3473993"/>
                          <a:pt x="3689876" y="3411256"/>
                          <a:pt x="3499630" y="3419121"/>
                        </a:cubicBezTo>
                        <a:cubicBezTo>
                          <a:pt x="3309384" y="3426986"/>
                          <a:pt x="3300704" y="3418280"/>
                          <a:pt x="3160201" y="3419121"/>
                        </a:cubicBezTo>
                        <a:cubicBezTo>
                          <a:pt x="3019698" y="3419962"/>
                          <a:pt x="2629758" y="3414307"/>
                          <a:pt x="2493047" y="3419121"/>
                        </a:cubicBezTo>
                        <a:cubicBezTo>
                          <a:pt x="2356336" y="3423935"/>
                          <a:pt x="2216205" y="3391935"/>
                          <a:pt x="2071687" y="3419121"/>
                        </a:cubicBezTo>
                        <a:cubicBezTo>
                          <a:pt x="1927169" y="3446307"/>
                          <a:pt x="1612869" y="3401005"/>
                          <a:pt x="1404534" y="3419121"/>
                        </a:cubicBezTo>
                        <a:cubicBezTo>
                          <a:pt x="1196199" y="3437237"/>
                          <a:pt x="930858" y="3351048"/>
                          <a:pt x="655449" y="3419121"/>
                        </a:cubicBezTo>
                        <a:cubicBezTo>
                          <a:pt x="380041" y="3487194"/>
                          <a:pt x="168506" y="3390178"/>
                          <a:pt x="0" y="3419121"/>
                        </a:cubicBezTo>
                        <a:cubicBezTo>
                          <a:pt x="-182" y="3244840"/>
                          <a:pt x="72458" y="3052814"/>
                          <a:pt x="0" y="2780885"/>
                        </a:cubicBezTo>
                        <a:cubicBezTo>
                          <a:pt x="-72458" y="2508956"/>
                          <a:pt x="55886" y="2450569"/>
                          <a:pt x="0" y="2279414"/>
                        </a:cubicBezTo>
                        <a:cubicBezTo>
                          <a:pt x="-55886" y="2108259"/>
                          <a:pt x="26097" y="1917274"/>
                          <a:pt x="0" y="1709561"/>
                        </a:cubicBezTo>
                        <a:cubicBezTo>
                          <a:pt x="-26097" y="1501848"/>
                          <a:pt x="14694" y="1396067"/>
                          <a:pt x="0" y="1105516"/>
                        </a:cubicBezTo>
                        <a:cubicBezTo>
                          <a:pt x="-14694" y="814966"/>
                          <a:pt x="272" y="803670"/>
                          <a:pt x="0" y="638236"/>
                        </a:cubicBezTo>
                        <a:cubicBezTo>
                          <a:pt x="-272" y="472802"/>
                          <a:pt x="14809" y="130384"/>
                          <a:pt x="0" y="0"/>
                        </a:cubicBezTo>
                        <a:close/>
                      </a:path>
                      <a:path w="8762978" h="3419121" fill="darkenLess" stroke="0" extrusionOk="0">
                        <a:moveTo>
                          <a:pt x="8193113" y="3419121"/>
                        </a:moveTo>
                        <a:cubicBezTo>
                          <a:pt x="8216443" y="3214523"/>
                          <a:pt x="8260080" y="3168367"/>
                          <a:pt x="8307086" y="2963229"/>
                        </a:cubicBezTo>
                        <a:cubicBezTo>
                          <a:pt x="8522689" y="2895652"/>
                          <a:pt x="8569249" y="2931229"/>
                          <a:pt x="8762978" y="2849256"/>
                        </a:cubicBezTo>
                        <a:cubicBezTo>
                          <a:pt x="8720719" y="2954397"/>
                          <a:pt x="8506836" y="3045572"/>
                          <a:pt x="8478046" y="3134189"/>
                        </a:cubicBezTo>
                        <a:cubicBezTo>
                          <a:pt x="8449256" y="3222806"/>
                          <a:pt x="8311207" y="3262369"/>
                          <a:pt x="8193113" y="3419121"/>
                        </a:cubicBezTo>
                        <a:close/>
                      </a:path>
                      <a:path w="8762978" h="3419121" fill="none" extrusionOk="0">
                        <a:moveTo>
                          <a:pt x="8193113" y="3419121"/>
                        </a:moveTo>
                        <a:cubicBezTo>
                          <a:pt x="8223879" y="3200519"/>
                          <a:pt x="8277368" y="3122059"/>
                          <a:pt x="8307086" y="2963229"/>
                        </a:cubicBezTo>
                        <a:cubicBezTo>
                          <a:pt x="8466612" y="2889094"/>
                          <a:pt x="8628820" y="2885222"/>
                          <a:pt x="8762978" y="2849256"/>
                        </a:cubicBezTo>
                        <a:cubicBezTo>
                          <a:pt x="8705818" y="2971723"/>
                          <a:pt x="8592306" y="3017328"/>
                          <a:pt x="8483744" y="3128490"/>
                        </a:cubicBezTo>
                        <a:cubicBezTo>
                          <a:pt x="8375182" y="3239652"/>
                          <a:pt x="8267965" y="3334975"/>
                          <a:pt x="8193113" y="3419121"/>
                        </a:cubicBezTo>
                        <a:cubicBezTo>
                          <a:pt x="8022724" y="3445734"/>
                          <a:pt x="7758315" y="3381500"/>
                          <a:pt x="7607891" y="3419121"/>
                        </a:cubicBezTo>
                        <a:cubicBezTo>
                          <a:pt x="7457467" y="3456742"/>
                          <a:pt x="7067744" y="3403828"/>
                          <a:pt x="6858806" y="3419121"/>
                        </a:cubicBezTo>
                        <a:cubicBezTo>
                          <a:pt x="6649868" y="3434414"/>
                          <a:pt x="6558244" y="3356655"/>
                          <a:pt x="6273584" y="3419121"/>
                        </a:cubicBezTo>
                        <a:cubicBezTo>
                          <a:pt x="5988924" y="3481587"/>
                          <a:pt x="6010874" y="3408686"/>
                          <a:pt x="5934155" y="3419121"/>
                        </a:cubicBezTo>
                        <a:cubicBezTo>
                          <a:pt x="5857436" y="3429556"/>
                          <a:pt x="5683254" y="3394617"/>
                          <a:pt x="5512795" y="3419121"/>
                        </a:cubicBezTo>
                        <a:cubicBezTo>
                          <a:pt x="5342336" y="3443625"/>
                          <a:pt x="5133617" y="3370621"/>
                          <a:pt x="5009503" y="3419121"/>
                        </a:cubicBezTo>
                        <a:cubicBezTo>
                          <a:pt x="4885389" y="3467621"/>
                          <a:pt x="4490305" y="3375002"/>
                          <a:pt x="4342350" y="3419121"/>
                        </a:cubicBezTo>
                        <a:cubicBezTo>
                          <a:pt x="4194395" y="3463240"/>
                          <a:pt x="3881230" y="3343643"/>
                          <a:pt x="3675196" y="3419121"/>
                        </a:cubicBezTo>
                        <a:cubicBezTo>
                          <a:pt x="3469162" y="3494599"/>
                          <a:pt x="3337911" y="3417493"/>
                          <a:pt x="3089974" y="3419121"/>
                        </a:cubicBezTo>
                        <a:cubicBezTo>
                          <a:pt x="2842037" y="3420749"/>
                          <a:pt x="2805357" y="3382561"/>
                          <a:pt x="2586683" y="3419121"/>
                        </a:cubicBezTo>
                        <a:cubicBezTo>
                          <a:pt x="2368009" y="3455681"/>
                          <a:pt x="2109848" y="3356292"/>
                          <a:pt x="1837598" y="3419121"/>
                        </a:cubicBezTo>
                        <a:cubicBezTo>
                          <a:pt x="1565349" y="3481950"/>
                          <a:pt x="1433724" y="3401325"/>
                          <a:pt x="1252376" y="3419121"/>
                        </a:cubicBezTo>
                        <a:cubicBezTo>
                          <a:pt x="1071028" y="3436917"/>
                          <a:pt x="1006880" y="3398285"/>
                          <a:pt x="831016" y="3419121"/>
                        </a:cubicBezTo>
                        <a:cubicBezTo>
                          <a:pt x="655152" y="3439957"/>
                          <a:pt x="304228" y="3344048"/>
                          <a:pt x="0" y="3419121"/>
                        </a:cubicBezTo>
                        <a:cubicBezTo>
                          <a:pt x="-32597" y="3272893"/>
                          <a:pt x="23175" y="3135311"/>
                          <a:pt x="0" y="2951841"/>
                        </a:cubicBezTo>
                        <a:cubicBezTo>
                          <a:pt x="-23175" y="2768371"/>
                          <a:pt x="66826" y="2623663"/>
                          <a:pt x="0" y="2347796"/>
                        </a:cubicBezTo>
                        <a:cubicBezTo>
                          <a:pt x="-66826" y="2071929"/>
                          <a:pt x="5826" y="2034024"/>
                          <a:pt x="0" y="1812134"/>
                        </a:cubicBezTo>
                        <a:cubicBezTo>
                          <a:pt x="-5826" y="1590244"/>
                          <a:pt x="18854" y="1432002"/>
                          <a:pt x="0" y="1310663"/>
                        </a:cubicBezTo>
                        <a:cubicBezTo>
                          <a:pt x="-18854" y="1189324"/>
                          <a:pt x="13858" y="949408"/>
                          <a:pt x="0" y="706618"/>
                        </a:cubicBezTo>
                        <a:cubicBezTo>
                          <a:pt x="-13858" y="463828"/>
                          <a:pt x="67233" y="167835"/>
                          <a:pt x="0" y="0"/>
                        </a:cubicBezTo>
                        <a:cubicBezTo>
                          <a:pt x="162638" y="-29417"/>
                          <a:pt x="411631" y="63784"/>
                          <a:pt x="671828" y="0"/>
                        </a:cubicBezTo>
                        <a:cubicBezTo>
                          <a:pt x="932025" y="-63784"/>
                          <a:pt x="864840" y="35985"/>
                          <a:pt x="993138" y="0"/>
                        </a:cubicBezTo>
                        <a:cubicBezTo>
                          <a:pt x="1121436" y="-35985"/>
                          <a:pt x="1164563" y="26681"/>
                          <a:pt x="1314447" y="0"/>
                        </a:cubicBezTo>
                        <a:cubicBezTo>
                          <a:pt x="1464331" y="-26681"/>
                          <a:pt x="1818754" y="81088"/>
                          <a:pt x="2073905" y="0"/>
                        </a:cubicBezTo>
                        <a:cubicBezTo>
                          <a:pt x="2329056" y="-81088"/>
                          <a:pt x="2287206" y="25158"/>
                          <a:pt x="2395214" y="0"/>
                        </a:cubicBezTo>
                        <a:cubicBezTo>
                          <a:pt x="2503222" y="-25158"/>
                          <a:pt x="2597827" y="8560"/>
                          <a:pt x="2716523" y="0"/>
                        </a:cubicBezTo>
                        <a:cubicBezTo>
                          <a:pt x="2835219" y="-8560"/>
                          <a:pt x="3097423" y="56053"/>
                          <a:pt x="3388351" y="0"/>
                        </a:cubicBezTo>
                        <a:cubicBezTo>
                          <a:pt x="3679279" y="-56053"/>
                          <a:pt x="3820113" y="39804"/>
                          <a:pt x="4147810" y="0"/>
                        </a:cubicBezTo>
                        <a:cubicBezTo>
                          <a:pt x="4475507" y="-39804"/>
                          <a:pt x="4587692" y="80085"/>
                          <a:pt x="4907268" y="0"/>
                        </a:cubicBezTo>
                        <a:cubicBezTo>
                          <a:pt x="5226844" y="-80085"/>
                          <a:pt x="5228028" y="1058"/>
                          <a:pt x="5403836" y="0"/>
                        </a:cubicBezTo>
                        <a:cubicBezTo>
                          <a:pt x="5579644" y="-1058"/>
                          <a:pt x="5978724" y="66590"/>
                          <a:pt x="6163295" y="0"/>
                        </a:cubicBezTo>
                        <a:cubicBezTo>
                          <a:pt x="6347866" y="-66590"/>
                          <a:pt x="6549862" y="39539"/>
                          <a:pt x="6835123" y="0"/>
                        </a:cubicBezTo>
                        <a:cubicBezTo>
                          <a:pt x="7120384" y="-39539"/>
                          <a:pt x="7087654" y="21357"/>
                          <a:pt x="7156432" y="0"/>
                        </a:cubicBezTo>
                        <a:cubicBezTo>
                          <a:pt x="7225210" y="-21357"/>
                          <a:pt x="7465480" y="5408"/>
                          <a:pt x="7653001" y="0"/>
                        </a:cubicBezTo>
                        <a:cubicBezTo>
                          <a:pt x="7840522" y="-5408"/>
                          <a:pt x="8352329" y="86964"/>
                          <a:pt x="8762978" y="0"/>
                        </a:cubicBezTo>
                        <a:cubicBezTo>
                          <a:pt x="8793521" y="272623"/>
                          <a:pt x="8748429" y="359602"/>
                          <a:pt x="8762978" y="626836"/>
                        </a:cubicBezTo>
                        <a:cubicBezTo>
                          <a:pt x="8777527" y="894070"/>
                          <a:pt x="8718838" y="1046022"/>
                          <a:pt x="8762978" y="1168195"/>
                        </a:cubicBezTo>
                        <a:cubicBezTo>
                          <a:pt x="8807118" y="1290368"/>
                          <a:pt x="8723491" y="1476337"/>
                          <a:pt x="8762978" y="1652568"/>
                        </a:cubicBezTo>
                        <a:cubicBezTo>
                          <a:pt x="8802465" y="1828799"/>
                          <a:pt x="8706984" y="1971525"/>
                          <a:pt x="8762978" y="2136942"/>
                        </a:cubicBezTo>
                        <a:cubicBezTo>
                          <a:pt x="8818972" y="2302359"/>
                          <a:pt x="8705211" y="2671445"/>
                          <a:pt x="8762978" y="2849256"/>
                        </a:cubicBezTo>
                      </a:path>
                      <a:path w="8762978" h="3419121" fill="none" stroke="0" extrusionOk="0">
                        <a:moveTo>
                          <a:pt x="8193113" y="3419121"/>
                        </a:moveTo>
                        <a:cubicBezTo>
                          <a:pt x="8196613" y="3199102"/>
                          <a:pt x="8316524" y="3081851"/>
                          <a:pt x="8307086" y="2963229"/>
                        </a:cubicBezTo>
                        <a:cubicBezTo>
                          <a:pt x="8420602" y="2924774"/>
                          <a:pt x="8591950" y="2939590"/>
                          <a:pt x="8762978" y="2849256"/>
                        </a:cubicBezTo>
                        <a:cubicBezTo>
                          <a:pt x="8686953" y="2946080"/>
                          <a:pt x="8519355" y="3058665"/>
                          <a:pt x="8466648" y="3145586"/>
                        </a:cubicBezTo>
                        <a:cubicBezTo>
                          <a:pt x="8413941" y="3232507"/>
                          <a:pt x="8261860" y="3324009"/>
                          <a:pt x="8193113" y="3419121"/>
                        </a:cubicBezTo>
                        <a:cubicBezTo>
                          <a:pt x="7934789" y="3452169"/>
                          <a:pt x="7739336" y="3406078"/>
                          <a:pt x="7607891" y="3419121"/>
                        </a:cubicBezTo>
                        <a:cubicBezTo>
                          <a:pt x="7476446" y="3432164"/>
                          <a:pt x="7199024" y="3386479"/>
                          <a:pt x="7022668" y="3419121"/>
                        </a:cubicBezTo>
                        <a:cubicBezTo>
                          <a:pt x="6846312" y="3451763"/>
                          <a:pt x="6658485" y="3341470"/>
                          <a:pt x="6355515" y="3419121"/>
                        </a:cubicBezTo>
                        <a:cubicBezTo>
                          <a:pt x="6052545" y="3496772"/>
                          <a:pt x="5758230" y="3364615"/>
                          <a:pt x="5606430" y="3419121"/>
                        </a:cubicBezTo>
                        <a:cubicBezTo>
                          <a:pt x="5454631" y="3473627"/>
                          <a:pt x="5267747" y="3400611"/>
                          <a:pt x="4939277" y="3419121"/>
                        </a:cubicBezTo>
                        <a:cubicBezTo>
                          <a:pt x="4610807" y="3437631"/>
                          <a:pt x="4350354" y="3413835"/>
                          <a:pt x="4190192" y="3419121"/>
                        </a:cubicBezTo>
                        <a:cubicBezTo>
                          <a:pt x="4030030" y="3424407"/>
                          <a:pt x="3746557" y="3400322"/>
                          <a:pt x="3523039" y="3419121"/>
                        </a:cubicBezTo>
                        <a:cubicBezTo>
                          <a:pt x="3299521" y="3437920"/>
                          <a:pt x="3202101" y="3394856"/>
                          <a:pt x="3101678" y="3419121"/>
                        </a:cubicBezTo>
                        <a:cubicBezTo>
                          <a:pt x="3001255" y="3443386"/>
                          <a:pt x="2734457" y="3343039"/>
                          <a:pt x="2434525" y="3419121"/>
                        </a:cubicBezTo>
                        <a:cubicBezTo>
                          <a:pt x="2134593" y="3495203"/>
                          <a:pt x="2107959" y="3372620"/>
                          <a:pt x="1931234" y="3419121"/>
                        </a:cubicBezTo>
                        <a:cubicBezTo>
                          <a:pt x="1754509" y="3465622"/>
                          <a:pt x="1634689" y="3381955"/>
                          <a:pt x="1509874" y="3419121"/>
                        </a:cubicBezTo>
                        <a:cubicBezTo>
                          <a:pt x="1385059" y="3456287"/>
                          <a:pt x="1243897" y="3401705"/>
                          <a:pt x="1170445" y="3419121"/>
                        </a:cubicBezTo>
                        <a:cubicBezTo>
                          <a:pt x="1096993" y="3436537"/>
                          <a:pt x="944895" y="3416133"/>
                          <a:pt x="749085" y="3419121"/>
                        </a:cubicBezTo>
                        <a:cubicBezTo>
                          <a:pt x="553275" y="3422109"/>
                          <a:pt x="155075" y="3363434"/>
                          <a:pt x="0" y="3419121"/>
                        </a:cubicBezTo>
                        <a:cubicBezTo>
                          <a:pt x="-48922" y="3299618"/>
                          <a:pt x="62195" y="3013184"/>
                          <a:pt x="0" y="2849268"/>
                        </a:cubicBezTo>
                        <a:cubicBezTo>
                          <a:pt x="-62195" y="2685352"/>
                          <a:pt x="64376" y="2366873"/>
                          <a:pt x="0" y="2211032"/>
                        </a:cubicBezTo>
                        <a:cubicBezTo>
                          <a:pt x="-64376" y="2055191"/>
                          <a:pt x="73207" y="1734890"/>
                          <a:pt x="0" y="1572796"/>
                        </a:cubicBezTo>
                        <a:cubicBezTo>
                          <a:pt x="-73207" y="1410702"/>
                          <a:pt x="66777" y="1205959"/>
                          <a:pt x="0" y="1002942"/>
                        </a:cubicBezTo>
                        <a:cubicBezTo>
                          <a:pt x="-66777" y="799925"/>
                          <a:pt x="23514" y="310176"/>
                          <a:pt x="0" y="0"/>
                        </a:cubicBezTo>
                        <a:cubicBezTo>
                          <a:pt x="235746" y="-5121"/>
                          <a:pt x="455965" y="44132"/>
                          <a:pt x="584199" y="0"/>
                        </a:cubicBezTo>
                        <a:cubicBezTo>
                          <a:pt x="712433" y="-44132"/>
                          <a:pt x="867403" y="43985"/>
                          <a:pt x="993138" y="0"/>
                        </a:cubicBezTo>
                        <a:cubicBezTo>
                          <a:pt x="1118873" y="-43985"/>
                          <a:pt x="1210835" y="5236"/>
                          <a:pt x="1402076" y="0"/>
                        </a:cubicBezTo>
                        <a:cubicBezTo>
                          <a:pt x="1593317" y="-5236"/>
                          <a:pt x="1680472" y="15043"/>
                          <a:pt x="1811015" y="0"/>
                        </a:cubicBezTo>
                        <a:cubicBezTo>
                          <a:pt x="1941558" y="-15043"/>
                          <a:pt x="2057618" y="41852"/>
                          <a:pt x="2219954" y="0"/>
                        </a:cubicBezTo>
                        <a:cubicBezTo>
                          <a:pt x="2382290" y="-41852"/>
                          <a:pt x="2480613" y="40586"/>
                          <a:pt x="2716523" y="0"/>
                        </a:cubicBezTo>
                        <a:cubicBezTo>
                          <a:pt x="2952433" y="-40586"/>
                          <a:pt x="3009376" y="35228"/>
                          <a:pt x="3125462" y="0"/>
                        </a:cubicBezTo>
                        <a:cubicBezTo>
                          <a:pt x="3241548" y="-35228"/>
                          <a:pt x="3447887" y="56359"/>
                          <a:pt x="3622031" y="0"/>
                        </a:cubicBezTo>
                        <a:cubicBezTo>
                          <a:pt x="3796175" y="-56359"/>
                          <a:pt x="4119523" y="80055"/>
                          <a:pt x="4293859" y="0"/>
                        </a:cubicBezTo>
                        <a:cubicBezTo>
                          <a:pt x="4468195" y="-80055"/>
                          <a:pt x="4549572" y="24546"/>
                          <a:pt x="4702798" y="0"/>
                        </a:cubicBezTo>
                        <a:cubicBezTo>
                          <a:pt x="4856024" y="-24546"/>
                          <a:pt x="4869748" y="9570"/>
                          <a:pt x="5024107" y="0"/>
                        </a:cubicBezTo>
                        <a:cubicBezTo>
                          <a:pt x="5178466" y="-9570"/>
                          <a:pt x="5567966" y="84932"/>
                          <a:pt x="5783565" y="0"/>
                        </a:cubicBezTo>
                        <a:cubicBezTo>
                          <a:pt x="5999164" y="-84932"/>
                          <a:pt x="6021810" y="31198"/>
                          <a:pt x="6104875" y="0"/>
                        </a:cubicBezTo>
                        <a:cubicBezTo>
                          <a:pt x="6187940" y="-31198"/>
                          <a:pt x="6453174" y="11371"/>
                          <a:pt x="6689073" y="0"/>
                        </a:cubicBezTo>
                        <a:cubicBezTo>
                          <a:pt x="6924972" y="-11371"/>
                          <a:pt x="6922463" y="32758"/>
                          <a:pt x="7010382" y="0"/>
                        </a:cubicBezTo>
                        <a:cubicBezTo>
                          <a:pt x="7098301" y="-32758"/>
                          <a:pt x="7447291" y="31625"/>
                          <a:pt x="7682211" y="0"/>
                        </a:cubicBezTo>
                        <a:cubicBezTo>
                          <a:pt x="7917131" y="-31625"/>
                          <a:pt x="8023192" y="66976"/>
                          <a:pt x="8266409" y="0"/>
                        </a:cubicBezTo>
                        <a:cubicBezTo>
                          <a:pt x="8509626" y="-66976"/>
                          <a:pt x="8515264" y="29429"/>
                          <a:pt x="8762978" y="0"/>
                        </a:cubicBezTo>
                        <a:cubicBezTo>
                          <a:pt x="8788088" y="254120"/>
                          <a:pt x="8718796" y="428173"/>
                          <a:pt x="8762978" y="569851"/>
                        </a:cubicBezTo>
                        <a:cubicBezTo>
                          <a:pt x="8807160" y="711529"/>
                          <a:pt x="8710454" y="827100"/>
                          <a:pt x="8762978" y="1082717"/>
                        </a:cubicBezTo>
                        <a:cubicBezTo>
                          <a:pt x="8815502" y="1338334"/>
                          <a:pt x="8702702" y="1444578"/>
                          <a:pt x="8762978" y="1681061"/>
                        </a:cubicBezTo>
                        <a:cubicBezTo>
                          <a:pt x="8823254" y="1917544"/>
                          <a:pt x="8726699" y="2034008"/>
                          <a:pt x="8762978" y="2165435"/>
                        </a:cubicBezTo>
                        <a:cubicBezTo>
                          <a:pt x="8799257" y="2296862"/>
                          <a:pt x="8718946" y="2617812"/>
                          <a:pt x="8762978" y="2849256"/>
                        </a:cubicBezTo>
                      </a:path>
                    </a:pathLst>
                  </a:custGeom>
                  <ask:type>
                    <ask:lineSketchNone/>
                  </ask:type>
                </ask:lineSketchStyleProps>
              </a:ext>
            </a:extLst>
          </a:ln>
        </p:spPr>
        <p:style>
          <a:lnRef idx="2">
            <a:schemeClr val="dk1"/>
          </a:lnRef>
          <a:fillRef idx="1">
            <a:schemeClr val="lt1"/>
          </a:fillRef>
          <a:effectRef idx="0">
            <a:schemeClr val="dk1"/>
          </a:effectRef>
          <a:fontRef idx="minor">
            <a:schemeClr val="dk1"/>
          </a:fontRef>
        </p:style>
        <p:txBody>
          <a:bodyPr tIns="252000" rIns="504000" rtlCol="0" anchor="ctr"/>
          <a:lstStyle/>
          <a:p>
            <a:pPr algn="just"/>
            <a:r>
              <a:rPr lang="es-ES" sz="2000" dirty="0">
                <a:latin typeface="+mj-lt"/>
              </a:rPr>
              <a:t>Validar el prototipo funcional con profesionales en las áreas de pedagogía, tecnología y medio ambiente, mediante la aplicación de la matriz de evaluación de software educativo Pere D’Marqués. </a:t>
            </a:r>
            <a:endParaRPr lang="es-EC" dirty="0"/>
          </a:p>
        </p:txBody>
      </p:sp>
      <p:pic>
        <p:nvPicPr>
          <p:cNvPr id="4098" name="Picture 2" descr="Pedagogía: qué es, historia, tipos, usos y características">
            <a:extLst>
              <a:ext uri="{FF2B5EF4-FFF2-40B4-BE49-F238E27FC236}">
                <a16:creationId xmlns:a16="http://schemas.microsoft.com/office/drawing/2014/main" id="{44EDBC68-7F8E-4D02-BC82-6DDDE500B64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35300" y="2576190"/>
            <a:ext cx="2965592" cy="154210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ctualidad: ¿Cómo nos afecta la tecnología en la vida cotidiana ? | by  Jorge Ernesto Nicho Galagarza | Medium">
            <a:extLst>
              <a:ext uri="{FF2B5EF4-FFF2-40B4-BE49-F238E27FC236}">
                <a16:creationId xmlns:a16="http://schemas.microsoft.com/office/drawing/2014/main" id="{54E5B5A8-D664-4DF5-8635-C2D5C2E6835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50168" y="3792128"/>
            <a:ext cx="2965592" cy="159624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Empoderando&quot; a profesores europeos en medio ambiente - SEO/BirdLife">
            <a:extLst>
              <a:ext uri="{FF2B5EF4-FFF2-40B4-BE49-F238E27FC236}">
                <a16:creationId xmlns:a16="http://schemas.microsoft.com/office/drawing/2014/main" id="{59E9ABF7-89B5-4EE2-B06B-D6C97203827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47514" y="5260415"/>
            <a:ext cx="2965591" cy="1452298"/>
          </a:xfrm>
          <a:prstGeom prst="rect">
            <a:avLst/>
          </a:prstGeom>
          <a:noFill/>
          <a:extLst>
            <a:ext uri="{909E8E84-426E-40DD-AFC4-6F175D3DCCD1}">
              <a14:hiddenFill xmlns:a14="http://schemas.microsoft.com/office/drawing/2010/main">
                <a:solidFill>
                  <a:srgbClr val="FFFFFF"/>
                </a:solidFill>
              </a14:hiddenFill>
            </a:ext>
          </a:extLst>
        </p:spPr>
      </p:pic>
      <p:sp>
        <p:nvSpPr>
          <p:cNvPr id="51" name="Flecha: a la derecha 50">
            <a:extLst>
              <a:ext uri="{FF2B5EF4-FFF2-40B4-BE49-F238E27FC236}">
                <a16:creationId xmlns:a16="http://schemas.microsoft.com/office/drawing/2014/main" id="{25E9ABCA-D4D2-400D-B955-D93018192354}"/>
              </a:ext>
            </a:extLst>
          </p:cNvPr>
          <p:cNvSpPr/>
          <p:nvPr/>
        </p:nvSpPr>
        <p:spPr>
          <a:xfrm>
            <a:off x="6619070" y="4141817"/>
            <a:ext cx="1016000" cy="71890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C"/>
          </a:p>
        </p:txBody>
      </p:sp>
      <p:pic>
        <p:nvPicPr>
          <p:cNvPr id="3" name="Imagen 2">
            <a:extLst>
              <a:ext uri="{FF2B5EF4-FFF2-40B4-BE49-F238E27FC236}">
                <a16:creationId xmlns:a16="http://schemas.microsoft.com/office/drawing/2014/main" id="{6FA70DB5-1101-4CAC-BA91-4997586335C9}"/>
              </a:ext>
            </a:extLst>
          </p:cNvPr>
          <p:cNvPicPr>
            <a:picLocks noChangeAspect="1"/>
          </p:cNvPicPr>
          <p:nvPr/>
        </p:nvPicPr>
        <p:blipFill>
          <a:blip r:embed="rId9"/>
          <a:stretch>
            <a:fillRect/>
          </a:stretch>
        </p:blipFill>
        <p:spPr>
          <a:xfrm>
            <a:off x="7806123" y="2940424"/>
            <a:ext cx="3188484" cy="597460"/>
          </a:xfrm>
          <a:prstGeom prst="rect">
            <a:avLst/>
          </a:prstGeom>
        </p:spPr>
      </p:pic>
    </p:spTree>
    <p:extLst>
      <p:ext uri="{BB962C8B-B14F-4D97-AF65-F5344CB8AC3E}">
        <p14:creationId xmlns:p14="http://schemas.microsoft.com/office/powerpoint/2010/main" val="36594274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100"/>
                                        </p:tgtEl>
                                        <p:attrNameLst>
                                          <p:attrName>style.visibility</p:attrName>
                                        </p:attrNameLst>
                                      </p:cBhvr>
                                      <p:to>
                                        <p:strVal val="visible"/>
                                      </p:to>
                                    </p:set>
                                    <p:animEffect transition="in" filter="fade">
                                      <p:cBhvr>
                                        <p:cTn id="14" dur="1000"/>
                                        <p:tgtEl>
                                          <p:spTgt spid="4100"/>
                                        </p:tgtEl>
                                      </p:cBhvr>
                                    </p:animEffect>
                                    <p:anim calcmode="lin" valueType="num">
                                      <p:cBhvr>
                                        <p:cTn id="15" dur="1000" fill="hold"/>
                                        <p:tgtEl>
                                          <p:spTgt spid="4100"/>
                                        </p:tgtEl>
                                        <p:attrNameLst>
                                          <p:attrName>ppt_x</p:attrName>
                                        </p:attrNameLst>
                                      </p:cBhvr>
                                      <p:tavLst>
                                        <p:tav tm="0">
                                          <p:val>
                                            <p:strVal val="#ppt_x"/>
                                          </p:val>
                                        </p:tav>
                                        <p:tav tm="100000">
                                          <p:val>
                                            <p:strVal val="#ppt_x"/>
                                          </p:val>
                                        </p:tav>
                                      </p:tavLst>
                                    </p:anim>
                                    <p:anim calcmode="lin" valueType="num">
                                      <p:cBhvr>
                                        <p:cTn id="16"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102"/>
                                        </p:tgtEl>
                                        <p:attrNameLst>
                                          <p:attrName>style.visibility</p:attrName>
                                        </p:attrNameLst>
                                      </p:cBhvr>
                                      <p:to>
                                        <p:strVal val="visible"/>
                                      </p:to>
                                    </p:set>
                                    <p:animEffect transition="in" filter="fade">
                                      <p:cBhvr>
                                        <p:cTn id="21" dur="1000"/>
                                        <p:tgtEl>
                                          <p:spTgt spid="4102"/>
                                        </p:tgtEl>
                                      </p:cBhvr>
                                    </p:animEffect>
                                    <p:anim calcmode="lin" valueType="num">
                                      <p:cBhvr>
                                        <p:cTn id="22" dur="1000" fill="hold"/>
                                        <p:tgtEl>
                                          <p:spTgt spid="4102"/>
                                        </p:tgtEl>
                                        <p:attrNameLst>
                                          <p:attrName>ppt_x</p:attrName>
                                        </p:attrNameLst>
                                      </p:cBhvr>
                                      <p:tavLst>
                                        <p:tav tm="0">
                                          <p:val>
                                            <p:strVal val="#ppt_x"/>
                                          </p:val>
                                        </p:tav>
                                        <p:tav tm="100000">
                                          <p:val>
                                            <p:strVal val="#ppt_x"/>
                                          </p:val>
                                        </p:tav>
                                      </p:tavLst>
                                    </p:anim>
                                    <p:anim calcmode="lin" valueType="num">
                                      <p:cBhvr>
                                        <p:cTn id="23" dur="1000" fill="hold"/>
                                        <p:tgtEl>
                                          <p:spTgt spid="410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104"/>
                                        </p:tgtEl>
                                        <p:attrNameLst>
                                          <p:attrName>style.visibility</p:attrName>
                                        </p:attrNameLst>
                                      </p:cBhvr>
                                      <p:to>
                                        <p:strVal val="visible"/>
                                      </p:to>
                                    </p:set>
                                    <p:animEffect transition="in" filter="fade">
                                      <p:cBhvr>
                                        <p:cTn id="33" dur="1000"/>
                                        <p:tgtEl>
                                          <p:spTgt spid="4104"/>
                                        </p:tgtEl>
                                      </p:cBhvr>
                                    </p:animEffect>
                                    <p:anim calcmode="lin" valueType="num">
                                      <p:cBhvr>
                                        <p:cTn id="34" dur="1000" fill="hold"/>
                                        <p:tgtEl>
                                          <p:spTgt spid="4104"/>
                                        </p:tgtEl>
                                        <p:attrNameLst>
                                          <p:attrName>ppt_x</p:attrName>
                                        </p:attrNameLst>
                                      </p:cBhvr>
                                      <p:tavLst>
                                        <p:tav tm="0">
                                          <p:val>
                                            <p:strVal val="#ppt_x"/>
                                          </p:val>
                                        </p:tav>
                                        <p:tav tm="100000">
                                          <p:val>
                                            <p:strVal val="#ppt_x"/>
                                          </p:val>
                                        </p:tav>
                                      </p:tavLst>
                                    </p:anim>
                                    <p:anim calcmode="lin" valueType="num">
                                      <p:cBhvr>
                                        <p:cTn id="35" dur="1000" fill="hold"/>
                                        <p:tgtEl>
                                          <p:spTgt spid="410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1000"/>
                                        <p:tgtEl>
                                          <p:spTgt spid="3"/>
                                        </p:tgtEl>
                                      </p:cBhvr>
                                    </p:animEffect>
                                    <p:anim calcmode="lin" valueType="num">
                                      <p:cBhvr>
                                        <p:cTn id="39" dur="1000" fill="hold"/>
                                        <p:tgtEl>
                                          <p:spTgt spid="3"/>
                                        </p:tgtEl>
                                        <p:attrNameLst>
                                          <p:attrName>ppt_x</p:attrName>
                                        </p:attrNameLst>
                                      </p:cBhvr>
                                      <p:tavLst>
                                        <p:tav tm="0">
                                          <p:val>
                                            <p:strVal val="#ppt_x"/>
                                          </p:val>
                                        </p:tav>
                                        <p:tav tm="100000">
                                          <p:val>
                                            <p:strVal val="#ppt_x"/>
                                          </p:val>
                                        </p:tav>
                                      </p:tavLst>
                                    </p:anim>
                                    <p:anim calcmode="lin" valueType="num">
                                      <p:cBhvr>
                                        <p:cTn id="4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12" descr="Educacion Ambiental Imágenes Y Fotos - 123RF">
            <a:extLst>
              <a:ext uri="{FF2B5EF4-FFF2-40B4-BE49-F238E27FC236}">
                <a16:creationId xmlns:a16="http://schemas.microsoft.com/office/drawing/2014/main" id="{EE7FEC71-C090-477E-8387-0CC9C7F38F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2379" y="4598399"/>
            <a:ext cx="2067564" cy="2067564"/>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12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2139927" y="406891"/>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Alcance</a:t>
            </a:r>
            <a:endParaRPr kumimoji="0" lang="es-ES" altLang="en-US" sz="4000" b="0" dirty="0">
              <a:latin typeface="Arial" panose="020B0604020202020204" pitchFamily="34" charset="0"/>
            </a:endParaRPr>
          </a:p>
        </p:txBody>
      </p:sp>
      <p:sp>
        <p:nvSpPr>
          <p:cNvPr id="37" name="Elipse 3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13</a:t>
            </a:r>
            <a:endParaRPr lang="es-EC" b="1" dirty="0">
              <a:solidFill>
                <a:schemeClr val="tx1"/>
              </a:solidFill>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203530" y="3569566"/>
            <a:ext cx="1702697"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    Alcance</a:t>
            </a:r>
            <a:endParaRPr kumimoji="0" lang="es-ES" altLang="en-US" sz="2000" b="0" dirty="0">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54" name="CuadroTexto 53">
            <a:extLst>
              <a:ext uri="{FF2B5EF4-FFF2-40B4-BE49-F238E27FC236}">
                <a16:creationId xmlns:a16="http://schemas.microsoft.com/office/drawing/2014/main" id="{81BB0FD5-A66E-4C2B-923D-9A254A79514D}"/>
              </a:ext>
            </a:extLst>
          </p:cNvPr>
          <p:cNvSpPr txBox="1"/>
          <p:nvPr/>
        </p:nvSpPr>
        <p:spPr>
          <a:xfrm>
            <a:off x="8917385" y="2136315"/>
            <a:ext cx="2625018" cy="369332"/>
          </a:xfrm>
          <a:prstGeom prst="rect">
            <a:avLst/>
          </a:prstGeom>
          <a:noFill/>
          <a:ln w="63500" cmpd="thickThin">
            <a:solidFill>
              <a:schemeClr val="tx1"/>
            </a:solidFill>
          </a:ln>
        </p:spPr>
        <p:txBody>
          <a:bodyPr wrap="square" rtlCol="0">
            <a:spAutoFit/>
          </a:bodyPr>
          <a:lstStyle/>
          <a:p>
            <a:pPr algn="ctr"/>
            <a:r>
              <a:rPr lang="es-EC" dirty="0">
                <a:latin typeface="+mj-lt"/>
              </a:rPr>
              <a:t>Edu-Entertainment</a:t>
            </a:r>
          </a:p>
        </p:txBody>
      </p:sp>
      <p:pic>
        <p:nvPicPr>
          <p:cNvPr id="55" name="Picture 8" descr="El Edutainment – ciberestética">
            <a:extLst>
              <a:ext uri="{FF2B5EF4-FFF2-40B4-BE49-F238E27FC236}">
                <a16:creationId xmlns:a16="http://schemas.microsoft.com/office/drawing/2014/main" id="{9970F7D2-7CD2-459E-AD90-DF7A6ADC73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15735" y="2725532"/>
            <a:ext cx="1947317" cy="14891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8" name="CuadroTexto 57">
            <a:extLst>
              <a:ext uri="{FF2B5EF4-FFF2-40B4-BE49-F238E27FC236}">
                <a16:creationId xmlns:a16="http://schemas.microsoft.com/office/drawing/2014/main" id="{1B008439-19EC-43B7-AD13-7D66BEFA5A1B}"/>
              </a:ext>
            </a:extLst>
          </p:cNvPr>
          <p:cNvSpPr txBox="1"/>
          <p:nvPr/>
        </p:nvSpPr>
        <p:spPr>
          <a:xfrm>
            <a:off x="8956851" y="4388839"/>
            <a:ext cx="2625018" cy="369332"/>
          </a:xfrm>
          <a:prstGeom prst="rect">
            <a:avLst/>
          </a:prstGeom>
          <a:noFill/>
          <a:ln w="63500" cmpd="thickThin">
            <a:solidFill>
              <a:schemeClr val="tx1"/>
            </a:solidFill>
          </a:ln>
        </p:spPr>
        <p:txBody>
          <a:bodyPr wrap="square" rtlCol="0">
            <a:spAutoFit/>
          </a:bodyPr>
          <a:lstStyle/>
          <a:p>
            <a:pPr algn="ctr"/>
            <a:r>
              <a:rPr lang="es-EC" dirty="0">
                <a:latin typeface="+mj-lt"/>
              </a:rPr>
              <a:t>Educación Ambiental</a:t>
            </a:r>
          </a:p>
        </p:txBody>
      </p:sp>
      <p:pic>
        <p:nvPicPr>
          <p:cNvPr id="59" name="Imagen 58">
            <a:extLst>
              <a:ext uri="{FF2B5EF4-FFF2-40B4-BE49-F238E27FC236}">
                <a16:creationId xmlns:a16="http://schemas.microsoft.com/office/drawing/2014/main" id="{E8A6F6A5-6FEA-436B-AE2F-CAF3B1BB0C5C}"/>
              </a:ext>
            </a:extLst>
          </p:cNvPr>
          <p:cNvPicPr>
            <a:picLocks noChangeAspect="1"/>
          </p:cNvPicPr>
          <p:nvPr/>
        </p:nvPicPr>
        <p:blipFill>
          <a:blip r:embed="rId7"/>
          <a:stretch>
            <a:fillRect/>
          </a:stretch>
        </p:blipFill>
        <p:spPr>
          <a:xfrm>
            <a:off x="2570679" y="3159004"/>
            <a:ext cx="2138668" cy="21598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0" name="CuadroTexto 59">
            <a:extLst>
              <a:ext uri="{FF2B5EF4-FFF2-40B4-BE49-F238E27FC236}">
                <a16:creationId xmlns:a16="http://schemas.microsoft.com/office/drawing/2014/main" id="{B321BCE6-EEFA-4A4E-9CE1-1B9A342F90B9}"/>
              </a:ext>
            </a:extLst>
          </p:cNvPr>
          <p:cNvSpPr txBox="1"/>
          <p:nvPr/>
        </p:nvSpPr>
        <p:spPr>
          <a:xfrm>
            <a:off x="2407147" y="2672860"/>
            <a:ext cx="2329953" cy="369332"/>
          </a:xfrm>
          <a:prstGeom prst="rect">
            <a:avLst/>
          </a:prstGeom>
          <a:noFill/>
          <a:ln w="63500" cmpd="thickThin">
            <a:solidFill>
              <a:schemeClr val="tx1"/>
            </a:solidFill>
          </a:ln>
        </p:spPr>
        <p:txBody>
          <a:bodyPr wrap="square" rtlCol="0">
            <a:spAutoFit/>
          </a:bodyPr>
          <a:lstStyle/>
          <a:p>
            <a:pPr algn="ctr"/>
            <a:r>
              <a:rPr lang="es-EC" dirty="0">
                <a:latin typeface="+mj-lt"/>
              </a:rPr>
              <a:t>Catálogo de Especies</a:t>
            </a:r>
          </a:p>
        </p:txBody>
      </p:sp>
      <p:pic>
        <p:nvPicPr>
          <p:cNvPr id="61" name="Picture 4" descr="Realidad Aumentada y marketing: los 6 ejemplos que debes conocer">
            <a:extLst>
              <a:ext uri="{FF2B5EF4-FFF2-40B4-BE49-F238E27FC236}">
                <a16:creationId xmlns:a16="http://schemas.microsoft.com/office/drawing/2014/main" id="{93C7FBB0-376D-41E5-908E-55D30F1695C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22402" y="3510366"/>
            <a:ext cx="1859503" cy="12391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62" name="Picture 6" descr="HTML5 Interactive Games for Indigenous Language Learning | Jetpack Learning">
            <a:extLst>
              <a:ext uri="{FF2B5EF4-FFF2-40B4-BE49-F238E27FC236}">
                <a16:creationId xmlns:a16="http://schemas.microsoft.com/office/drawing/2014/main" id="{C9FBEDD1-0A7A-48C5-BB23-F7BCED2A913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29049" y="5318900"/>
            <a:ext cx="2138664" cy="12831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3" name="CuadroTexto 62">
            <a:extLst>
              <a:ext uri="{FF2B5EF4-FFF2-40B4-BE49-F238E27FC236}">
                <a16:creationId xmlns:a16="http://schemas.microsoft.com/office/drawing/2014/main" id="{EA0EEC60-3274-4A3E-AE9D-F7CD4C220C3B}"/>
              </a:ext>
            </a:extLst>
          </p:cNvPr>
          <p:cNvSpPr txBox="1"/>
          <p:nvPr/>
        </p:nvSpPr>
        <p:spPr>
          <a:xfrm>
            <a:off x="5472381" y="1286559"/>
            <a:ext cx="2625018" cy="369332"/>
          </a:xfrm>
          <a:prstGeom prst="rect">
            <a:avLst/>
          </a:prstGeom>
          <a:noFill/>
          <a:ln w="63500" cmpd="thickThin">
            <a:solidFill>
              <a:schemeClr val="tx1"/>
            </a:solidFill>
          </a:ln>
        </p:spPr>
        <p:txBody>
          <a:bodyPr wrap="square" rtlCol="0">
            <a:spAutoFit/>
          </a:bodyPr>
          <a:lstStyle/>
          <a:p>
            <a:pPr algn="ctr"/>
            <a:r>
              <a:rPr lang="es-EC" dirty="0">
                <a:latin typeface="+mj-lt"/>
              </a:rPr>
              <a:t>Realidad virtual</a:t>
            </a:r>
          </a:p>
        </p:txBody>
      </p:sp>
      <p:sp>
        <p:nvSpPr>
          <p:cNvPr id="64" name="CuadroTexto 63">
            <a:extLst>
              <a:ext uri="{FF2B5EF4-FFF2-40B4-BE49-F238E27FC236}">
                <a16:creationId xmlns:a16="http://schemas.microsoft.com/office/drawing/2014/main" id="{C5EC7948-75A6-4A10-96D5-25B4F7B1C636}"/>
              </a:ext>
            </a:extLst>
          </p:cNvPr>
          <p:cNvSpPr txBox="1"/>
          <p:nvPr/>
        </p:nvSpPr>
        <p:spPr>
          <a:xfrm>
            <a:off x="5472381" y="3042192"/>
            <a:ext cx="2625018" cy="369332"/>
          </a:xfrm>
          <a:prstGeom prst="rect">
            <a:avLst/>
          </a:prstGeom>
          <a:noFill/>
          <a:ln w="63500" cmpd="thickThin">
            <a:solidFill>
              <a:schemeClr val="tx1"/>
            </a:solidFill>
          </a:ln>
        </p:spPr>
        <p:txBody>
          <a:bodyPr wrap="square" rtlCol="0">
            <a:spAutoFit/>
          </a:bodyPr>
          <a:lstStyle/>
          <a:p>
            <a:pPr algn="ctr"/>
            <a:r>
              <a:rPr lang="es-EC" dirty="0">
                <a:latin typeface="+mj-lt"/>
              </a:rPr>
              <a:t>Realidad</a:t>
            </a:r>
            <a:r>
              <a:rPr lang="es-EC" dirty="0"/>
              <a:t> </a:t>
            </a:r>
            <a:r>
              <a:rPr lang="es-EC" dirty="0">
                <a:latin typeface="+mj-lt"/>
              </a:rPr>
              <a:t>aumentada</a:t>
            </a:r>
          </a:p>
        </p:txBody>
      </p:sp>
      <p:sp>
        <p:nvSpPr>
          <p:cNvPr id="65" name="CuadroTexto 64">
            <a:extLst>
              <a:ext uri="{FF2B5EF4-FFF2-40B4-BE49-F238E27FC236}">
                <a16:creationId xmlns:a16="http://schemas.microsoft.com/office/drawing/2014/main" id="{45805343-4C39-4903-9AC4-B613C64CF2A7}"/>
              </a:ext>
            </a:extLst>
          </p:cNvPr>
          <p:cNvSpPr txBox="1"/>
          <p:nvPr/>
        </p:nvSpPr>
        <p:spPr>
          <a:xfrm>
            <a:off x="5472381" y="4821725"/>
            <a:ext cx="2625018" cy="369332"/>
          </a:xfrm>
          <a:prstGeom prst="rect">
            <a:avLst/>
          </a:prstGeom>
          <a:noFill/>
          <a:ln w="63500" cmpd="thickThin">
            <a:solidFill>
              <a:schemeClr val="tx1"/>
            </a:solidFill>
          </a:ln>
        </p:spPr>
        <p:txBody>
          <a:bodyPr wrap="square" rtlCol="0">
            <a:spAutoFit/>
          </a:bodyPr>
          <a:lstStyle/>
          <a:p>
            <a:pPr algn="ctr"/>
            <a:r>
              <a:rPr lang="es-EC" dirty="0">
                <a:latin typeface="+mj-lt"/>
              </a:rPr>
              <a:t>Juegos interactivos</a:t>
            </a:r>
          </a:p>
        </p:txBody>
      </p:sp>
      <p:sp>
        <p:nvSpPr>
          <p:cNvPr id="66" name="Cerrar llave 65">
            <a:extLst>
              <a:ext uri="{FF2B5EF4-FFF2-40B4-BE49-F238E27FC236}">
                <a16:creationId xmlns:a16="http://schemas.microsoft.com/office/drawing/2014/main" id="{B33884C7-7DB0-415B-82E1-A82C1A87A327}"/>
              </a:ext>
            </a:extLst>
          </p:cNvPr>
          <p:cNvSpPr/>
          <p:nvPr/>
        </p:nvSpPr>
        <p:spPr>
          <a:xfrm>
            <a:off x="8097399" y="1757913"/>
            <a:ext cx="492725" cy="4770655"/>
          </a:xfrm>
          <a:prstGeom prst="rightBrace">
            <a:avLst/>
          </a:prstGeom>
          <a:ln w="603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C"/>
          </a:p>
        </p:txBody>
      </p:sp>
      <p:pic>
        <p:nvPicPr>
          <p:cNvPr id="67" name="Picture 2" descr="El estado de la realidad virtual y mixta en 2020: éstos son los modelos,  plataformas y juegos disponibles">
            <a:extLst>
              <a:ext uri="{FF2B5EF4-FFF2-40B4-BE49-F238E27FC236}">
                <a16:creationId xmlns:a16="http://schemas.microsoft.com/office/drawing/2014/main" id="{BAF04678-EBA1-4477-A4BC-EA9C405CCA2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729049" y="1745257"/>
            <a:ext cx="2130589" cy="11916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 name="Imagen 3" descr="Un conjunto de letras blancas en un fondo blanco&#10;&#10;Descripción generada automáticamente con confianza media">
            <a:extLst>
              <a:ext uri="{FF2B5EF4-FFF2-40B4-BE49-F238E27FC236}">
                <a16:creationId xmlns:a16="http://schemas.microsoft.com/office/drawing/2014/main" id="{594E31A5-9C93-4A73-B8E5-988DE4A7EA7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64924" y="1471225"/>
            <a:ext cx="3114126" cy="833272"/>
          </a:xfrm>
          <a:prstGeom prst="rect">
            <a:avLst/>
          </a:prstGeom>
        </p:spPr>
      </p:pic>
    </p:spTree>
    <p:extLst>
      <p:ext uri="{BB962C8B-B14F-4D97-AF65-F5344CB8AC3E}">
        <p14:creationId xmlns:p14="http://schemas.microsoft.com/office/powerpoint/2010/main" val="27195748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additive="base">
                                        <p:cTn id="13" dur="500" fill="hold"/>
                                        <p:tgtEl>
                                          <p:spTgt spid="60"/>
                                        </p:tgtEl>
                                        <p:attrNameLst>
                                          <p:attrName>ppt_x</p:attrName>
                                        </p:attrNameLst>
                                      </p:cBhvr>
                                      <p:tavLst>
                                        <p:tav tm="0">
                                          <p:val>
                                            <p:strVal val="#ppt_x"/>
                                          </p:val>
                                        </p:tav>
                                        <p:tav tm="100000">
                                          <p:val>
                                            <p:strVal val="#ppt_x"/>
                                          </p:val>
                                        </p:tav>
                                      </p:tavLst>
                                    </p:anim>
                                    <p:anim calcmode="lin" valueType="num">
                                      <p:cBhvr additive="base">
                                        <p:cTn id="14" dur="500" fill="hold"/>
                                        <p:tgtEl>
                                          <p:spTgt spid="60"/>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ppt_x"/>
                                          </p:val>
                                        </p:tav>
                                        <p:tav tm="100000">
                                          <p:val>
                                            <p:strVal val="#ppt_x"/>
                                          </p:val>
                                        </p:tav>
                                      </p:tavLst>
                                    </p:anim>
                                    <p:anim calcmode="lin" valueType="num">
                                      <p:cBhvr additive="base">
                                        <p:cTn id="1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additive="base">
                                        <p:cTn id="23" dur="500" fill="hold"/>
                                        <p:tgtEl>
                                          <p:spTgt spid="63"/>
                                        </p:tgtEl>
                                        <p:attrNameLst>
                                          <p:attrName>ppt_x</p:attrName>
                                        </p:attrNameLst>
                                      </p:cBhvr>
                                      <p:tavLst>
                                        <p:tav tm="0">
                                          <p:val>
                                            <p:strVal val="#ppt_x"/>
                                          </p:val>
                                        </p:tav>
                                        <p:tav tm="100000">
                                          <p:val>
                                            <p:strVal val="#ppt_x"/>
                                          </p:val>
                                        </p:tav>
                                      </p:tavLst>
                                    </p:anim>
                                    <p:anim calcmode="lin" valueType="num">
                                      <p:cBhvr additive="base">
                                        <p:cTn id="24" dur="500" fill="hold"/>
                                        <p:tgtEl>
                                          <p:spTgt spid="6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ppt_x"/>
                                          </p:val>
                                        </p:tav>
                                        <p:tav tm="100000">
                                          <p:val>
                                            <p:strVal val="#ppt_x"/>
                                          </p:val>
                                        </p:tav>
                                      </p:tavLst>
                                    </p:anim>
                                    <p:anim calcmode="lin" valueType="num">
                                      <p:cBhvr additive="base">
                                        <p:cTn id="28" dur="500" fill="hold"/>
                                        <p:tgtEl>
                                          <p:spTgt spid="6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ppt_x"/>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500" fill="hold"/>
                                        <p:tgtEl>
                                          <p:spTgt spid="61"/>
                                        </p:tgtEl>
                                        <p:attrNameLst>
                                          <p:attrName>ppt_x</p:attrName>
                                        </p:attrNameLst>
                                      </p:cBhvr>
                                      <p:tavLst>
                                        <p:tav tm="0">
                                          <p:val>
                                            <p:strVal val="#ppt_x"/>
                                          </p:val>
                                        </p:tav>
                                        <p:tav tm="100000">
                                          <p:val>
                                            <p:strVal val="#ppt_x"/>
                                          </p:val>
                                        </p:tav>
                                      </p:tavLst>
                                    </p:anim>
                                    <p:anim calcmode="lin" valueType="num">
                                      <p:cBhvr additive="base">
                                        <p:cTn id="36" dur="500" fill="hold"/>
                                        <p:tgtEl>
                                          <p:spTgt spid="6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cBhvr additive="base">
                                        <p:cTn id="39" dur="500" fill="hold"/>
                                        <p:tgtEl>
                                          <p:spTgt spid="65"/>
                                        </p:tgtEl>
                                        <p:attrNameLst>
                                          <p:attrName>ppt_x</p:attrName>
                                        </p:attrNameLst>
                                      </p:cBhvr>
                                      <p:tavLst>
                                        <p:tav tm="0">
                                          <p:val>
                                            <p:strVal val="#ppt_x"/>
                                          </p:val>
                                        </p:tav>
                                        <p:tav tm="100000">
                                          <p:val>
                                            <p:strVal val="#ppt_x"/>
                                          </p:val>
                                        </p:tav>
                                      </p:tavLst>
                                    </p:anim>
                                    <p:anim calcmode="lin" valueType="num">
                                      <p:cBhvr additive="base">
                                        <p:cTn id="40" dur="500" fill="hold"/>
                                        <p:tgtEl>
                                          <p:spTgt spid="65"/>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additive="base">
                                        <p:cTn id="43" dur="500" fill="hold"/>
                                        <p:tgtEl>
                                          <p:spTgt spid="62"/>
                                        </p:tgtEl>
                                        <p:attrNameLst>
                                          <p:attrName>ppt_x</p:attrName>
                                        </p:attrNameLst>
                                      </p:cBhvr>
                                      <p:tavLst>
                                        <p:tav tm="0">
                                          <p:val>
                                            <p:strVal val="#ppt_x"/>
                                          </p:val>
                                        </p:tav>
                                        <p:tav tm="100000">
                                          <p:val>
                                            <p:strVal val="#ppt_x"/>
                                          </p:val>
                                        </p:tav>
                                      </p:tavLst>
                                    </p:anim>
                                    <p:anim calcmode="lin" valueType="num">
                                      <p:cBhvr additive="base">
                                        <p:cTn id="44"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6"/>
                                        </p:tgtEl>
                                        <p:attrNameLst>
                                          <p:attrName>style.visibility</p:attrName>
                                        </p:attrNameLst>
                                      </p:cBhvr>
                                      <p:to>
                                        <p:strVal val="visible"/>
                                      </p:to>
                                    </p:set>
                                    <p:anim calcmode="lin" valueType="num">
                                      <p:cBhvr additive="base">
                                        <p:cTn id="49" dur="500" fill="hold"/>
                                        <p:tgtEl>
                                          <p:spTgt spid="66"/>
                                        </p:tgtEl>
                                        <p:attrNameLst>
                                          <p:attrName>ppt_x</p:attrName>
                                        </p:attrNameLst>
                                      </p:cBhvr>
                                      <p:tavLst>
                                        <p:tav tm="0">
                                          <p:val>
                                            <p:strVal val="#ppt_x"/>
                                          </p:val>
                                        </p:tav>
                                        <p:tav tm="100000">
                                          <p:val>
                                            <p:strVal val="#ppt_x"/>
                                          </p:val>
                                        </p:tav>
                                      </p:tavLst>
                                    </p:anim>
                                    <p:anim calcmode="lin" valueType="num">
                                      <p:cBhvr additive="base">
                                        <p:cTn id="50"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ppt_x"/>
                                          </p:val>
                                        </p:tav>
                                        <p:tav tm="100000">
                                          <p:val>
                                            <p:strVal val="#ppt_x"/>
                                          </p:val>
                                        </p:tav>
                                      </p:tavLst>
                                    </p:anim>
                                    <p:anim calcmode="lin" valueType="num">
                                      <p:cBhvr additive="base">
                                        <p:cTn id="56" dur="500" fill="hold"/>
                                        <p:tgtEl>
                                          <p:spTgt spid="5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ppt_x"/>
                                          </p:val>
                                        </p:tav>
                                        <p:tav tm="100000">
                                          <p:val>
                                            <p:strVal val="#ppt_x"/>
                                          </p:val>
                                        </p:tav>
                                      </p:tavLst>
                                    </p:anim>
                                    <p:anim calcmode="lin" valueType="num">
                                      <p:cBhvr additive="base">
                                        <p:cTn id="60"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58"/>
                                        </p:tgtEl>
                                        <p:attrNameLst>
                                          <p:attrName>style.visibility</p:attrName>
                                        </p:attrNameLst>
                                      </p:cBhvr>
                                      <p:to>
                                        <p:strVal val="visible"/>
                                      </p:to>
                                    </p:set>
                                    <p:anim calcmode="lin" valueType="num">
                                      <p:cBhvr additive="base">
                                        <p:cTn id="65" dur="500" fill="hold"/>
                                        <p:tgtEl>
                                          <p:spTgt spid="58"/>
                                        </p:tgtEl>
                                        <p:attrNameLst>
                                          <p:attrName>ppt_x</p:attrName>
                                        </p:attrNameLst>
                                      </p:cBhvr>
                                      <p:tavLst>
                                        <p:tav tm="0">
                                          <p:val>
                                            <p:strVal val="#ppt_x"/>
                                          </p:val>
                                        </p:tav>
                                        <p:tav tm="100000">
                                          <p:val>
                                            <p:strVal val="#ppt_x"/>
                                          </p:val>
                                        </p:tav>
                                      </p:tavLst>
                                    </p:anim>
                                    <p:anim calcmode="lin" valueType="num">
                                      <p:cBhvr additive="base">
                                        <p:cTn id="66" dur="500" fill="hold"/>
                                        <p:tgtEl>
                                          <p:spTgt spid="58"/>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57"/>
                                        </p:tgtEl>
                                        <p:attrNameLst>
                                          <p:attrName>style.visibility</p:attrName>
                                        </p:attrNameLst>
                                      </p:cBhvr>
                                      <p:to>
                                        <p:strVal val="visible"/>
                                      </p:to>
                                    </p:set>
                                    <p:anim calcmode="lin" valueType="num">
                                      <p:cBhvr additive="base">
                                        <p:cTn id="69" dur="500" fill="hold"/>
                                        <p:tgtEl>
                                          <p:spTgt spid="57"/>
                                        </p:tgtEl>
                                        <p:attrNameLst>
                                          <p:attrName>ppt_x</p:attrName>
                                        </p:attrNameLst>
                                      </p:cBhvr>
                                      <p:tavLst>
                                        <p:tav tm="0">
                                          <p:val>
                                            <p:strVal val="#ppt_x"/>
                                          </p:val>
                                        </p:tav>
                                        <p:tav tm="100000">
                                          <p:val>
                                            <p:strVal val="#ppt_x"/>
                                          </p:val>
                                        </p:tav>
                                      </p:tavLst>
                                    </p:anim>
                                    <p:anim calcmode="lin" valueType="num">
                                      <p:cBhvr additive="base">
                                        <p:cTn id="70"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8" grpId="0" animBg="1"/>
      <p:bldP spid="60" grpId="0" animBg="1"/>
      <p:bldP spid="63" grpId="0" animBg="1"/>
      <p:bldP spid="64" grpId="0" animBg="1"/>
      <p:bldP spid="65" grpId="0" animBg="1"/>
      <p:bldP spid="6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12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2139927" y="406891"/>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Alcance</a:t>
            </a:r>
            <a:endParaRPr kumimoji="0" lang="es-ES" altLang="en-US" sz="4000" b="0" dirty="0">
              <a:latin typeface="Arial" panose="020B0604020202020204" pitchFamily="34" charset="0"/>
            </a:endParaRPr>
          </a:p>
        </p:txBody>
      </p:sp>
      <p:sp>
        <p:nvSpPr>
          <p:cNvPr id="37" name="Elipse 3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14</a:t>
            </a: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203530" y="3569566"/>
            <a:ext cx="1702697"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    Alcance</a:t>
            </a:r>
            <a:endParaRPr kumimoji="0" lang="es-ES" altLang="en-US" sz="2000" b="0" dirty="0">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pic>
        <p:nvPicPr>
          <p:cNvPr id="49" name="Picture 2" descr="Cómo calificaron el desempeño del Gobernador Diego Sinhue? - Kiosco de la  Historia">
            <a:extLst>
              <a:ext uri="{FF2B5EF4-FFF2-40B4-BE49-F238E27FC236}">
                <a16:creationId xmlns:a16="http://schemas.microsoft.com/office/drawing/2014/main" id="{8B197145-255F-4E25-9C00-FC17C089C28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0328"/>
          <a:stretch/>
        </p:blipFill>
        <p:spPr bwMode="auto">
          <a:xfrm>
            <a:off x="6033280" y="4886122"/>
            <a:ext cx="1831686" cy="1879407"/>
          </a:xfrm>
          <a:prstGeom prst="rect">
            <a:avLst/>
          </a:prstGeom>
          <a:noFill/>
          <a:extLst>
            <a:ext uri="{909E8E84-426E-40DD-AFC4-6F175D3DCCD1}">
              <a14:hiddenFill xmlns:a14="http://schemas.microsoft.com/office/drawing/2010/main">
                <a:solidFill>
                  <a:srgbClr val="FFFFFF"/>
                </a:solidFill>
              </a14:hiddenFill>
            </a:ext>
          </a:extLst>
        </p:spPr>
      </p:pic>
      <p:pic>
        <p:nvPicPr>
          <p:cNvPr id="51" name="Imagen 50">
            <a:extLst>
              <a:ext uri="{FF2B5EF4-FFF2-40B4-BE49-F238E27FC236}">
                <a16:creationId xmlns:a16="http://schemas.microsoft.com/office/drawing/2014/main" id="{0598E597-BDB6-4B0A-ADBC-9163F198BC30}"/>
              </a:ext>
            </a:extLst>
          </p:cNvPr>
          <p:cNvPicPr>
            <a:picLocks noChangeAspect="1"/>
          </p:cNvPicPr>
          <p:nvPr/>
        </p:nvPicPr>
        <p:blipFill>
          <a:blip r:embed="rId6"/>
          <a:stretch>
            <a:fillRect/>
          </a:stretch>
        </p:blipFill>
        <p:spPr>
          <a:xfrm>
            <a:off x="2678977" y="2808461"/>
            <a:ext cx="1577470" cy="1577470"/>
          </a:xfrm>
          <a:prstGeom prst="rect">
            <a:avLst/>
          </a:prstGeom>
        </p:spPr>
      </p:pic>
      <p:pic>
        <p:nvPicPr>
          <p:cNvPr id="52" name="Imagen 51">
            <a:extLst>
              <a:ext uri="{FF2B5EF4-FFF2-40B4-BE49-F238E27FC236}">
                <a16:creationId xmlns:a16="http://schemas.microsoft.com/office/drawing/2014/main" id="{F3D92D62-94BC-4B10-8774-90BFAB29AA11}"/>
              </a:ext>
            </a:extLst>
          </p:cNvPr>
          <p:cNvPicPr>
            <a:picLocks noChangeAspect="1"/>
          </p:cNvPicPr>
          <p:nvPr/>
        </p:nvPicPr>
        <p:blipFill>
          <a:blip r:embed="rId7"/>
          <a:stretch>
            <a:fillRect/>
          </a:stretch>
        </p:blipFill>
        <p:spPr>
          <a:xfrm>
            <a:off x="6038321" y="1659816"/>
            <a:ext cx="1577470" cy="1577470"/>
          </a:xfrm>
          <a:prstGeom prst="rect">
            <a:avLst/>
          </a:prstGeom>
        </p:spPr>
      </p:pic>
      <p:pic>
        <p:nvPicPr>
          <p:cNvPr id="53" name="Imagen 52">
            <a:extLst>
              <a:ext uri="{FF2B5EF4-FFF2-40B4-BE49-F238E27FC236}">
                <a16:creationId xmlns:a16="http://schemas.microsoft.com/office/drawing/2014/main" id="{050C6694-FE5C-4D50-84DF-A0C190C52051}"/>
              </a:ext>
            </a:extLst>
          </p:cNvPr>
          <p:cNvPicPr>
            <a:picLocks noChangeAspect="1"/>
          </p:cNvPicPr>
          <p:nvPr/>
        </p:nvPicPr>
        <p:blipFill>
          <a:blip r:embed="rId8"/>
          <a:stretch>
            <a:fillRect/>
          </a:stretch>
        </p:blipFill>
        <p:spPr>
          <a:xfrm>
            <a:off x="9433857" y="2513327"/>
            <a:ext cx="1938878" cy="1938878"/>
          </a:xfrm>
          <a:prstGeom prst="rect">
            <a:avLst/>
          </a:prstGeom>
        </p:spPr>
      </p:pic>
      <p:grpSp>
        <p:nvGrpSpPr>
          <p:cNvPr id="5" name="Grupo 4">
            <a:extLst>
              <a:ext uri="{FF2B5EF4-FFF2-40B4-BE49-F238E27FC236}">
                <a16:creationId xmlns:a16="http://schemas.microsoft.com/office/drawing/2014/main" id="{C6B8F2A4-F85F-47F9-B673-5EEE8B950EBB}"/>
              </a:ext>
            </a:extLst>
          </p:cNvPr>
          <p:cNvGrpSpPr/>
          <p:nvPr/>
        </p:nvGrpSpPr>
        <p:grpSpPr>
          <a:xfrm>
            <a:off x="2343172" y="2021379"/>
            <a:ext cx="2280335" cy="538679"/>
            <a:chOff x="2444857" y="3634490"/>
            <a:chExt cx="2280335" cy="538679"/>
          </a:xfrm>
        </p:grpSpPr>
        <p:sp>
          <p:nvSpPr>
            <p:cNvPr id="56" name="CuadroTexto 55">
              <a:extLst>
                <a:ext uri="{FF2B5EF4-FFF2-40B4-BE49-F238E27FC236}">
                  <a16:creationId xmlns:a16="http://schemas.microsoft.com/office/drawing/2014/main" id="{832AB9F2-D27B-4DF5-B3DA-969F7E0EEB2F}"/>
                </a:ext>
              </a:extLst>
            </p:cNvPr>
            <p:cNvSpPr txBox="1"/>
            <p:nvPr/>
          </p:nvSpPr>
          <p:spPr>
            <a:xfrm>
              <a:off x="2896906" y="3689494"/>
              <a:ext cx="1376236" cy="369332"/>
            </a:xfrm>
            <a:prstGeom prst="rect">
              <a:avLst/>
            </a:prstGeom>
            <a:noFill/>
          </p:spPr>
          <p:txBody>
            <a:bodyPr wrap="square" rtlCol="0">
              <a:spAutoFit/>
            </a:bodyPr>
            <a:lstStyle/>
            <a:p>
              <a:pPr algn="ctr"/>
              <a:r>
                <a:rPr lang="es-EC" b="1" dirty="0">
                  <a:latin typeface="+mj-lt"/>
                </a:rPr>
                <a:t>Pedagogía</a:t>
              </a:r>
            </a:p>
          </p:txBody>
        </p:sp>
        <p:sp>
          <p:nvSpPr>
            <p:cNvPr id="2" name="Rectángulo 1">
              <a:extLst>
                <a:ext uri="{FF2B5EF4-FFF2-40B4-BE49-F238E27FC236}">
                  <a16:creationId xmlns:a16="http://schemas.microsoft.com/office/drawing/2014/main" id="{D0E2CF5F-D91C-44DC-A2DA-2F75D66F6BA1}"/>
                </a:ext>
              </a:extLst>
            </p:cNvPr>
            <p:cNvSpPr/>
            <p:nvPr/>
          </p:nvSpPr>
          <p:spPr>
            <a:xfrm>
              <a:off x="2444857" y="3634490"/>
              <a:ext cx="2280335"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nvGrpSpPr>
          <p:cNvPr id="6" name="Grupo 5">
            <a:extLst>
              <a:ext uri="{FF2B5EF4-FFF2-40B4-BE49-F238E27FC236}">
                <a16:creationId xmlns:a16="http://schemas.microsoft.com/office/drawing/2014/main" id="{CBB0CB91-E329-4D3B-990D-5D19B1ABAFFF}"/>
              </a:ext>
            </a:extLst>
          </p:cNvPr>
          <p:cNvGrpSpPr/>
          <p:nvPr/>
        </p:nvGrpSpPr>
        <p:grpSpPr>
          <a:xfrm>
            <a:off x="5808954" y="1067493"/>
            <a:ext cx="2280335" cy="538679"/>
            <a:chOff x="5859029" y="1079858"/>
            <a:chExt cx="2280335" cy="538679"/>
          </a:xfrm>
        </p:grpSpPr>
        <p:sp>
          <p:nvSpPr>
            <p:cNvPr id="72" name="CuadroTexto 71">
              <a:extLst>
                <a:ext uri="{FF2B5EF4-FFF2-40B4-BE49-F238E27FC236}">
                  <a16:creationId xmlns:a16="http://schemas.microsoft.com/office/drawing/2014/main" id="{991B64C7-5F70-4D76-A8F8-9AD5FF3B278F}"/>
                </a:ext>
              </a:extLst>
            </p:cNvPr>
            <p:cNvSpPr txBox="1"/>
            <p:nvPr/>
          </p:nvSpPr>
          <p:spPr>
            <a:xfrm>
              <a:off x="6311079" y="1164532"/>
              <a:ext cx="1376236" cy="369332"/>
            </a:xfrm>
            <a:prstGeom prst="rect">
              <a:avLst/>
            </a:prstGeom>
            <a:noFill/>
          </p:spPr>
          <p:txBody>
            <a:bodyPr wrap="square" rtlCol="0">
              <a:spAutoFit/>
            </a:bodyPr>
            <a:lstStyle/>
            <a:p>
              <a:pPr algn="ctr"/>
              <a:r>
                <a:rPr lang="es-EC" b="1" dirty="0">
                  <a:latin typeface="+mj-lt"/>
                </a:rPr>
                <a:t>Tecnología</a:t>
              </a:r>
            </a:p>
          </p:txBody>
        </p:sp>
        <p:sp>
          <p:nvSpPr>
            <p:cNvPr id="73" name="Rectángulo 72">
              <a:extLst>
                <a:ext uri="{FF2B5EF4-FFF2-40B4-BE49-F238E27FC236}">
                  <a16:creationId xmlns:a16="http://schemas.microsoft.com/office/drawing/2014/main" id="{4D271239-8E87-4C60-B7D5-8E404AE205AC}"/>
                </a:ext>
              </a:extLst>
            </p:cNvPr>
            <p:cNvSpPr/>
            <p:nvPr/>
          </p:nvSpPr>
          <p:spPr>
            <a:xfrm>
              <a:off x="5859029" y="1079858"/>
              <a:ext cx="2280335"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nvGrpSpPr>
          <p:cNvPr id="7" name="Grupo 6">
            <a:extLst>
              <a:ext uri="{FF2B5EF4-FFF2-40B4-BE49-F238E27FC236}">
                <a16:creationId xmlns:a16="http://schemas.microsoft.com/office/drawing/2014/main" id="{56E0CEBB-BC7C-4B7C-A3FA-F51EF9211590}"/>
              </a:ext>
            </a:extLst>
          </p:cNvPr>
          <p:cNvGrpSpPr/>
          <p:nvPr/>
        </p:nvGrpSpPr>
        <p:grpSpPr>
          <a:xfrm>
            <a:off x="9319014" y="1991709"/>
            <a:ext cx="2280335" cy="538679"/>
            <a:chOff x="8904737" y="1356034"/>
            <a:chExt cx="2280335" cy="538679"/>
          </a:xfrm>
        </p:grpSpPr>
        <p:sp>
          <p:nvSpPr>
            <p:cNvPr id="69" name="CuadroTexto 68">
              <a:extLst>
                <a:ext uri="{FF2B5EF4-FFF2-40B4-BE49-F238E27FC236}">
                  <a16:creationId xmlns:a16="http://schemas.microsoft.com/office/drawing/2014/main" id="{4F1372CA-A220-43EA-85F1-16710BDF7645}"/>
                </a:ext>
              </a:extLst>
            </p:cNvPr>
            <p:cNvSpPr txBox="1"/>
            <p:nvPr/>
          </p:nvSpPr>
          <p:spPr>
            <a:xfrm>
              <a:off x="9131353" y="1471235"/>
              <a:ext cx="1827105" cy="369332"/>
            </a:xfrm>
            <a:prstGeom prst="rect">
              <a:avLst/>
            </a:prstGeom>
            <a:noFill/>
          </p:spPr>
          <p:txBody>
            <a:bodyPr wrap="square" rtlCol="0">
              <a:spAutoFit/>
            </a:bodyPr>
            <a:lstStyle/>
            <a:p>
              <a:pPr algn="ctr"/>
              <a:r>
                <a:rPr lang="es-EC" b="1" dirty="0">
                  <a:latin typeface="+mj-lt"/>
                </a:rPr>
                <a:t>Medio Ambiente</a:t>
              </a:r>
            </a:p>
          </p:txBody>
        </p:sp>
        <p:sp>
          <p:nvSpPr>
            <p:cNvPr id="76" name="Rectángulo 75">
              <a:extLst>
                <a:ext uri="{FF2B5EF4-FFF2-40B4-BE49-F238E27FC236}">
                  <a16:creationId xmlns:a16="http://schemas.microsoft.com/office/drawing/2014/main" id="{418A6CDF-0E1B-41F7-AB96-00CB966C604B}"/>
                </a:ext>
              </a:extLst>
            </p:cNvPr>
            <p:cNvSpPr/>
            <p:nvPr/>
          </p:nvSpPr>
          <p:spPr>
            <a:xfrm>
              <a:off x="8904737" y="1356034"/>
              <a:ext cx="2280335"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grpSp>
        <p:nvGrpSpPr>
          <p:cNvPr id="8" name="Grupo 7">
            <a:extLst>
              <a:ext uri="{FF2B5EF4-FFF2-40B4-BE49-F238E27FC236}">
                <a16:creationId xmlns:a16="http://schemas.microsoft.com/office/drawing/2014/main" id="{9F645EEF-6875-40A9-BAFE-CAA97DE6D4FB}"/>
              </a:ext>
            </a:extLst>
          </p:cNvPr>
          <p:cNvGrpSpPr/>
          <p:nvPr/>
        </p:nvGrpSpPr>
        <p:grpSpPr>
          <a:xfrm>
            <a:off x="5670776" y="4436927"/>
            <a:ext cx="2556693" cy="538679"/>
            <a:chOff x="5859028" y="4027861"/>
            <a:chExt cx="2556693" cy="538679"/>
          </a:xfrm>
        </p:grpSpPr>
        <p:sp>
          <p:nvSpPr>
            <p:cNvPr id="50" name="CuadroTexto 49">
              <a:extLst>
                <a:ext uri="{FF2B5EF4-FFF2-40B4-BE49-F238E27FC236}">
                  <a16:creationId xmlns:a16="http://schemas.microsoft.com/office/drawing/2014/main" id="{486CF3AE-FD6A-4EE7-9E76-E132AAAB3F56}"/>
                </a:ext>
              </a:extLst>
            </p:cNvPr>
            <p:cNvSpPr txBox="1"/>
            <p:nvPr/>
          </p:nvSpPr>
          <p:spPr>
            <a:xfrm>
              <a:off x="5866946" y="4102728"/>
              <a:ext cx="2548775" cy="369332"/>
            </a:xfrm>
            <a:prstGeom prst="rect">
              <a:avLst/>
            </a:prstGeom>
            <a:noFill/>
          </p:spPr>
          <p:txBody>
            <a:bodyPr wrap="none" rtlCol="0">
              <a:spAutoFit/>
            </a:bodyPr>
            <a:lstStyle/>
            <a:p>
              <a:pPr algn="ctr"/>
              <a:r>
                <a:rPr lang="es-ES" b="1" dirty="0">
                  <a:latin typeface="+mj-lt"/>
                </a:rPr>
                <a:t>Matriz Pere D’Marqués</a:t>
              </a:r>
              <a:endParaRPr lang="es-EC" b="1" dirty="0">
                <a:latin typeface="+mj-lt"/>
              </a:endParaRPr>
            </a:p>
          </p:txBody>
        </p:sp>
        <p:sp>
          <p:nvSpPr>
            <p:cNvPr id="79" name="Rectángulo 78">
              <a:extLst>
                <a:ext uri="{FF2B5EF4-FFF2-40B4-BE49-F238E27FC236}">
                  <a16:creationId xmlns:a16="http://schemas.microsoft.com/office/drawing/2014/main" id="{F4A4EF3C-D556-4889-B930-0E54B96B0F69}"/>
                </a:ext>
              </a:extLst>
            </p:cNvPr>
            <p:cNvSpPr/>
            <p:nvPr/>
          </p:nvSpPr>
          <p:spPr>
            <a:xfrm>
              <a:off x="5859028" y="4027861"/>
              <a:ext cx="2556693"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
        <p:nvSpPr>
          <p:cNvPr id="9" name="Flecha: cuádruple 8">
            <a:extLst>
              <a:ext uri="{FF2B5EF4-FFF2-40B4-BE49-F238E27FC236}">
                <a16:creationId xmlns:a16="http://schemas.microsoft.com/office/drawing/2014/main" id="{CF3A58F6-A232-44FC-B715-56FF5E6316E2}"/>
              </a:ext>
            </a:extLst>
          </p:cNvPr>
          <p:cNvSpPr/>
          <p:nvPr/>
        </p:nvSpPr>
        <p:spPr>
          <a:xfrm>
            <a:off x="4310862" y="3278565"/>
            <a:ext cx="5032388" cy="1073689"/>
          </a:xfrm>
          <a:prstGeom prst="quad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C" dirty="0"/>
          </a:p>
        </p:txBody>
      </p:sp>
    </p:spTree>
    <p:extLst>
      <p:ext uri="{BB962C8B-B14F-4D97-AF65-F5344CB8AC3E}">
        <p14:creationId xmlns:p14="http://schemas.microsoft.com/office/powerpoint/2010/main" val="23486589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ppt_x"/>
                                          </p:val>
                                        </p:tav>
                                        <p:tav tm="100000">
                                          <p:val>
                                            <p:strVal val="#ppt_x"/>
                                          </p:val>
                                        </p:tav>
                                      </p:tavLst>
                                    </p:anim>
                                    <p:anim calcmode="lin" valueType="num">
                                      <p:cBhvr additive="base">
                                        <p:cTn id="26" dur="500" fill="hold"/>
                                        <p:tgtEl>
                                          <p:spTgt spid="51"/>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500" fill="hold"/>
                                        <p:tgtEl>
                                          <p:spTgt spid="52"/>
                                        </p:tgtEl>
                                        <p:attrNameLst>
                                          <p:attrName>ppt_x</p:attrName>
                                        </p:attrNameLst>
                                      </p:cBhvr>
                                      <p:tavLst>
                                        <p:tav tm="0">
                                          <p:val>
                                            <p:strVal val="#ppt_x"/>
                                          </p:val>
                                        </p:tav>
                                        <p:tav tm="100000">
                                          <p:val>
                                            <p:strVal val="#ppt_x"/>
                                          </p:val>
                                        </p:tav>
                                      </p:tavLst>
                                    </p:anim>
                                    <p:anim calcmode="lin" valueType="num">
                                      <p:cBhvr additive="base">
                                        <p:cTn id="30" dur="500" fill="hold"/>
                                        <p:tgtEl>
                                          <p:spTgt spid="5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ppt_x"/>
                                          </p:val>
                                        </p:tav>
                                        <p:tav tm="100000">
                                          <p:val>
                                            <p:strVal val="#ppt_x"/>
                                          </p:val>
                                        </p:tav>
                                      </p:tavLst>
                                    </p:anim>
                                    <p:anim calcmode="lin" valueType="num">
                                      <p:cBhvr additive="base">
                                        <p:cTn id="42"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Qué es el método cuantitativo, características y diferencia con el  cualitativo - Tendenzias.com">
            <a:extLst>
              <a:ext uri="{FF2B5EF4-FFF2-40B4-BE49-F238E27FC236}">
                <a16:creationId xmlns:a16="http://schemas.microsoft.com/office/drawing/2014/main" id="{DE0D19F0-8DC7-4062-B7F4-7802DF938B62}"/>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8417" r="90000">
                        <a14:foregroundMark x1="9417" y1="38551" x2="9333" y2="41884"/>
                        <a14:foregroundMark x1="8417" y1="45797" x2="8750" y2="50000"/>
                      </a14:backgroundRemoval>
                    </a14:imgEffect>
                  </a14:imgLayer>
                </a14:imgProps>
              </a:ext>
              <a:ext uri="{28A0092B-C50C-407E-A947-70E740481C1C}">
                <a14:useLocalDpi xmlns:a14="http://schemas.microsoft.com/office/drawing/2010/main" val="0"/>
              </a:ext>
            </a:extLst>
          </a:blip>
          <a:srcRect/>
          <a:stretch>
            <a:fillRect/>
          </a:stretch>
        </p:blipFill>
        <p:spPr bwMode="auto">
          <a:xfrm>
            <a:off x="8882158" y="2779598"/>
            <a:ext cx="2838353" cy="1632053"/>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5"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12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5"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2139927" y="406891"/>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II. METODOLOGÍA</a:t>
            </a:r>
            <a:endParaRPr kumimoji="0" lang="es-ES" altLang="en-US" sz="4000" b="0" dirty="0">
              <a:latin typeface="Arial" panose="020B0604020202020204" pitchFamily="34" charset="0"/>
            </a:endParaRPr>
          </a:p>
        </p:txBody>
      </p:sp>
      <p:sp>
        <p:nvSpPr>
          <p:cNvPr id="37" name="Elipse 3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15</a:t>
            </a:r>
            <a:endParaRPr lang="es-EC" b="1" dirty="0">
              <a:solidFill>
                <a:schemeClr val="tx1"/>
              </a:solidFill>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METODOLOGÍA</a:t>
            </a:r>
            <a:endParaRPr kumimoji="0" lang="es-ES" altLang="en-US" sz="2000" b="0" dirty="0">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60" name="Flecha: pentágono 59">
            <a:extLst>
              <a:ext uri="{FF2B5EF4-FFF2-40B4-BE49-F238E27FC236}">
                <a16:creationId xmlns:a16="http://schemas.microsoft.com/office/drawing/2014/main" id="{FEB02E0A-F10A-47E0-9E92-083730E39BD2}"/>
              </a:ext>
            </a:extLst>
          </p:cNvPr>
          <p:cNvSpPr/>
          <p:nvPr/>
        </p:nvSpPr>
        <p:spPr>
          <a:xfrm>
            <a:off x="2436792" y="1865525"/>
            <a:ext cx="3140012" cy="841071"/>
          </a:xfrm>
          <a:prstGeom prst="homePlate">
            <a:avLst/>
          </a:prstGeom>
          <a:ln w="76200" cmpd="thickThin"/>
        </p:spPr>
        <p:style>
          <a:lnRef idx="2">
            <a:schemeClr val="accent6"/>
          </a:lnRef>
          <a:fillRef idx="1">
            <a:schemeClr val="lt1"/>
          </a:fillRef>
          <a:effectRef idx="0">
            <a:schemeClr val="accent6"/>
          </a:effectRef>
          <a:fontRef idx="minor">
            <a:schemeClr val="dk1"/>
          </a:fontRef>
        </p:style>
        <p:txBody>
          <a:bodyPr rtlCol="0" anchor="ctr"/>
          <a:lstStyle/>
          <a:p>
            <a:pPr algn="ctr"/>
            <a:r>
              <a:rPr lang="es-EC" sz="2400" b="1" dirty="0">
                <a:solidFill>
                  <a:schemeClr val="tx1"/>
                </a:solidFill>
                <a:latin typeface="+mj-lt"/>
              </a:rPr>
              <a:t>Transversal</a:t>
            </a:r>
          </a:p>
        </p:txBody>
      </p:sp>
      <p:sp>
        <p:nvSpPr>
          <p:cNvPr id="63" name="Text Box 65">
            <a:extLst>
              <a:ext uri="{FF2B5EF4-FFF2-40B4-BE49-F238E27FC236}">
                <a16:creationId xmlns:a16="http://schemas.microsoft.com/office/drawing/2014/main" id="{8016516E-AD43-4E26-90B9-78B384CABAB0}"/>
              </a:ext>
            </a:extLst>
          </p:cNvPr>
          <p:cNvSpPr txBox="1">
            <a:spLocks noChangeArrowheads="1"/>
          </p:cNvSpPr>
          <p:nvPr/>
        </p:nvSpPr>
        <p:spPr bwMode="auto">
          <a:xfrm>
            <a:off x="3931454" y="1223918"/>
            <a:ext cx="6084888"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dirty="0">
                <a:solidFill>
                  <a:schemeClr val="tx1"/>
                </a:solidFill>
                <a:cs typeface="Times New Roman" panose="02020603050405020304" pitchFamily="18" charset="0"/>
              </a:rPr>
              <a:t>DEFINICIÓN DE LA INVESTIGACIÓN</a:t>
            </a:r>
          </a:p>
        </p:txBody>
      </p:sp>
      <p:pic>
        <p:nvPicPr>
          <p:cNvPr id="5124" name="Picture 4" descr="Cómo calificaron el desempeño del Gobernador Diego Sinhue? - Kiosco de la  Historia">
            <a:extLst>
              <a:ext uri="{FF2B5EF4-FFF2-40B4-BE49-F238E27FC236}">
                <a16:creationId xmlns:a16="http://schemas.microsoft.com/office/drawing/2014/main" id="{06141089-335B-499E-BBB5-6E635E31E103}"/>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2283" t="5933" r="3495" b="12265"/>
          <a:stretch/>
        </p:blipFill>
        <p:spPr bwMode="auto">
          <a:xfrm>
            <a:off x="2981699" y="2946185"/>
            <a:ext cx="1561820" cy="1735936"/>
          </a:xfrm>
          <a:prstGeom prst="rect">
            <a:avLst/>
          </a:prstGeom>
          <a:noFill/>
          <a:extLst>
            <a:ext uri="{909E8E84-426E-40DD-AFC4-6F175D3DCCD1}">
              <a14:hiddenFill xmlns:a14="http://schemas.microsoft.com/office/drawing/2010/main">
                <a:solidFill>
                  <a:srgbClr val="FFFFFF"/>
                </a:solidFill>
              </a14:hiddenFill>
            </a:ext>
          </a:extLst>
        </p:spPr>
      </p:pic>
      <p:sp>
        <p:nvSpPr>
          <p:cNvPr id="64" name="Diagrama de flujo: preparación 63">
            <a:extLst>
              <a:ext uri="{FF2B5EF4-FFF2-40B4-BE49-F238E27FC236}">
                <a16:creationId xmlns:a16="http://schemas.microsoft.com/office/drawing/2014/main" id="{5BDCE01D-B9F3-4A4D-BDDC-E4442982B422}"/>
              </a:ext>
            </a:extLst>
          </p:cNvPr>
          <p:cNvSpPr/>
          <p:nvPr/>
        </p:nvSpPr>
        <p:spPr>
          <a:xfrm>
            <a:off x="5085007" y="3920505"/>
            <a:ext cx="3966591" cy="1198100"/>
          </a:xfrm>
          <a:prstGeom prst="flowChartPreparation">
            <a:avLst/>
          </a:prstGeom>
          <a:noFill/>
          <a:ln w="82550" cmpd="thickThin">
            <a:solidFill>
              <a:schemeClr val="accent4">
                <a:lumMod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2400" b="1" dirty="0">
                <a:latin typeface="+mj-lt"/>
              </a:rPr>
              <a:t>Design Science</a:t>
            </a:r>
          </a:p>
        </p:txBody>
      </p:sp>
      <p:graphicFrame>
        <p:nvGraphicFramePr>
          <p:cNvPr id="2" name="Diagrama 1">
            <a:extLst>
              <a:ext uri="{FF2B5EF4-FFF2-40B4-BE49-F238E27FC236}">
                <a16:creationId xmlns:a16="http://schemas.microsoft.com/office/drawing/2014/main" id="{799F8137-2625-414E-AFBB-C7946F81A9DE}"/>
              </a:ext>
            </a:extLst>
          </p:cNvPr>
          <p:cNvGraphicFramePr/>
          <p:nvPr>
            <p:extLst>
              <p:ext uri="{D42A27DB-BD31-4B8C-83A1-F6EECF244321}">
                <p14:modId xmlns:p14="http://schemas.microsoft.com/office/powerpoint/2010/main" val="673913760"/>
              </p:ext>
            </p:extLst>
          </p:nvPr>
        </p:nvGraphicFramePr>
        <p:xfrm>
          <a:off x="4390897" y="4843123"/>
          <a:ext cx="5910437" cy="17690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3" name="Grupo 2">
            <a:extLst>
              <a:ext uri="{FF2B5EF4-FFF2-40B4-BE49-F238E27FC236}">
                <a16:creationId xmlns:a16="http://schemas.microsoft.com/office/drawing/2014/main" id="{01CCA426-D6EF-4366-9170-5794AE40A3C6}"/>
              </a:ext>
            </a:extLst>
          </p:cNvPr>
          <p:cNvGrpSpPr/>
          <p:nvPr/>
        </p:nvGrpSpPr>
        <p:grpSpPr>
          <a:xfrm>
            <a:off x="8446336" y="1967390"/>
            <a:ext cx="3140012" cy="841071"/>
            <a:chOff x="8446336" y="1967390"/>
            <a:chExt cx="3140012" cy="841071"/>
          </a:xfrm>
        </p:grpSpPr>
        <p:sp>
          <p:nvSpPr>
            <p:cNvPr id="65" name="Flecha: pentágono 64">
              <a:extLst>
                <a:ext uri="{FF2B5EF4-FFF2-40B4-BE49-F238E27FC236}">
                  <a16:creationId xmlns:a16="http://schemas.microsoft.com/office/drawing/2014/main" id="{9E1EF070-A0AC-44F3-AE71-05C55B9F04B7}"/>
                </a:ext>
              </a:extLst>
            </p:cNvPr>
            <p:cNvSpPr/>
            <p:nvPr/>
          </p:nvSpPr>
          <p:spPr>
            <a:xfrm rot="10800000">
              <a:off x="8446336" y="1967390"/>
              <a:ext cx="3140012" cy="841071"/>
            </a:xfrm>
            <a:prstGeom prst="homePlate">
              <a:avLst/>
            </a:prstGeom>
            <a:ln w="76200" cmpd="thickThin"/>
          </p:spPr>
          <p:style>
            <a:lnRef idx="2">
              <a:schemeClr val="accent6"/>
            </a:lnRef>
            <a:fillRef idx="1">
              <a:schemeClr val="lt1"/>
            </a:fillRef>
            <a:effectRef idx="0">
              <a:schemeClr val="accent6"/>
            </a:effectRef>
            <a:fontRef idx="minor">
              <a:schemeClr val="dk1"/>
            </a:fontRef>
          </p:style>
          <p:txBody>
            <a:bodyPr rtlCol="0" anchor="ctr"/>
            <a:lstStyle/>
            <a:p>
              <a:pPr algn="ctr"/>
              <a:endParaRPr lang="es-EC" sz="2400" b="1" dirty="0">
                <a:solidFill>
                  <a:schemeClr val="tx1"/>
                </a:solidFill>
                <a:latin typeface="+mj-lt"/>
              </a:endParaRPr>
            </a:p>
          </p:txBody>
        </p:sp>
        <p:sp>
          <p:nvSpPr>
            <p:cNvPr id="4" name="Rectángulo 3">
              <a:extLst>
                <a:ext uri="{FF2B5EF4-FFF2-40B4-BE49-F238E27FC236}">
                  <a16:creationId xmlns:a16="http://schemas.microsoft.com/office/drawing/2014/main" id="{DE463E6B-C7E7-4FF5-9DAB-3D7EB9309CED}"/>
                </a:ext>
              </a:extLst>
            </p:cNvPr>
            <p:cNvSpPr/>
            <p:nvPr/>
          </p:nvSpPr>
          <p:spPr>
            <a:xfrm>
              <a:off x="8882158" y="1987208"/>
              <a:ext cx="2517195" cy="7415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latin typeface="+mj-lt"/>
                </a:rPr>
                <a:t>Cuantitativa</a:t>
              </a:r>
              <a:endParaRPr lang="es-EC" sz="2400" dirty="0">
                <a:latin typeface="+mj-lt"/>
              </a:endParaRPr>
            </a:p>
          </p:txBody>
        </p:sp>
      </p:grpSp>
    </p:spTree>
    <p:extLst>
      <p:ext uri="{BB962C8B-B14F-4D97-AF65-F5344CB8AC3E}">
        <p14:creationId xmlns:p14="http://schemas.microsoft.com/office/powerpoint/2010/main" val="34034268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500" fill="hold"/>
                                        <p:tgtEl>
                                          <p:spTgt spid="5126"/>
                                        </p:tgtEl>
                                        <p:attrNameLst>
                                          <p:attrName>ppt_x</p:attrName>
                                        </p:attrNameLst>
                                      </p:cBhvr>
                                      <p:tavLst>
                                        <p:tav tm="0">
                                          <p:val>
                                            <p:strVal val="#ppt_x"/>
                                          </p:val>
                                        </p:tav>
                                        <p:tav tm="100000">
                                          <p:val>
                                            <p:strVal val="#ppt_x"/>
                                          </p:val>
                                        </p:tav>
                                      </p:tavLst>
                                    </p:anim>
                                    <p:anim calcmode="lin" valueType="num">
                                      <p:cBhvr additive="base">
                                        <p:cTn id="12"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Graphic spid="2"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12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2139927" y="406891"/>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Metodología Investigación</a:t>
            </a:r>
            <a:endParaRPr kumimoji="0" lang="es-ES" altLang="en-US" sz="4000" b="0" dirty="0">
              <a:latin typeface="Arial" panose="020B0604020202020204" pitchFamily="34" charset="0"/>
            </a:endParaRPr>
          </a:p>
        </p:txBody>
      </p:sp>
      <p:sp>
        <p:nvSpPr>
          <p:cNvPr id="37" name="Elipse 3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16</a:t>
            </a:r>
            <a:endParaRPr lang="es-EC" b="1" dirty="0">
              <a:solidFill>
                <a:schemeClr val="tx1"/>
              </a:solidFill>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METODOLOGÍA</a:t>
            </a:r>
            <a:endParaRPr kumimoji="0" lang="es-ES" altLang="en-US" sz="2000" b="0" dirty="0">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grpSp>
        <p:nvGrpSpPr>
          <p:cNvPr id="34" name="Grupo 33">
            <a:extLst>
              <a:ext uri="{FF2B5EF4-FFF2-40B4-BE49-F238E27FC236}">
                <a16:creationId xmlns:a16="http://schemas.microsoft.com/office/drawing/2014/main" id="{2C08D2DD-53D7-4E46-A159-A0E6D92C1E4D}"/>
              </a:ext>
            </a:extLst>
          </p:cNvPr>
          <p:cNvGrpSpPr/>
          <p:nvPr/>
        </p:nvGrpSpPr>
        <p:grpSpPr>
          <a:xfrm>
            <a:off x="2984604" y="1259585"/>
            <a:ext cx="8780705" cy="4397215"/>
            <a:chOff x="2984604" y="1259585"/>
            <a:chExt cx="8780705" cy="4397215"/>
          </a:xfrm>
        </p:grpSpPr>
        <p:sp>
          <p:nvSpPr>
            <p:cNvPr id="36" name="Text Box 65">
              <a:extLst>
                <a:ext uri="{FF2B5EF4-FFF2-40B4-BE49-F238E27FC236}">
                  <a16:creationId xmlns:a16="http://schemas.microsoft.com/office/drawing/2014/main" id="{E98CC96F-A60A-4086-875A-113323B61710}"/>
                </a:ext>
              </a:extLst>
            </p:cNvPr>
            <p:cNvSpPr txBox="1">
              <a:spLocks noChangeArrowheads="1"/>
            </p:cNvSpPr>
            <p:nvPr/>
          </p:nvSpPr>
          <p:spPr bwMode="auto">
            <a:xfrm>
              <a:off x="3782420" y="1259585"/>
              <a:ext cx="6084888"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dirty="0">
                  <a:solidFill>
                    <a:schemeClr val="tx1"/>
                  </a:solidFill>
                  <a:cs typeface="Times New Roman" panose="02020603050405020304" pitchFamily="18" charset="0"/>
                </a:rPr>
                <a:t>DESIGN SCIENCE</a:t>
              </a:r>
            </a:p>
          </p:txBody>
        </p:sp>
        <p:sp>
          <p:nvSpPr>
            <p:cNvPr id="49" name="Rectángulo 48">
              <a:extLst>
                <a:ext uri="{FF2B5EF4-FFF2-40B4-BE49-F238E27FC236}">
                  <a16:creationId xmlns:a16="http://schemas.microsoft.com/office/drawing/2014/main" id="{2EFA95ED-5B65-4D8D-8FC4-1C7141AC4EB4}"/>
                </a:ext>
              </a:extLst>
            </p:cNvPr>
            <p:cNvSpPr/>
            <p:nvPr/>
          </p:nvSpPr>
          <p:spPr>
            <a:xfrm>
              <a:off x="2984604" y="2183888"/>
              <a:ext cx="2557912" cy="1367561"/>
            </a:xfrm>
            <a:prstGeom prst="rect">
              <a:avLst/>
            </a:prstGeom>
            <a:ln w="101600" cmpd="thickThin">
              <a:extLst>
                <a:ext uri="{C807C97D-BFC1-408E-A445-0C87EB9F89A2}">
                  <ask:lineSketchStyleProps xmlns:ask="http://schemas.microsoft.com/office/drawing/2018/sketchyshapes" sd="1219033472">
                    <a:custGeom>
                      <a:avLst/>
                      <a:gdLst>
                        <a:gd name="connsiteX0" fmla="*/ 0 w 2557912"/>
                        <a:gd name="connsiteY0" fmla="*/ 0 h 1367561"/>
                        <a:gd name="connsiteX1" fmla="*/ 2557912 w 2557912"/>
                        <a:gd name="connsiteY1" fmla="*/ 0 h 1367561"/>
                        <a:gd name="connsiteX2" fmla="*/ 2557912 w 2557912"/>
                        <a:gd name="connsiteY2" fmla="*/ 1367561 h 1367561"/>
                        <a:gd name="connsiteX3" fmla="*/ 0 w 2557912"/>
                        <a:gd name="connsiteY3" fmla="*/ 1367561 h 1367561"/>
                        <a:gd name="connsiteX4" fmla="*/ 0 w 2557912"/>
                        <a:gd name="connsiteY4" fmla="*/ 0 h 1367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7912" h="1367561" fill="none" extrusionOk="0">
                          <a:moveTo>
                            <a:pt x="0" y="0"/>
                          </a:moveTo>
                          <a:cubicBezTo>
                            <a:pt x="473362" y="-49533"/>
                            <a:pt x="2177681" y="-14809"/>
                            <a:pt x="2557912" y="0"/>
                          </a:cubicBezTo>
                          <a:cubicBezTo>
                            <a:pt x="2653918" y="300012"/>
                            <a:pt x="2543913" y="973388"/>
                            <a:pt x="2557912" y="1367561"/>
                          </a:cubicBezTo>
                          <a:cubicBezTo>
                            <a:pt x="2095818" y="1319330"/>
                            <a:pt x="735271" y="1452016"/>
                            <a:pt x="0" y="1367561"/>
                          </a:cubicBezTo>
                          <a:cubicBezTo>
                            <a:pt x="-49228" y="1185819"/>
                            <a:pt x="-100459" y="485863"/>
                            <a:pt x="0" y="0"/>
                          </a:cubicBezTo>
                          <a:close/>
                        </a:path>
                        <a:path w="2557912" h="1367561" stroke="0" extrusionOk="0">
                          <a:moveTo>
                            <a:pt x="0" y="0"/>
                          </a:moveTo>
                          <a:cubicBezTo>
                            <a:pt x="1236019" y="118645"/>
                            <a:pt x="1673562" y="116012"/>
                            <a:pt x="2557912" y="0"/>
                          </a:cubicBezTo>
                          <a:cubicBezTo>
                            <a:pt x="2646791" y="261438"/>
                            <a:pt x="2546312" y="901708"/>
                            <a:pt x="2557912" y="1367561"/>
                          </a:cubicBezTo>
                          <a:cubicBezTo>
                            <a:pt x="1576246" y="1502161"/>
                            <a:pt x="1182659" y="1210365"/>
                            <a:pt x="0" y="1367561"/>
                          </a:cubicBezTo>
                          <a:cubicBezTo>
                            <a:pt x="-18190" y="942454"/>
                            <a:pt x="-67467" y="655410"/>
                            <a:pt x="0" y="0"/>
                          </a:cubicBezTo>
                          <a:close/>
                        </a:path>
                      </a:pathLst>
                    </a:custGeom>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200" dirty="0">
                  <a:latin typeface="+mj-lt"/>
                </a:rPr>
                <a:t>Análisis del problema</a:t>
              </a:r>
            </a:p>
          </p:txBody>
        </p:sp>
        <p:sp>
          <p:nvSpPr>
            <p:cNvPr id="50" name="Rectángulo 49">
              <a:extLst>
                <a:ext uri="{FF2B5EF4-FFF2-40B4-BE49-F238E27FC236}">
                  <a16:creationId xmlns:a16="http://schemas.microsoft.com/office/drawing/2014/main" id="{0A4424DE-044D-4313-80BC-48BB38AA751F}"/>
                </a:ext>
              </a:extLst>
            </p:cNvPr>
            <p:cNvSpPr/>
            <p:nvPr/>
          </p:nvSpPr>
          <p:spPr>
            <a:xfrm>
              <a:off x="6096000" y="2183888"/>
              <a:ext cx="2557912" cy="1367561"/>
            </a:xfrm>
            <a:prstGeom prst="rect">
              <a:avLst/>
            </a:prstGeom>
            <a:ln w="101600" cmpd="thickThin">
              <a:extLst>
                <a:ext uri="{C807C97D-BFC1-408E-A445-0C87EB9F89A2}">
                  <ask:lineSketchStyleProps xmlns:ask="http://schemas.microsoft.com/office/drawing/2018/sketchyshapes" sd="981765707">
                    <a:custGeom>
                      <a:avLst/>
                      <a:gdLst>
                        <a:gd name="connsiteX0" fmla="*/ 0 w 2557912"/>
                        <a:gd name="connsiteY0" fmla="*/ 0 h 1367561"/>
                        <a:gd name="connsiteX1" fmla="*/ 2557912 w 2557912"/>
                        <a:gd name="connsiteY1" fmla="*/ 0 h 1367561"/>
                        <a:gd name="connsiteX2" fmla="*/ 2557912 w 2557912"/>
                        <a:gd name="connsiteY2" fmla="*/ 1367561 h 1367561"/>
                        <a:gd name="connsiteX3" fmla="*/ 0 w 2557912"/>
                        <a:gd name="connsiteY3" fmla="*/ 1367561 h 1367561"/>
                        <a:gd name="connsiteX4" fmla="*/ 0 w 2557912"/>
                        <a:gd name="connsiteY4" fmla="*/ 0 h 1367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7912" h="1367561" fill="none" extrusionOk="0">
                          <a:moveTo>
                            <a:pt x="0" y="0"/>
                          </a:moveTo>
                          <a:cubicBezTo>
                            <a:pt x="298101" y="-33775"/>
                            <a:pt x="1754018" y="138873"/>
                            <a:pt x="2557912" y="0"/>
                          </a:cubicBezTo>
                          <a:cubicBezTo>
                            <a:pt x="2657507" y="237230"/>
                            <a:pt x="2549861" y="1075450"/>
                            <a:pt x="2557912" y="1367561"/>
                          </a:cubicBezTo>
                          <a:cubicBezTo>
                            <a:pt x="2127326" y="1230231"/>
                            <a:pt x="911281" y="1229705"/>
                            <a:pt x="0" y="1367561"/>
                          </a:cubicBezTo>
                          <a:cubicBezTo>
                            <a:pt x="122459" y="874618"/>
                            <a:pt x="108016" y="609878"/>
                            <a:pt x="0" y="0"/>
                          </a:cubicBezTo>
                          <a:close/>
                        </a:path>
                        <a:path w="2557912" h="1367561" stroke="0" extrusionOk="0">
                          <a:moveTo>
                            <a:pt x="0" y="0"/>
                          </a:moveTo>
                          <a:cubicBezTo>
                            <a:pt x="1192470" y="-101487"/>
                            <a:pt x="2195282" y="-162162"/>
                            <a:pt x="2557912" y="0"/>
                          </a:cubicBezTo>
                          <a:cubicBezTo>
                            <a:pt x="2596462" y="347993"/>
                            <a:pt x="2446171" y="940345"/>
                            <a:pt x="2557912" y="1367561"/>
                          </a:cubicBezTo>
                          <a:cubicBezTo>
                            <a:pt x="2110307" y="1417626"/>
                            <a:pt x="257772" y="1209112"/>
                            <a:pt x="0" y="1367561"/>
                          </a:cubicBezTo>
                          <a:cubicBezTo>
                            <a:pt x="-50513" y="716755"/>
                            <a:pt x="37793" y="152379"/>
                            <a:pt x="0" y="0"/>
                          </a:cubicBezTo>
                          <a:close/>
                        </a:path>
                      </a:pathLst>
                    </a:custGeom>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200" dirty="0">
                  <a:latin typeface="+mj-lt"/>
                </a:rPr>
                <a:t>Definición de Requerimientos</a:t>
              </a:r>
            </a:p>
          </p:txBody>
        </p:sp>
        <p:sp>
          <p:nvSpPr>
            <p:cNvPr id="52" name="Rectángulo 51">
              <a:extLst>
                <a:ext uri="{FF2B5EF4-FFF2-40B4-BE49-F238E27FC236}">
                  <a16:creationId xmlns:a16="http://schemas.microsoft.com/office/drawing/2014/main" id="{0C0F1B78-6DD7-4110-ABDF-B20FD0927728}"/>
                </a:ext>
              </a:extLst>
            </p:cNvPr>
            <p:cNvSpPr/>
            <p:nvPr/>
          </p:nvSpPr>
          <p:spPr>
            <a:xfrm>
              <a:off x="9207397" y="2183888"/>
              <a:ext cx="2557912" cy="1367561"/>
            </a:xfrm>
            <a:prstGeom prst="rect">
              <a:avLst/>
            </a:prstGeom>
            <a:ln w="101600" cmpd="thickThin">
              <a:extLst>
                <a:ext uri="{C807C97D-BFC1-408E-A445-0C87EB9F89A2}">
                  <ask:lineSketchStyleProps xmlns:ask="http://schemas.microsoft.com/office/drawing/2018/sketchyshapes" sd="3978248048">
                    <a:custGeom>
                      <a:avLst/>
                      <a:gdLst>
                        <a:gd name="connsiteX0" fmla="*/ 0 w 2557912"/>
                        <a:gd name="connsiteY0" fmla="*/ 0 h 1367561"/>
                        <a:gd name="connsiteX1" fmla="*/ 2557912 w 2557912"/>
                        <a:gd name="connsiteY1" fmla="*/ 0 h 1367561"/>
                        <a:gd name="connsiteX2" fmla="*/ 2557912 w 2557912"/>
                        <a:gd name="connsiteY2" fmla="*/ 1367561 h 1367561"/>
                        <a:gd name="connsiteX3" fmla="*/ 0 w 2557912"/>
                        <a:gd name="connsiteY3" fmla="*/ 1367561 h 1367561"/>
                        <a:gd name="connsiteX4" fmla="*/ 0 w 2557912"/>
                        <a:gd name="connsiteY4" fmla="*/ 0 h 1367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7912" h="1367561" fill="none" extrusionOk="0">
                          <a:moveTo>
                            <a:pt x="0" y="0"/>
                          </a:moveTo>
                          <a:cubicBezTo>
                            <a:pt x="1227396" y="98267"/>
                            <a:pt x="1348631" y="113279"/>
                            <a:pt x="2557912" y="0"/>
                          </a:cubicBezTo>
                          <a:cubicBezTo>
                            <a:pt x="2556772" y="458615"/>
                            <a:pt x="2496402" y="839915"/>
                            <a:pt x="2557912" y="1367561"/>
                          </a:cubicBezTo>
                          <a:cubicBezTo>
                            <a:pt x="1771173" y="1509627"/>
                            <a:pt x="1257710" y="1272474"/>
                            <a:pt x="0" y="1367561"/>
                          </a:cubicBezTo>
                          <a:cubicBezTo>
                            <a:pt x="110637" y="909698"/>
                            <a:pt x="-37613" y="206636"/>
                            <a:pt x="0" y="0"/>
                          </a:cubicBezTo>
                          <a:close/>
                        </a:path>
                        <a:path w="2557912" h="1367561" stroke="0" extrusionOk="0">
                          <a:moveTo>
                            <a:pt x="0" y="0"/>
                          </a:moveTo>
                          <a:cubicBezTo>
                            <a:pt x="1042558" y="109306"/>
                            <a:pt x="1371435" y="70022"/>
                            <a:pt x="2557912" y="0"/>
                          </a:cubicBezTo>
                          <a:cubicBezTo>
                            <a:pt x="2669925" y="329406"/>
                            <a:pt x="2585203" y="880624"/>
                            <a:pt x="2557912" y="1367561"/>
                          </a:cubicBezTo>
                          <a:cubicBezTo>
                            <a:pt x="2271124" y="1392921"/>
                            <a:pt x="722598" y="1309307"/>
                            <a:pt x="0" y="1367561"/>
                          </a:cubicBezTo>
                          <a:cubicBezTo>
                            <a:pt x="-24360" y="698452"/>
                            <a:pt x="-30130" y="214065"/>
                            <a:pt x="0" y="0"/>
                          </a:cubicBezTo>
                          <a:close/>
                        </a:path>
                      </a:pathLst>
                    </a:custGeom>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200" dirty="0">
                  <a:latin typeface="+mj-lt"/>
                </a:rPr>
                <a:t>Diseño y Desarrollo del Artefacto</a:t>
              </a:r>
            </a:p>
          </p:txBody>
        </p:sp>
        <p:sp>
          <p:nvSpPr>
            <p:cNvPr id="53" name="Rectángulo 52">
              <a:extLst>
                <a:ext uri="{FF2B5EF4-FFF2-40B4-BE49-F238E27FC236}">
                  <a16:creationId xmlns:a16="http://schemas.microsoft.com/office/drawing/2014/main" id="{EBB0183F-4039-41CF-8E3B-C8850DC013FF}"/>
                </a:ext>
              </a:extLst>
            </p:cNvPr>
            <p:cNvSpPr/>
            <p:nvPr/>
          </p:nvSpPr>
          <p:spPr>
            <a:xfrm>
              <a:off x="9207397" y="4289239"/>
              <a:ext cx="2557912" cy="1367561"/>
            </a:xfrm>
            <a:prstGeom prst="rect">
              <a:avLst/>
            </a:prstGeom>
            <a:ln w="101600" cmpd="thickThin">
              <a:extLst>
                <a:ext uri="{C807C97D-BFC1-408E-A445-0C87EB9F89A2}">
                  <ask:lineSketchStyleProps xmlns:ask="http://schemas.microsoft.com/office/drawing/2018/sketchyshapes" sd="3809068511">
                    <a:custGeom>
                      <a:avLst/>
                      <a:gdLst>
                        <a:gd name="connsiteX0" fmla="*/ 0 w 2557912"/>
                        <a:gd name="connsiteY0" fmla="*/ 0 h 1367561"/>
                        <a:gd name="connsiteX1" fmla="*/ 2557912 w 2557912"/>
                        <a:gd name="connsiteY1" fmla="*/ 0 h 1367561"/>
                        <a:gd name="connsiteX2" fmla="*/ 2557912 w 2557912"/>
                        <a:gd name="connsiteY2" fmla="*/ 1367561 h 1367561"/>
                        <a:gd name="connsiteX3" fmla="*/ 0 w 2557912"/>
                        <a:gd name="connsiteY3" fmla="*/ 1367561 h 1367561"/>
                        <a:gd name="connsiteX4" fmla="*/ 0 w 2557912"/>
                        <a:gd name="connsiteY4" fmla="*/ 0 h 1367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7912" h="1367561" fill="none" extrusionOk="0">
                          <a:moveTo>
                            <a:pt x="0" y="0"/>
                          </a:moveTo>
                          <a:cubicBezTo>
                            <a:pt x="771067" y="166429"/>
                            <a:pt x="1528619" y="88759"/>
                            <a:pt x="2557912" y="0"/>
                          </a:cubicBezTo>
                          <a:cubicBezTo>
                            <a:pt x="2626945" y="628609"/>
                            <a:pt x="2590372" y="750239"/>
                            <a:pt x="2557912" y="1367561"/>
                          </a:cubicBezTo>
                          <a:cubicBezTo>
                            <a:pt x="2033284" y="1223934"/>
                            <a:pt x="1187872" y="1521694"/>
                            <a:pt x="0" y="1367561"/>
                          </a:cubicBezTo>
                          <a:cubicBezTo>
                            <a:pt x="-32316" y="1179008"/>
                            <a:pt x="4353" y="263624"/>
                            <a:pt x="0" y="0"/>
                          </a:cubicBezTo>
                          <a:close/>
                        </a:path>
                        <a:path w="2557912" h="1367561" stroke="0" extrusionOk="0">
                          <a:moveTo>
                            <a:pt x="0" y="0"/>
                          </a:moveTo>
                          <a:cubicBezTo>
                            <a:pt x="953059" y="77430"/>
                            <a:pt x="2283924" y="24190"/>
                            <a:pt x="2557912" y="0"/>
                          </a:cubicBezTo>
                          <a:cubicBezTo>
                            <a:pt x="2616982" y="186504"/>
                            <a:pt x="2469388" y="938665"/>
                            <a:pt x="2557912" y="1367561"/>
                          </a:cubicBezTo>
                          <a:cubicBezTo>
                            <a:pt x="1498783" y="1487031"/>
                            <a:pt x="1196663" y="1275017"/>
                            <a:pt x="0" y="1367561"/>
                          </a:cubicBezTo>
                          <a:cubicBezTo>
                            <a:pt x="121666" y="975920"/>
                            <a:pt x="-91452" y="253376"/>
                            <a:pt x="0" y="0"/>
                          </a:cubicBezTo>
                          <a:close/>
                        </a:path>
                      </a:pathLst>
                    </a:custGeom>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200" dirty="0">
                  <a:latin typeface="+mj-lt"/>
                </a:rPr>
                <a:t>Prueba del Artefacto</a:t>
              </a:r>
            </a:p>
          </p:txBody>
        </p:sp>
        <p:sp>
          <p:nvSpPr>
            <p:cNvPr id="54" name="Rectángulo 53">
              <a:extLst>
                <a:ext uri="{FF2B5EF4-FFF2-40B4-BE49-F238E27FC236}">
                  <a16:creationId xmlns:a16="http://schemas.microsoft.com/office/drawing/2014/main" id="{0A77D6B1-8E55-440A-BF0A-A4C98A3B2009}"/>
                </a:ext>
              </a:extLst>
            </p:cNvPr>
            <p:cNvSpPr/>
            <p:nvPr/>
          </p:nvSpPr>
          <p:spPr>
            <a:xfrm>
              <a:off x="6096000" y="4289238"/>
              <a:ext cx="2557912" cy="1367561"/>
            </a:xfrm>
            <a:prstGeom prst="rect">
              <a:avLst/>
            </a:prstGeom>
            <a:ln w="101600" cmpd="thickThin">
              <a:extLst>
                <a:ext uri="{C807C97D-BFC1-408E-A445-0C87EB9F89A2}">
                  <ask:lineSketchStyleProps xmlns:ask="http://schemas.microsoft.com/office/drawing/2018/sketchyshapes" sd="1617256088">
                    <a:custGeom>
                      <a:avLst/>
                      <a:gdLst>
                        <a:gd name="connsiteX0" fmla="*/ 0 w 2557912"/>
                        <a:gd name="connsiteY0" fmla="*/ 0 h 1367561"/>
                        <a:gd name="connsiteX1" fmla="*/ 2557912 w 2557912"/>
                        <a:gd name="connsiteY1" fmla="*/ 0 h 1367561"/>
                        <a:gd name="connsiteX2" fmla="*/ 2557912 w 2557912"/>
                        <a:gd name="connsiteY2" fmla="*/ 1367561 h 1367561"/>
                        <a:gd name="connsiteX3" fmla="*/ 0 w 2557912"/>
                        <a:gd name="connsiteY3" fmla="*/ 1367561 h 1367561"/>
                        <a:gd name="connsiteX4" fmla="*/ 0 w 2557912"/>
                        <a:gd name="connsiteY4" fmla="*/ 0 h 1367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7912" h="1367561" fill="none" extrusionOk="0">
                          <a:moveTo>
                            <a:pt x="0" y="0"/>
                          </a:moveTo>
                          <a:cubicBezTo>
                            <a:pt x="795001" y="-109175"/>
                            <a:pt x="1927063" y="-48220"/>
                            <a:pt x="2557912" y="0"/>
                          </a:cubicBezTo>
                          <a:cubicBezTo>
                            <a:pt x="2672919" y="259482"/>
                            <a:pt x="2604018" y="850061"/>
                            <a:pt x="2557912" y="1367561"/>
                          </a:cubicBezTo>
                          <a:cubicBezTo>
                            <a:pt x="1606683" y="1334739"/>
                            <a:pt x="259816" y="1343001"/>
                            <a:pt x="0" y="1367561"/>
                          </a:cubicBezTo>
                          <a:cubicBezTo>
                            <a:pt x="32403" y="1195785"/>
                            <a:pt x="22554" y="141136"/>
                            <a:pt x="0" y="0"/>
                          </a:cubicBezTo>
                          <a:close/>
                        </a:path>
                        <a:path w="2557912" h="1367561" stroke="0" extrusionOk="0">
                          <a:moveTo>
                            <a:pt x="0" y="0"/>
                          </a:moveTo>
                          <a:cubicBezTo>
                            <a:pt x="572734" y="56275"/>
                            <a:pt x="1473089" y="-36696"/>
                            <a:pt x="2557912" y="0"/>
                          </a:cubicBezTo>
                          <a:cubicBezTo>
                            <a:pt x="2630099" y="602493"/>
                            <a:pt x="2559723" y="1084863"/>
                            <a:pt x="2557912" y="1367561"/>
                          </a:cubicBezTo>
                          <a:cubicBezTo>
                            <a:pt x="1699649" y="1308107"/>
                            <a:pt x="476814" y="1391656"/>
                            <a:pt x="0" y="1367561"/>
                          </a:cubicBezTo>
                          <a:cubicBezTo>
                            <a:pt x="-72576" y="944912"/>
                            <a:pt x="-65130" y="433172"/>
                            <a:pt x="0" y="0"/>
                          </a:cubicBezTo>
                          <a:close/>
                        </a:path>
                      </a:pathLst>
                    </a:custGeom>
                    <ask:type>
                      <ask:lineSketchNon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200" dirty="0">
                  <a:latin typeface="+mj-lt"/>
                </a:rPr>
                <a:t>Evaluación del Artefacto</a:t>
              </a:r>
            </a:p>
          </p:txBody>
        </p:sp>
        <p:cxnSp>
          <p:nvCxnSpPr>
            <p:cNvPr id="55" name="Conector recto de flecha 54">
              <a:extLst>
                <a:ext uri="{FF2B5EF4-FFF2-40B4-BE49-F238E27FC236}">
                  <a16:creationId xmlns:a16="http://schemas.microsoft.com/office/drawing/2014/main" id="{60DB4B81-6554-40F6-B2F0-0DC81448CEAC}"/>
                </a:ext>
              </a:extLst>
            </p:cNvPr>
            <p:cNvCxnSpPr>
              <a:cxnSpLocks/>
              <a:stCxn id="49" idx="3"/>
              <a:endCxn id="50" idx="1"/>
            </p:cNvCxnSpPr>
            <p:nvPr/>
          </p:nvCxnSpPr>
          <p:spPr>
            <a:xfrm>
              <a:off x="5542516" y="2867669"/>
              <a:ext cx="553484" cy="0"/>
            </a:xfrm>
            <a:prstGeom prst="straightConnector1">
              <a:avLst/>
            </a:prstGeom>
            <a:ln w="101600">
              <a:headEnd type="none" w="lg" len="lg"/>
              <a:tailEnd type="triangle"/>
            </a:ln>
          </p:spPr>
          <p:style>
            <a:lnRef idx="1">
              <a:schemeClr val="accent6"/>
            </a:lnRef>
            <a:fillRef idx="0">
              <a:schemeClr val="accent6"/>
            </a:fillRef>
            <a:effectRef idx="0">
              <a:schemeClr val="accent6"/>
            </a:effectRef>
            <a:fontRef idx="minor">
              <a:schemeClr val="tx1"/>
            </a:fontRef>
          </p:style>
        </p:cxnSp>
        <p:cxnSp>
          <p:nvCxnSpPr>
            <p:cNvPr id="57" name="Conector recto de flecha 56">
              <a:extLst>
                <a:ext uri="{FF2B5EF4-FFF2-40B4-BE49-F238E27FC236}">
                  <a16:creationId xmlns:a16="http://schemas.microsoft.com/office/drawing/2014/main" id="{602470AB-ADC3-4FF9-BB6E-0F6CBCA3B94D}"/>
                </a:ext>
              </a:extLst>
            </p:cNvPr>
            <p:cNvCxnSpPr/>
            <p:nvPr/>
          </p:nvCxnSpPr>
          <p:spPr>
            <a:xfrm>
              <a:off x="8653912" y="2867668"/>
              <a:ext cx="553484" cy="0"/>
            </a:xfrm>
            <a:prstGeom prst="straightConnector1">
              <a:avLst/>
            </a:prstGeom>
            <a:ln w="101600">
              <a:headEnd type="none" w="lg" len="lg"/>
              <a:tailEnd type="triangle"/>
            </a:ln>
          </p:spPr>
          <p:style>
            <a:lnRef idx="1">
              <a:schemeClr val="accent6"/>
            </a:lnRef>
            <a:fillRef idx="0">
              <a:schemeClr val="accent6"/>
            </a:fillRef>
            <a:effectRef idx="0">
              <a:schemeClr val="accent6"/>
            </a:effectRef>
            <a:fontRef idx="minor">
              <a:schemeClr val="tx1"/>
            </a:fontRef>
          </p:style>
        </p:cxnSp>
        <p:cxnSp>
          <p:nvCxnSpPr>
            <p:cNvPr id="58" name="Conector recto de flecha 57">
              <a:extLst>
                <a:ext uri="{FF2B5EF4-FFF2-40B4-BE49-F238E27FC236}">
                  <a16:creationId xmlns:a16="http://schemas.microsoft.com/office/drawing/2014/main" id="{0306BC38-C27A-4B05-9933-566522595588}"/>
                </a:ext>
              </a:extLst>
            </p:cNvPr>
            <p:cNvCxnSpPr>
              <a:cxnSpLocks/>
              <a:stCxn id="52" idx="2"/>
              <a:endCxn id="53" idx="0"/>
            </p:cNvCxnSpPr>
            <p:nvPr/>
          </p:nvCxnSpPr>
          <p:spPr>
            <a:xfrm>
              <a:off x="10486353" y="3551449"/>
              <a:ext cx="0" cy="737790"/>
            </a:xfrm>
            <a:prstGeom prst="straightConnector1">
              <a:avLst/>
            </a:prstGeom>
            <a:ln w="101600">
              <a:headEnd type="none" w="lg" len="lg"/>
              <a:tailEnd type="triangle"/>
            </a:ln>
          </p:spPr>
          <p:style>
            <a:lnRef idx="1">
              <a:schemeClr val="accent6"/>
            </a:lnRef>
            <a:fillRef idx="0">
              <a:schemeClr val="accent6"/>
            </a:fillRef>
            <a:effectRef idx="0">
              <a:schemeClr val="accent6"/>
            </a:effectRef>
            <a:fontRef idx="minor">
              <a:schemeClr val="tx1"/>
            </a:fontRef>
          </p:style>
        </p:cxnSp>
        <p:cxnSp>
          <p:nvCxnSpPr>
            <p:cNvPr id="59" name="Conector recto de flecha 58">
              <a:extLst>
                <a:ext uri="{FF2B5EF4-FFF2-40B4-BE49-F238E27FC236}">
                  <a16:creationId xmlns:a16="http://schemas.microsoft.com/office/drawing/2014/main" id="{09BEBC67-A638-4FCD-8FDD-C4B0F104823B}"/>
                </a:ext>
              </a:extLst>
            </p:cNvPr>
            <p:cNvCxnSpPr>
              <a:cxnSpLocks/>
            </p:cNvCxnSpPr>
            <p:nvPr/>
          </p:nvCxnSpPr>
          <p:spPr>
            <a:xfrm flipH="1">
              <a:off x="8653912" y="4973018"/>
              <a:ext cx="553484" cy="0"/>
            </a:xfrm>
            <a:prstGeom prst="straightConnector1">
              <a:avLst/>
            </a:prstGeom>
            <a:ln w="101600">
              <a:headEnd type="none" w="lg" len="lg"/>
              <a:tailEnd type="triangle"/>
            </a:ln>
          </p:spPr>
          <p:style>
            <a:lnRef idx="1">
              <a:schemeClr val="accent6"/>
            </a:lnRef>
            <a:fillRef idx="0">
              <a:schemeClr val="accent6"/>
            </a:fillRef>
            <a:effectRef idx="0">
              <a:schemeClr val="accent6"/>
            </a:effectRef>
            <a:fontRef idx="minor">
              <a:schemeClr val="tx1"/>
            </a:fontRef>
          </p:style>
        </p:cxnSp>
      </p:grpSp>
      <p:pic>
        <p:nvPicPr>
          <p:cNvPr id="5122" name="Picture 2" descr="OSAKIDETZA.Info: De la integración estructural a la integración clínica">
            <a:extLst>
              <a:ext uri="{FF2B5EF4-FFF2-40B4-BE49-F238E27FC236}">
                <a16:creationId xmlns:a16="http://schemas.microsoft.com/office/drawing/2014/main" id="{FBDFA24B-C23B-4B1F-9D81-5B77A209DBB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8662" b="11114"/>
          <a:stretch/>
        </p:blipFill>
        <p:spPr bwMode="auto">
          <a:xfrm>
            <a:off x="3117821" y="5499359"/>
            <a:ext cx="2291476" cy="1247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892836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guasLab on Twitter: &quot;Conocimiento y Aplicación: la metodología Scrum nos  permite abordar proyectos complejos de un modo flexible. Está basada en  funciones y tareas definidas, entregas parciales, revisiones periódicas que  permiten el">
            <a:extLst>
              <a:ext uri="{FF2B5EF4-FFF2-40B4-BE49-F238E27FC236}">
                <a16:creationId xmlns:a16="http://schemas.microsoft.com/office/drawing/2014/main" id="{9E2965C6-5EAE-4C40-BC48-B59452A365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489" t="17740" r="12311" b="3961"/>
          <a:stretch/>
        </p:blipFill>
        <p:spPr bwMode="auto">
          <a:xfrm>
            <a:off x="2268650" y="1378668"/>
            <a:ext cx="9845559" cy="5063497"/>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12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2139927" y="406891"/>
            <a:ext cx="997428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Metodología de Desarrollo </a:t>
            </a:r>
            <a:endParaRPr kumimoji="0" lang="es-ES" altLang="en-US" sz="4000" b="0" dirty="0">
              <a:latin typeface="Arial" panose="020B0604020202020204" pitchFamily="34" charset="0"/>
            </a:endParaRPr>
          </a:p>
        </p:txBody>
      </p:sp>
      <p:sp>
        <p:nvSpPr>
          <p:cNvPr id="37" name="Elipse 3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17</a:t>
            </a: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METODOLOGÍA</a:t>
            </a:r>
            <a:endParaRPr kumimoji="0" lang="es-ES" altLang="en-US" sz="2000" b="0" dirty="0">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6" name="Text Box 65">
            <a:extLst>
              <a:ext uri="{FF2B5EF4-FFF2-40B4-BE49-F238E27FC236}">
                <a16:creationId xmlns:a16="http://schemas.microsoft.com/office/drawing/2014/main" id="{E98CC96F-A60A-4086-875A-113323B61710}"/>
              </a:ext>
            </a:extLst>
          </p:cNvPr>
          <p:cNvSpPr txBox="1">
            <a:spLocks noChangeArrowheads="1"/>
          </p:cNvSpPr>
          <p:nvPr/>
        </p:nvSpPr>
        <p:spPr bwMode="auto">
          <a:xfrm>
            <a:off x="4084626" y="1017935"/>
            <a:ext cx="6084888"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dirty="0">
                <a:solidFill>
                  <a:schemeClr val="tx1"/>
                </a:solidFill>
                <a:cs typeface="Times New Roman" panose="02020603050405020304" pitchFamily="18" charset="0"/>
              </a:rPr>
              <a:t>SCRUM</a:t>
            </a:r>
          </a:p>
        </p:txBody>
      </p:sp>
      <p:sp>
        <p:nvSpPr>
          <p:cNvPr id="2" name="CuadroTexto 1">
            <a:extLst>
              <a:ext uri="{FF2B5EF4-FFF2-40B4-BE49-F238E27FC236}">
                <a16:creationId xmlns:a16="http://schemas.microsoft.com/office/drawing/2014/main" id="{B79CB48D-2E96-44B1-AD8E-78C2BC340900}"/>
              </a:ext>
            </a:extLst>
          </p:cNvPr>
          <p:cNvSpPr txBox="1"/>
          <p:nvPr/>
        </p:nvSpPr>
        <p:spPr>
          <a:xfrm>
            <a:off x="4899605" y="6597300"/>
            <a:ext cx="5941114" cy="276999"/>
          </a:xfrm>
          <a:prstGeom prst="rect">
            <a:avLst/>
          </a:prstGeom>
          <a:noFill/>
        </p:spPr>
        <p:txBody>
          <a:bodyPr wrap="none" rtlCol="0">
            <a:spAutoFit/>
          </a:bodyPr>
          <a:lstStyle/>
          <a:p>
            <a:r>
              <a:rPr lang="es-EC" sz="1200" b="1" i="1" dirty="0"/>
              <a:t>Tomado de: </a:t>
            </a:r>
            <a:r>
              <a:rPr lang="es-EC" sz="1200" i="1" dirty="0"/>
              <a:t>https://www.engineere.com/XX/Unknown/1518039878279711/Aguaslab</a:t>
            </a:r>
          </a:p>
        </p:txBody>
      </p:sp>
      <p:sp>
        <p:nvSpPr>
          <p:cNvPr id="3" name="Rectángulo 2"/>
          <p:cNvSpPr/>
          <p:nvPr/>
        </p:nvSpPr>
        <p:spPr>
          <a:xfrm>
            <a:off x="2416629" y="1378668"/>
            <a:ext cx="1306285" cy="157174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 name="Rectángulo 3"/>
          <p:cNvSpPr/>
          <p:nvPr/>
        </p:nvSpPr>
        <p:spPr>
          <a:xfrm>
            <a:off x="6221186" y="1502229"/>
            <a:ext cx="1371600" cy="1762346"/>
          </a:xfrm>
          <a:prstGeom prst="rect">
            <a:avLst/>
          </a:prstGeom>
          <a:noFill/>
          <a:ln w="762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C"/>
          </a:p>
        </p:txBody>
      </p:sp>
      <p:sp>
        <p:nvSpPr>
          <p:cNvPr id="5" name="Rectángulo 4"/>
          <p:cNvSpPr/>
          <p:nvPr/>
        </p:nvSpPr>
        <p:spPr>
          <a:xfrm>
            <a:off x="6685995" y="4886099"/>
            <a:ext cx="2498271" cy="1592579"/>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Llamada de nube 5"/>
          <p:cNvSpPr/>
          <p:nvPr/>
        </p:nvSpPr>
        <p:spPr>
          <a:xfrm>
            <a:off x="6221186" y="3445438"/>
            <a:ext cx="2676394" cy="1322039"/>
          </a:xfrm>
          <a:prstGeom prst="cloudCallout">
            <a:avLst>
              <a:gd name="adj1" fmla="val -61540"/>
              <a:gd name="adj2" fmla="val -34496"/>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34" name="Grupo 33">
            <a:extLst>
              <a:ext uri="{FF2B5EF4-FFF2-40B4-BE49-F238E27FC236}">
                <a16:creationId xmlns:a16="http://schemas.microsoft.com/office/drawing/2014/main" id="{96892F22-6ACF-46F0-B921-9AE7AAF29A25}"/>
              </a:ext>
            </a:extLst>
          </p:cNvPr>
          <p:cNvGrpSpPr/>
          <p:nvPr/>
        </p:nvGrpSpPr>
        <p:grpSpPr>
          <a:xfrm>
            <a:off x="2299948" y="5444626"/>
            <a:ext cx="1456104" cy="538679"/>
            <a:chOff x="2435411" y="3634490"/>
            <a:chExt cx="2289781" cy="538679"/>
          </a:xfrm>
        </p:grpSpPr>
        <p:sp>
          <p:nvSpPr>
            <p:cNvPr id="35" name="CuadroTexto 34">
              <a:extLst>
                <a:ext uri="{FF2B5EF4-FFF2-40B4-BE49-F238E27FC236}">
                  <a16:creationId xmlns:a16="http://schemas.microsoft.com/office/drawing/2014/main" id="{ADB53B3A-B236-4F46-A956-925FEEC70055}"/>
                </a:ext>
              </a:extLst>
            </p:cNvPr>
            <p:cNvSpPr txBox="1"/>
            <p:nvPr/>
          </p:nvSpPr>
          <p:spPr>
            <a:xfrm>
              <a:off x="2435411" y="3689494"/>
              <a:ext cx="2237670" cy="369332"/>
            </a:xfrm>
            <a:prstGeom prst="rect">
              <a:avLst/>
            </a:prstGeom>
            <a:noFill/>
          </p:spPr>
          <p:txBody>
            <a:bodyPr wrap="square" rtlCol="0">
              <a:spAutoFit/>
            </a:bodyPr>
            <a:lstStyle/>
            <a:p>
              <a:pPr algn="ctr"/>
              <a:r>
                <a:rPr lang="es-EC" b="1" dirty="0">
                  <a:latin typeface="+mj-lt"/>
                </a:rPr>
                <a:t>IEEE 830</a:t>
              </a:r>
            </a:p>
          </p:txBody>
        </p:sp>
        <p:sp>
          <p:nvSpPr>
            <p:cNvPr id="49" name="Rectángulo 48">
              <a:extLst>
                <a:ext uri="{FF2B5EF4-FFF2-40B4-BE49-F238E27FC236}">
                  <a16:creationId xmlns:a16="http://schemas.microsoft.com/office/drawing/2014/main" id="{E54FE4E8-2CF3-4341-811A-2CEB7AA05B3A}"/>
                </a:ext>
              </a:extLst>
            </p:cNvPr>
            <p:cNvSpPr/>
            <p:nvPr/>
          </p:nvSpPr>
          <p:spPr>
            <a:xfrm>
              <a:off x="2444857" y="3634490"/>
              <a:ext cx="2280335" cy="538679"/>
            </a:xfrm>
            <a:prstGeom prst="rect">
              <a:avLst/>
            </a:prstGeom>
            <a:noFill/>
            <a:ln w="508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pSp>
    </p:spTree>
    <p:extLst>
      <p:ext uri="{BB962C8B-B14F-4D97-AF65-F5344CB8AC3E}">
        <p14:creationId xmlns:p14="http://schemas.microsoft.com/office/powerpoint/2010/main" val="522155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n 34">
            <a:extLst>
              <a:ext uri="{FF2B5EF4-FFF2-40B4-BE49-F238E27FC236}">
                <a16:creationId xmlns:a16="http://schemas.microsoft.com/office/drawing/2014/main" id="{46E9A97A-F8B2-4816-A592-B5647FD0D68C}"/>
              </a:ext>
            </a:extLst>
          </p:cNvPr>
          <p:cNvPicPr/>
          <p:nvPr/>
        </p:nvPicPr>
        <p:blipFill rotWithShape="1">
          <a:blip r:embed="rId3">
            <a:extLst>
              <a:ext uri="{28A0092B-C50C-407E-A947-70E740481C1C}">
                <a14:useLocalDpi xmlns:a14="http://schemas.microsoft.com/office/drawing/2010/main" val="0"/>
              </a:ext>
            </a:extLst>
          </a:blip>
          <a:srcRect r="1042"/>
          <a:stretch/>
        </p:blipFill>
        <p:spPr bwMode="auto">
          <a:xfrm>
            <a:off x="2529262" y="1622429"/>
            <a:ext cx="9015034" cy="5015004"/>
          </a:xfrm>
          <a:prstGeom prst="rect">
            <a:avLst/>
          </a:prstGeom>
          <a:noFill/>
          <a:ln>
            <a:noFill/>
          </a:ln>
          <a:extLst>
            <a:ext uri="{53640926-AAD7-44D8-BBD7-CCE9431645EC}">
              <a14:shadowObscured xmlns:a14="http://schemas.microsoft.com/office/drawing/2010/main"/>
            </a:ext>
          </a:extLst>
        </p:spPr>
      </p:pic>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400" b="1" dirty="0">
                <a:solidFill>
                  <a:schemeClr val="tx1"/>
                </a:solidFill>
              </a:rPr>
              <a:t>8</a:t>
            </a:r>
            <a:endParaRPr lang="es-EC" sz="12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III. CONSTRUCCIÓN DE LA SOLUCIÓN</a:t>
            </a:r>
            <a:endParaRPr kumimoji="0" lang="es-ES" altLang="en-US" sz="4000" b="0" dirty="0">
              <a:latin typeface="Arial" panose="020B0604020202020204" pitchFamily="34" charset="0"/>
            </a:endParaRPr>
          </a:p>
        </p:txBody>
      </p:sp>
      <p:sp>
        <p:nvSpPr>
          <p:cNvPr id="37" name="Elipse 3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18</a:t>
            </a: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CONSTRUCCIÓN DE LA SOLUCIÓN</a:t>
            </a:r>
            <a:endParaRPr kumimoji="0" lang="es-ES" altLang="en-US" sz="2000" b="0" dirty="0">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4" name="Text Box 65">
            <a:extLst>
              <a:ext uri="{FF2B5EF4-FFF2-40B4-BE49-F238E27FC236}">
                <a16:creationId xmlns:a16="http://schemas.microsoft.com/office/drawing/2014/main" id="{45B94D2C-903A-41B5-99AC-AF016753B05E}"/>
              </a:ext>
            </a:extLst>
          </p:cNvPr>
          <p:cNvSpPr txBox="1">
            <a:spLocks noChangeArrowheads="1"/>
          </p:cNvSpPr>
          <p:nvPr/>
        </p:nvSpPr>
        <p:spPr bwMode="auto">
          <a:xfrm>
            <a:off x="4161682" y="1126813"/>
            <a:ext cx="6214218"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dirty="0">
                <a:solidFill>
                  <a:schemeClr val="tx1"/>
                </a:solidFill>
                <a:cs typeface="Times New Roman" panose="02020603050405020304" pitchFamily="18" charset="0"/>
              </a:rPr>
              <a:t>ARQUITECTURA DEL SOFTWARE</a:t>
            </a:r>
          </a:p>
        </p:txBody>
      </p:sp>
      <p:sp>
        <p:nvSpPr>
          <p:cNvPr id="36" name="Rectángulo 35">
            <a:extLst>
              <a:ext uri="{FF2B5EF4-FFF2-40B4-BE49-F238E27FC236}">
                <a16:creationId xmlns:a16="http://schemas.microsoft.com/office/drawing/2014/main" id="{A73F40C9-7716-4F96-B2DC-F6342931820D}"/>
              </a:ext>
            </a:extLst>
          </p:cNvPr>
          <p:cNvSpPr/>
          <p:nvPr/>
        </p:nvSpPr>
        <p:spPr>
          <a:xfrm>
            <a:off x="4439653" y="1856611"/>
            <a:ext cx="1612231" cy="4737689"/>
          </a:xfrm>
          <a:prstGeom prst="rect">
            <a:avLst/>
          </a:prstGeom>
          <a:noFill/>
          <a:ln w="603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9" name="Rectángulo 48">
            <a:extLst>
              <a:ext uri="{FF2B5EF4-FFF2-40B4-BE49-F238E27FC236}">
                <a16:creationId xmlns:a16="http://schemas.microsoft.com/office/drawing/2014/main" id="{2C08C8AC-C2E6-4A38-B800-8054A1C99550}"/>
              </a:ext>
            </a:extLst>
          </p:cNvPr>
          <p:cNvSpPr/>
          <p:nvPr/>
        </p:nvSpPr>
        <p:spPr>
          <a:xfrm>
            <a:off x="6328611" y="3430153"/>
            <a:ext cx="1663363" cy="3078932"/>
          </a:xfrm>
          <a:prstGeom prst="rect">
            <a:avLst/>
          </a:prstGeom>
          <a:noFill/>
          <a:ln w="603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0" name="Rectángulo 49">
            <a:extLst>
              <a:ext uri="{FF2B5EF4-FFF2-40B4-BE49-F238E27FC236}">
                <a16:creationId xmlns:a16="http://schemas.microsoft.com/office/drawing/2014/main" id="{697035AF-F463-4199-B7FE-0E6670313BCF}"/>
              </a:ext>
            </a:extLst>
          </p:cNvPr>
          <p:cNvSpPr/>
          <p:nvPr/>
        </p:nvSpPr>
        <p:spPr>
          <a:xfrm>
            <a:off x="8268701" y="1622429"/>
            <a:ext cx="2523625" cy="5015004"/>
          </a:xfrm>
          <a:prstGeom prst="rect">
            <a:avLst/>
          </a:prstGeom>
          <a:noFill/>
          <a:ln w="603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3938010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additive="base">
                                        <p:cTn id="13" dur="500" fill="hold"/>
                                        <p:tgtEl>
                                          <p:spTgt spid="49"/>
                                        </p:tgtEl>
                                        <p:attrNameLst>
                                          <p:attrName>ppt_x</p:attrName>
                                        </p:attrNameLst>
                                      </p:cBhvr>
                                      <p:tavLst>
                                        <p:tav tm="0">
                                          <p:val>
                                            <p:strVal val="#ppt_x"/>
                                          </p:val>
                                        </p:tav>
                                        <p:tav tm="100000">
                                          <p:val>
                                            <p:strVal val="#ppt_x"/>
                                          </p:val>
                                        </p:tav>
                                      </p:tavLst>
                                    </p:anim>
                                    <p:anim calcmode="lin" valueType="num">
                                      <p:cBhvr additive="base">
                                        <p:cTn id="1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9" grpId="0" animBg="1"/>
      <p:bldP spid="5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agen 35">
            <a:extLst>
              <a:ext uri="{FF2B5EF4-FFF2-40B4-BE49-F238E27FC236}">
                <a16:creationId xmlns:a16="http://schemas.microsoft.com/office/drawing/2014/main" id="{4764DE53-C1C4-4C8E-B13E-2659262BDA32}"/>
              </a:ext>
            </a:extLst>
          </p:cNvPr>
          <p:cNvPicPr/>
          <p:nvPr/>
        </p:nvPicPr>
        <p:blipFill rotWithShape="1">
          <a:blip r:embed="rId3">
            <a:extLst>
              <a:ext uri="{28A0092B-C50C-407E-A947-70E740481C1C}">
                <a14:useLocalDpi xmlns:a14="http://schemas.microsoft.com/office/drawing/2010/main" val="0"/>
              </a:ext>
            </a:extLst>
          </a:blip>
          <a:srcRect l="1215" t="1373" r="1041" b="890"/>
          <a:stretch/>
        </p:blipFill>
        <p:spPr bwMode="auto">
          <a:xfrm>
            <a:off x="2678825" y="1732749"/>
            <a:ext cx="8028990" cy="4933214"/>
          </a:xfrm>
          <a:prstGeom prst="rect">
            <a:avLst/>
          </a:prstGeom>
          <a:noFill/>
          <a:ln>
            <a:noFill/>
          </a:ln>
          <a:extLst>
            <a:ext uri="{53640926-AAD7-44D8-BBD7-CCE9431645EC}">
              <a14:shadowObscured xmlns:a14="http://schemas.microsoft.com/office/drawing/2010/main"/>
            </a:ext>
          </a:extLst>
        </p:spPr>
      </p:pic>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19</a:t>
            </a: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4"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III. CONSTRUCCIÓN DE LA SOLUCIÓN</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CONSTRUCCIÓN DE LA SOLUCIÓN</a:t>
            </a:r>
            <a:endParaRPr kumimoji="0" lang="es-ES" altLang="en-US" sz="2000" b="0" dirty="0">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4" name="Text Box 65">
            <a:extLst>
              <a:ext uri="{FF2B5EF4-FFF2-40B4-BE49-F238E27FC236}">
                <a16:creationId xmlns:a16="http://schemas.microsoft.com/office/drawing/2014/main" id="{45B94D2C-903A-41B5-99AC-AF016753B05E}"/>
              </a:ext>
            </a:extLst>
          </p:cNvPr>
          <p:cNvSpPr txBox="1">
            <a:spLocks noChangeArrowheads="1"/>
          </p:cNvSpPr>
          <p:nvPr/>
        </p:nvSpPr>
        <p:spPr bwMode="auto">
          <a:xfrm>
            <a:off x="2113733" y="1302386"/>
            <a:ext cx="88956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COMPONENTES UTILIZADOS PARA EL DESARROLLO DE SOFTWARE</a:t>
            </a:r>
          </a:p>
        </p:txBody>
      </p:sp>
      <p:sp>
        <p:nvSpPr>
          <p:cNvPr id="2" name="Rectángulo 1"/>
          <p:cNvSpPr/>
          <p:nvPr/>
        </p:nvSpPr>
        <p:spPr>
          <a:xfrm>
            <a:off x="2676397" y="3856441"/>
            <a:ext cx="2483432" cy="1662616"/>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Rectángulo 2"/>
          <p:cNvSpPr/>
          <p:nvPr/>
        </p:nvSpPr>
        <p:spPr>
          <a:xfrm>
            <a:off x="6008914" y="1732749"/>
            <a:ext cx="2264229" cy="150453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5" name="Rectángulo 34"/>
          <p:cNvSpPr/>
          <p:nvPr/>
        </p:nvSpPr>
        <p:spPr>
          <a:xfrm>
            <a:off x="6008914" y="3183212"/>
            <a:ext cx="2264229" cy="150453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 name="Rectángulo 3"/>
          <p:cNvSpPr/>
          <p:nvPr/>
        </p:nvSpPr>
        <p:spPr>
          <a:xfrm>
            <a:off x="6008914" y="4735219"/>
            <a:ext cx="2264229" cy="947170"/>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7" name="Rectángulo 36"/>
          <p:cNvSpPr/>
          <p:nvPr/>
        </p:nvSpPr>
        <p:spPr>
          <a:xfrm>
            <a:off x="6008913" y="5727095"/>
            <a:ext cx="2264229" cy="947170"/>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9" name="Rectángulo 48"/>
          <p:cNvSpPr/>
          <p:nvPr/>
        </p:nvSpPr>
        <p:spPr>
          <a:xfrm>
            <a:off x="8912791" y="2031492"/>
            <a:ext cx="1651447" cy="947170"/>
          </a:xfrm>
          <a:prstGeom prst="rect">
            <a:avLst/>
          </a:prstGeom>
          <a:noFill/>
          <a:ln w="762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0" name="Rectángulo 49"/>
          <p:cNvSpPr/>
          <p:nvPr/>
        </p:nvSpPr>
        <p:spPr>
          <a:xfrm>
            <a:off x="8858222" y="5647130"/>
            <a:ext cx="1849593" cy="947170"/>
          </a:xfrm>
          <a:prstGeom prst="rect">
            <a:avLst/>
          </a:prstGeom>
          <a:noFill/>
          <a:ln w="762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1" name="Rectángulo 50"/>
          <p:cNvSpPr/>
          <p:nvPr/>
        </p:nvSpPr>
        <p:spPr>
          <a:xfrm>
            <a:off x="9219182" y="4669445"/>
            <a:ext cx="1651447" cy="947170"/>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28915590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1000"/>
                                        <p:tgtEl>
                                          <p:spTgt spid="35"/>
                                        </p:tgtEl>
                                      </p:cBhvr>
                                    </p:animEffect>
                                    <p:anim calcmode="lin" valueType="num">
                                      <p:cBhvr>
                                        <p:cTn id="27" dur="1000" fill="hold"/>
                                        <p:tgtEl>
                                          <p:spTgt spid="35"/>
                                        </p:tgtEl>
                                        <p:attrNameLst>
                                          <p:attrName>ppt_x</p:attrName>
                                        </p:attrNameLst>
                                      </p:cBhvr>
                                      <p:tavLst>
                                        <p:tav tm="0">
                                          <p:val>
                                            <p:strVal val="#ppt_x"/>
                                          </p:val>
                                        </p:tav>
                                        <p:tav tm="100000">
                                          <p:val>
                                            <p:strVal val="#ppt_x"/>
                                          </p:val>
                                        </p:tav>
                                      </p:tavLst>
                                    </p:anim>
                                    <p:anim calcmode="lin" valueType="num">
                                      <p:cBhvr>
                                        <p:cTn id="2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1000"/>
                                        <p:tgtEl>
                                          <p:spTgt spid="37"/>
                                        </p:tgtEl>
                                      </p:cBhvr>
                                    </p:animEffect>
                                    <p:anim calcmode="lin" valueType="num">
                                      <p:cBhvr>
                                        <p:cTn id="41" dur="1000" fill="hold"/>
                                        <p:tgtEl>
                                          <p:spTgt spid="37"/>
                                        </p:tgtEl>
                                        <p:attrNameLst>
                                          <p:attrName>ppt_x</p:attrName>
                                        </p:attrNameLst>
                                      </p:cBhvr>
                                      <p:tavLst>
                                        <p:tav tm="0">
                                          <p:val>
                                            <p:strVal val="#ppt_x"/>
                                          </p:val>
                                        </p:tav>
                                        <p:tav tm="100000">
                                          <p:val>
                                            <p:strVal val="#ppt_x"/>
                                          </p:val>
                                        </p:tav>
                                      </p:tavLst>
                                    </p:anim>
                                    <p:anim calcmode="lin" valueType="num">
                                      <p:cBhvr>
                                        <p:cTn id="42"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1000"/>
                                        <p:tgtEl>
                                          <p:spTgt spid="49"/>
                                        </p:tgtEl>
                                      </p:cBhvr>
                                    </p:animEffect>
                                    <p:anim calcmode="lin" valueType="num">
                                      <p:cBhvr>
                                        <p:cTn id="48" dur="1000" fill="hold"/>
                                        <p:tgtEl>
                                          <p:spTgt spid="49"/>
                                        </p:tgtEl>
                                        <p:attrNameLst>
                                          <p:attrName>ppt_x</p:attrName>
                                        </p:attrNameLst>
                                      </p:cBhvr>
                                      <p:tavLst>
                                        <p:tav tm="0">
                                          <p:val>
                                            <p:strVal val="#ppt_x"/>
                                          </p:val>
                                        </p:tav>
                                        <p:tav tm="100000">
                                          <p:val>
                                            <p:strVal val="#ppt_x"/>
                                          </p:val>
                                        </p:tav>
                                      </p:tavLst>
                                    </p:anim>
                                    <p:anim calcmode="lin" valueType="num">
                                      <p:cBhvr>
                                        <p:cTn id="49" dur="1000" fill="hold"/>
                                        <p:tgtEl>
                                          <p:spTgt spid="4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1000"/>
                                        <p:tgtEl>
                                          <p:spTgt spid="50"/>
                                        </p:tgtEl>
                                      </p:cBhvr>
                                    </p:animEffect>
                                    <p:anim calcmode="lin" valueType="num">
                                      <p:cBhvr>
                                        <p:cTn id="53" dur="1000" fill="hold"/>
                                        <p:tgtEl>
                                          <p:spTgt spid="50"/>
                                        </p:tgtEl>
                                        <p:attrNameLst>
                                          <p:attrName>ppt_x</p:attrName>
                                        </p:attrNameLst>
                                      </p:cBhvr>
                                      <p:tavLst>
                                        <p:tav tm="0">
                                          <p:val>
                                            <p:strVal val="#ppt_x"/>
                                          </p:val>
                                        </p:tav>
                                        <p:tav tm="100000">
                                          <p:val>
                                            <p:strVal val="#ppt_x"/>
                                          </p:val>
                                        </p:tav>
                                      </p:tavLst>
                                    </p:anim>
                                    <p:anim calcmode="lin" valueType="num">
                                      <p:cBhvr>
                                        <p:cTn id="5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1000"/>
                                        <p:tgtEl>
                                          <p:spTgt spid="51"/>
                                        </p:tgtEl>
                                      </p:cBhvr>
                                    </p:animEffect>
                                    <p:anim calcmode="lin" valueType="num">
                                      <p:cBhvr>
                                        <p:cTn id="60" dur="1000" fill="hold"/>
                                        <p:tgtEl>
                                          <p:spTgt spid="51"/>
                                        </p:tgtEl>
                                        <p:attrNameLst>
                                          <p:attrName>ppt_x</p:attrName>
                                        </p:attrNameLst>
                                      </p:cBhvr>
                                      <p:tavLst>
                                        <p:tav tm="0">
                                          <p:val>
                                            <p:strVal val="#ppt_x"/>
                                          </p:val>
                                        </p:tav>
                                        <p:tav tm="100000">
                                          <p:val>
                                            <p:strVal val="#ppt_x"/>
                                          </p:val>
                                        </p:tav>
                                      </p:tavLst>
                                    </p:anim>
                                    <p:anim calcmode="lin" valueType="num">
                                      <p:cBhvr>
                                        <p:cTn id="61"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5" grpId="0" animBg="1"/>
      <p:bldP spid="4" grpId="0" animBg="1"/>
      <p:bldP spid="37" grpId="0" animBg="1"/>
      <p:bldP spid="49" grpId="0" animBg="1"/>
      <p:bldP spid="50" grpId="0" animBg="1"/>
      <p:bldP spid="5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20</a:t>
            </a:r>
            <a:endParaRPr lang="es-EC" sz="11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III. CONSTRUCCIÓN DE LA SOLUCIÓN</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CONSTRUCCIÓN DE LA SOLUCIÓN</a:t>
            </a:r>
            <a:endParaRPr kumimoji="0" lang="es-ES" altLang="en-US" sz="2000" b="0" dirty="0">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4" name="Text Box 65">
            <a:extLst>
              <a:ext uri="{FF2B5EF4-FFF2-40B4-BE49-F238E27FC236}">
                <a16:creationId xmlns:a16="http://schemas.microsoft.com/office/drawing/2014/main" id="{45B94D2C-903A-41B5-99AC-AF016753B05E}"/>
              </a:ext>
            </a:extLst>
          </p:cNvPr>
          <p:cNvSpPr txBox="1">
            <a:spLocks noChangeArrowheads="1"/>
          </p:cNvSpPr>
          <p:nvPr/>
        </p:nvSpPr>
        <p:spPr bwMode="auto">
          <a:xfrm>
            <a:off x="2997199" y="1302386"/>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DIAGRAMA CASO DE USO</a:t>
            </a:r>
          </a:p>
        </p:txBody>
      </p:sp>
      <p:pic>
        <p:nvPicPr>
          <p:cNvPr id="3" name="Imagen 2" descr="Diagrama&#10;&#10;Descripción generada automáticamente">
            <a:extLst>
              <a:ext uri="{FF2B5EF4-FFF2-40B4-BE49-F238E27FC236}">
                <a16:creationId xmlns:a16="http://schemas.microsoft.com/office/drawing/2014/main" id="{82D4F8E1-29CA-4575-9B1A-E713983BAE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7832" y="1671718"/>
            <a:ext cx="5714999" cy="5038574"/>
          </a:xfrm>
          <a:prstGeom prst="rect">
            <a:avLst/>
          </a:prstGeom>
        </p:spPr>
      </p:pic>
      <p:sp>
        <p:nvSpPr>
          <p:cNvPr id="26" name="Elipse 25">
            <a:extLst>
              <a:ext uri="{FF2B5EF4-FFF2-40B4-BE49-F238E27FC236}">
                <a16:creationId xmlns:a16="http://schemas.microsoft.com/office/drawing/2014/main" id="{91F3A97C-4852-4B0C-A198-4981267697C7}"/>
              </a:ext>
            </a:extLst>
          </p:cNvPr>
          <p:cNvSpPr/>
          <p:nvPr/>
        </p:nvSpPr>
        <p:spPr>
          <a:xfrm>
            <a:off x="3536736" y="3792469"/>
            <a:ext cx="1044237" cy="1164542"/>
          </a:xfrm>
          <a:prstGeom prst="ellipse">
            <a:avLst/>
          </a:prstGeom>
          <a:noFill/>
          <a:ln w="476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5" name="Elipse 34">
            <a:extLst>
              <a:ext uri="{FF2B5EF4-FFF2-40B4-BE49-F238E27FC236}">
                <a16:creationId xmlns:a16="http://schemas.microsoft.com/office/drawing/2014/main" id="{6CD4F746-98E3-41DE-A251-A113B7559170}"/>
              </a:ext>
            </a:extLst>
          </p:cNvPr>
          <p:cNvSpPr/>
          <p:nvPr/>
        </p:nvSpPr>
        <p:spPr>
          <a:xfrm>
            <a:off x="5727032" y="2119831"/>
            <a:ext cx="2719136" cy="762007"/>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6" name="Elipse 35">
            <a:extLst>
              <a:ext uri="{FF2B5EF4-FFF2-40B4-BE49-F238E27FC236}">
                <a16:creationId xmlns:a16="http://schemas.microsoft.com/office/drawing/2014/main" id="{46C695FF-7A74-440B-A5B0-729C54C6218F}"/>
              </a:ext>
            </a:extLst>
          </p:cNvPr>
          <p:cNvSpPr/>
          <p:nvPr/>
        </p:nvSpPr>
        <p:spPr>
          <a:xfrm>
            <a:off x="5727032" y="3030462"/>
            <a:ext cx="2719136" cy="762007"/>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7" name="Elipse 36">
            <a:extLst>
              <a:ext uri="{FF2B5EF4-FFF2-40B4-BE49-F238E27FC236}">
                <a16:creationId xmlns:a16="http://schemas.microsoft.com/office/drawing/2014/main" id="{940C663A-0EAD-4D30-948F-8A5D09EAA234}"/>
              </a:ext>
            </a:extLst>
          </p:cNvPr>
          <p:cNvSpPr/>
          <p:nvPr/>
        </p:nvSpPr>
        <p:spPr>
          <a:xfrm>
            <a:off x="5777758" y="3974804"/>
            <a:ext cx="2668409" cy="849859"/>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9" name="Elipse 48">
            <a:extLst>
              <a:ext uri="{FF2B5EF4-FFF2-40B4-BE49-F238E27FC236}">
                <a16:creationId xmlns:a16="http://schemas.microsoft.com/office/drawing/2014/main" id="{D658EA20-AC16-4326-BE0E-6D06A0CD52A5}"/>
              </a:ext>
            </a:extLst>
          </p:cNvPr>
          <p:cNvSpPr/>
          <p:nvPr/>
        </p:nvSpPr>
        <p:spPr>
          <a:xfrm>
            <a:off x="5777759" y="4916254"/>
            <a:ext cx="2668409" cy="766135"/>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0" name="Elipse 49">
            <a:extLst>
              <a:ext uri="{FF2B5EF4-FFF2-40B4-BE49-F238E27FC236}">
                <a16:creationId xmlns:a16="http://schemas.microsoft.com/office/drawing/2014/main" id="{C97F1AEB-3A31-446F-A76A-E2CDB58E2F01}"/>
              </a:ext>
            </a:extLst>
          </p:cNvPr>
          <p:cNvSpPr/>
          <p:nvPr/>
        </p:nvSpPr>
        <p:spPr>
          <a:xfrm>
            <a:off x="5787189" y="5813273"/>
            <a:ext cx="2550696" cy="766135"/>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2213986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additive="base">
                                        <p:cTn id="31" dur="500" fill="hold"/>
                                        <p:tgtEl>
                                          <p:spTgt spid="49"/>
                                        </p:tgtEl>
                                        <p:attrNameLst>
                                          <p:attrName>ppt_x</p:attrName>
                                        </p:attrNameLst>
                                      </p:cBhvr>
                                      <p:tavLst>
                                        <p:tav tm="0">
                                          <p:val>
                                            <p:strVal val="#ppt_x"/>
                                          </p:val>
                                        </p:tav>
                                        <p:tav tm="100000">
                                          <p:val>
                                            <p:strVal val="#ppt_x"/>
                                          </p:val>
                                        </p:tav>
                                      </p:tavLst>
                                    </p:anim>
                                    <p:anim calcmode="lin" valueType="num">
                                      <p:cBhvr additive="base">
                                        <p:cTn id="3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fill="hold"/>
                                        <p:tgtEl>
                                          <p:spTgt spid="50"/>
                                        </p:tgtEl>
                                        <p:attrNameLst>
                                          <p:attrName>ppt_x</p:attrName>
                                        </p:attrNameLst>
                                      </p:cBhvr>
                                      <p:tavLst>
                                        <p:tav tm="0">
                                          <p:val>
                                            <p:strVal val="#ppt_x"/>
                                          </p:val>
                                        </p:tav>
                                        <p:tav tm="100000">
                                          <p:val>
                                            <p:strVal val="#ppt_x"/>
                                          </p:val>
                                        </p:tav>
                                      </p:tavLst>
                                    </p:anim>
                                    <p:anim calcmode="lin" valueType="num">
                                      <p:cBhvr additive="base">
                                        <p:cTn id="3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5" grpId="0" animBg="1"/>
      <p:bldP spid="36" grpId="0" animBg="1"/>
      <p:bldP spid="37" grpId="0" animBg="1"/>
      <p:bldP spid="49" grpId="0" animBg="1"/>
      <p:bldP spid="5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292895" y="6016830"/>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21</a:t>
            </a:r>
            <a:endParaRPr lang="es-EC" sz="11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III. CONSTRUCCIÓN DE LA SOLUCIÓN</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CONSTRUCCIÓN DE LA SOLUCIÓN</a:t>
            </a:r>
            <a:endParaRPr kumimoji="0" lang="es-ES" altLang="en-US" sz="2000" b="0" dirty="0">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4" name="Text Box 65">
            <a:extLst>
              <a:ext uri="{FF2B5EF4-FFF2-40B4-BE49-F238E27FC236}">
                <a16:creationId xmlns:a16="http://schemas.microsoft.com/office/drawing/2014/main" id="{45B94D2C-903A-41B5-99AC-AF016753B05E}"/>
              </a:ext>
            </a:extLst>
          </p:cNvPr>
          <p:cNvSpPr txBox="1">
            <a:spLocks noChangeArrowheads="1"/>
          </p:cNvSpPr>
          <p:nvPr/>
        </p:nvSpPr>
        <p:spPr bwMode="auto">
          <a:xfrm>
            <a:off x="3172621" y="1226611"/>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SPRINT 1:</a:t>
            </a:r>
          </a:p>
        </p:txBody>
      </p:sp>
      <p:sp>
        <p:nvSpPr>
          <p:cNvPr id="26" name="CuadroTexto 25">
            <a:extLst>
              <a:ext uri="{FF2B5EF4-FFF2-40B4-BE49-F238E27FC236}">
                <a16:creationId xmlns:a16="http://schemas.microsoft.com/office/drawing/2014/main" id="{4BC5CA33-5B2A-4AD8-B68F-E076322BCC45}"/>
              </a:ext>
            </a:extLst>
          </p:cNvPr>
          <p:cNvSpPr txBox="1"/>
          <p:nvPr/>
        </p:nvSpPr>
        <p:spPr>
          <a:xfrm>
            <a:off x="2584947" y="2060797"/>
            <a:ext cx="2329953" cy="923330"/>
          </a:xfrm>
          <a:prstGeom prst="rect">
            <a:avLst/>
          </a:prstGeom>
          <a:noFill/>
          <a:ln w="63500" cmpd="thickThin">
            <a:solidFill>
              <a:schemeClr val="tx1"/>
            </a:solidFill>
          </a:ln>
        </p:spPr>
        <p:txBody>
          <a:bodyPr wrap="square" rtlCol="0">
            <a:spAutoFit/>
          </a:bodyPr>
          <a:lstStyle/>
          <a:p>
            <a:pPr algn="ctr"/>
            <a:r>
              <a:rPr lang="es-EC" dirty="0">
                <a:latin typeface="+mj-lt"/>
              </a:rPr>
              <a:t>Diseño e implementación de Interfaces</a:t>
            </a:r>
          </a:p>
        </p:txBody>
      </p:sp>
      <p:sp>
        <p:nvSpPr>
          <p:cNvPr id="35" name="CuadroTexto 34">
            <a:extLst>
              <a:ext uri="{FF2B5EF4-FFF2-40B4-BE49-F238E27FC236}">
                <a16:creationId xmlns:a16="http://schemas.microsoft.com/office/drawing/2014/main" id="{F92455BF-04C0-4172-B92C-9FB18E91367E}"/>
              </a:ext>
            </a:extLst>
          </p:cNvPr>
          <p:cNvSpPr txBox="1"/>
          <p:nvPr/>
        </p:nvSpPr>
        <p:spPr>
          <a:xfrm>
            <a:off x="6023444" y="4742574"/>
            <a:ext cx="2329953" cy="923330"/>
          </a:xfrm>
          <a:prstGeom prst="rect">
            <a:avLst/>
          </a:prstGeom>
          <a:noFill/>
          <a:ln w="63500" cmpd="thickThin">
            <a:solidFill>
              <a:schemeClr val="tx1"/>
            </a:solidFill>
          </a:ln>
        </p:spPr>
        <p:txBody>
          <a:bodyPr wrap="square" rtlCol="0">
            <a:spAutoFit/>
          </a:bodyPr>
          <a:lstStyle/>
          <a:p>
            <a:pPr algn="ctr"/>
            <a:r>
              <a:rPr lang="es-EC" dirty="0">
                <a:latin typeface="+mj-lt"/>
              </a:rPr>
              <a:t>Adecuación contenido especies de flora y fauna</a:t>
            </a:r>
          </a:p>
        </p:txBody>
      </p:sp>
      <p:sp>
        <p:nvSpPr>
          <p:cNvPr id="36" name="CuadroTexto 35">
            <a:extLst>
              <a:ext uri="{FF2B5EF4-FFF2-40B4-BE49-F238E27FC236}">
                <a16:creationId xmlns:a16="http://schemas.microsoft.com/office/drawing/2014/main" id="{BD0E770E-2421-47E0-9834-2E9F9E611D1B}"/>
              </a:ext>
            </a:extLst>
          </p:cNvPr>
          <p:cNvSpPr txBox="1"/>
          <p:nvPr/>
        </p:nvSpPr>
        <p:spPr>
          <a:xfrm>
            <a:off x="9102538" y="3942224"/>
            <a:ext cx="2329953" cy="646331"/>
          </a:xfrm>
          <a:prstGeom prst="rect">
            <a:avLst/>
          </a:prstGeom>
          <a:noFill/>
          <a:ln w="63500" cmpd="thickThin">
            <a:solidFill>
              <a:schemeClr val="tx1"/>
            </a:solidFill>
          </a:ln>
        </p:spPr>
        <p:txBody>
          <a:bodyPr wrap="square" rtlCol="0">
            <a:spAutoFit/>
          </a:bodyPr>
          <a:lstStyle/>
          <a:p>
            <a:pPr algn="ctr"/>
            <a:r>
              <a:rPr lang="es-EC" dirty="0">
                <a:latin typeface="+mj-lt"/>
              </a:rPr>
              <a:t>Actividades interactivas</a:t>
            </a:r>
          </a:p>
        </p:txBody>
      </p:sp>
      <p:pic>
        <p:nvPicPr>
          <p:cNvPr id="37" name="Imagen 36">
            <a:extLst>
              <a:ext uri="{FF2B5EF4-FFF2-40B4-BE49-F238E27FC236}">
                <a16:creationId xmlns:a16="http://schemas.microsoft.com/office/drawing/2014/main" id="{A46C77BC-41F5-4C7B-9F31-9CAA05EAA335}"/>
              </a:ext>
            </a:extLst>
          </p:cNvPr>
          <p:cNvPicPr>
            <a:picLocks noChangeAspect="1"/>
          </p:cNvPicPr>
          <p:nvPr/>
        </p:nvPicPr>
        <p:blipFill>
          <a:blip r:embed="rId5"/>
          <a:stretch>
            <a:fillRect/>
          </a:stretch>
        </p:blipFill>
        <p:spPr>
          <a:xfrm>
            <a:off x="6096000" y="2098673"/>
            <a:ext cx="2138668" cy="21598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8" name="Picture 4" descr="Diseño de interfaces a la medida de los usuarios">
            <a:extLst>
              <a:ext uri="{FF2B5EF4-FFF2-40B4-BE49-F238E27FC236}">
                <a16:creationId xmlns:a16="http://schemas.microsoft.com/office/drawing/2014/main" id="{C4024148-1EC7-4A6E-9142-E76495D5DD84}"/>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foregroundMark x1="18473" y1="40851" x2="18626" y2="59149"/>
                        <a14:foregroundMark x1="87634" y1="39787" x2="86260" y2="62766"/>
                        <a14:foregroundMark x1="76031" y1="42128" x2="78321" y2="62766"/>
                        <a14:foregroundMark x1="82595" y1="45745" x2="82748" y2="53191"/>
                        <a14:foregroundMark x1="15573" y1="27872" x2="22443" y2="28723"/>
                        <a14:foregroundMark x1="33435" y1="20213" x2="41679" y2="20638"/>
                        <a14:foregroundMark x1="41679" y1="20638" x2="63664" y2="18723"/>
                        <a14:foregroundMark x1="63664" y1="18723" x2="65802" y2="18723"/>
                        <a14:foregroundMark x1="14351" y1="42979" x2="15115" y2="52553"/>
                        <a14:foregroundMark x1="22290" y1="40851" x2="25802" y2="51489"/>
                        <a14:foregroundMark x1="25802" y1="51489" x2="25496" y2="53617"/>
                        <a14:foregroundMark x1="27786" y1="17447" x2="35573" y2="17872"/>
                        <a14:foregroundMark x1="35573" y1="17872" x2="52366" y2="17660"/>
                        <a14:foregroundMark x1="52366" y1="17660" x2="60153" y2="17660"/>
                        <a14:foregroundMark x1="60153" y1="17660" x2="68244" y2="17021"/>
                        <a14:foregroundMark x1="68244" y1="17021" x2="72519" y2="17021"/>
                        <a14:foregroundMark x1="23664" y1="53191" x2="22748" y2="56809"/>
                      </a14:backgroundRemoval>
                    </a14:imgEffect>
                  </a14:imgLayer>
                </a14:imgProps>
              </a:ext>
              <a:ext uri="{28A0092B-C50C-407E-A947-70E740481C1C}">
                <a14:useLocalDpi xmlns:a14="http://schemas.microsoft.com/office/drawing/2010/main" val="0"/>
              </a:ext>
            </a:extLst>
          </a:blip>
          <a:srcRect/>
          <a:stretch>
            <a:fillRect/>
          </a:stretch>
        </p:blipFill>
        <p:spPr bwMode="auto">
          <a:xfrm>
            <a:off x="2357466" y="2895726"/>
            <a:ext cx="2916836" cy="2092997"/>
          </a:xfrm>
          <a:prstGeom prst="rect">
            <a:avLst/>
          </a:prstGeom>
          <a:noFill/>
          <a:extLst>
            <a:ext uri="{909E8E84-426E-40DD-AFC4-6F175D3DCCD1}">
              <a14:hiddenFill xmlns:a14="http://schemas.microsoft.com/office/drawing/2010/main">
                <a:solidFill>
                  <a:srgbClr val="FFFFFF"/>
                </a:solidFill>
              </a14:hiddenFill>
            </a:ext>
          </a:extLst>
        </p:spPr>
      </p:pic>
      <p:sp>
        <p:nvSpPr>
          <p:cNvPr id="5" name="Flecha: doblada 4">
            <a:extLst>
              <a:ext uri="{FF2B5EF4-FFF2-40B4-BE49-F238E27FC236}">
                <a16:creationId xmlns:a16="http://schemas.microsoft.com/office/drawing/2014/main" id="{145C3BFE-A57A-4DE1-A1E2-160A5E5B323D}"/>
              </a:ext>
            </a:extLst>
          </p:cNvPr>
          <p:cNvSpPr/>
          <p:nvPr/>
        </p:nvSpPr>
        <p:spPr>
          <a:xfrm flipV="1">
            <a:off x="4006974" y="4614577"/>
            <a:ext cx="1652711" cy="748291"/>
          </a:xfrm>
          <a:prstGeom prst="bent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49" name="Flecha: doblada 48">
            <a:extLst>
              <a:ext uri="{FF2B5EF4-FFF2-40B4-BE49-F238E27FC236}">
                <a16:creationId xmlns:a16="http://schemas.microsoft.com/office/drawing/2014/main" id="{D40BA7F5-58C5-4055-A8FA-956684E9D0E7}"/>
              </a:ext>
            </a:extLst>
          </p:cNvPr>
          <p:cNvSpPr/>
          <p:nvPr/>
        </p:nvSpPr>
        <p:spPr>
          <a:xfrm rot="5400000">
            <a:off x="8980833" y="2326770"/>
            <a:ext cx="869870" cy="2028174"/>
          </a:xfrm>
          <a:prstGeom prst="bent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pic>
        <p:nvPicPr>
          <p:cNvPr id="1030" name="Picture 6" descr="eXeLearning.net, el nuevo eXeLearning">
            <a:extLst>
              <a:ext uri="{FF2B5EF4-FFF2-40B4-BE49-F238E27FC236}">
                <a16:creationId xmlns:a16="http://schemas.microsoft.com/office/drawing/2014/main" id="{141A6153-4AD0-458A-9E34-1D0DFA19C67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76159" y="4844292"/>
            <a:ext cx="1382712" cy="1251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2017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500" fill="hold"/>
                                        <p:tgtEl>
                                          <p:spTgt spid="26"/>
                                        </p:tgtEl>
                                        <p:attrNameLst>
                                          <p:attrName>ppt_x</p:attrName>
                                        </p:attrNameLst>
                                      </p:cBhvr>
                                      <p:tavLst>
                                        <p:tav tm="0">
                                          <p:val>
                                            <p:strVal val="#ppt_x"/>
                                          </p:val>
                                        </p:tav>
                                        <p:tav tm="100000">
                                          <p:val>
                                            <p:strVal val="#ppt_x"/>
                                          </p:val>
                                        </p:tav>
                                      </p:tavLst>
                                    </p:anim>
                                    <p:anim calcmode="lin" valueType="num">
                                      <p:cBhvr additive="base">
                                        <p:cTn id="15" dur="500" fill="hold"/>
                                        <p:tgtEl>
                                          <p:spTgt spid="26"/>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 calcmode="lin" valueType="num">
                                      <p:cBhvr additive="base">
                                        <p:cTn id="18" dur="500" fill="hold"/>
                                        <p:tgtEl>
                                          <p:spTgt spid="1028"/>
                                        </p:tgtEl>
                                        <p:attrNameLst>
                                          <p:attrName>ppt_x</p:attrName>
                                        </p:attrNameLst>
                                      </p:cBhvr>
                                      <p:tavLst>
                                        <p:tav tm="0">
                                          <p:val>
                                            <p:strVal val="#ppt_x"/>
                                          </p:val>
                                        </p:tav>
                                        <p:tav tm="100000">
                                          <p:val>
                                            <p:strVal val="#ppt_x"/>
                                          </p:val>
                                        </p:tav>
                                      </p:tavLst>
                                    </p:anim>
                                    <p:anim calcmode="lin" valueType="num">
                                      <p:cBhvr additive="base">
                                        <p:cTn id="19"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1000"/>
                                        <p:tgtEl>
                                          <p:spTgt spid="35"/>
                                        </p:tgtEl>
                                      </p:cBhvr>
                                    </p:animEffect>
                                    <p:anim calcmode="lin" valueType="num">
                                      <p:cBhvr>
                                        <p:cTn id="30" dur="1000" fill="hold"/>
                                        <p:tgtEl>
                                          <p:spTgt spid="35"/>
                                        </p:tgtEl>
                                        <p:attrNameLst>
                                          <p:attrName>ppt_x</p:attrName>
                                        </p:attrNameLst>
                                      </p:cBhvr>
                                      <p:tavLst>
                                        <p:tav tm="0">
                                          <p:val>
                                            <p:strVal val="#ppt_x"/>
                                          </p:val>
                                        </p:tav>
                                        <p:tav tm="100000">
                                          <p:val>
                                            <p:strVal val="#ppt_x"/>
                                          </p:val>
                                        </p:tav>
                                      </p:tavLst>
                                    </p:anim>
                                    <p:anim calcmode="lin" valueType="num">
                                      <p:cBhvr>
                                        <p:cTn id="31" dur="1000" fill="hold"/>
                                        <p:tgtEl>
                                          <p:spTgt spid="3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1000"/>
                                        <p:tgtEl>
                                          <p:spTgt spid="37"/>
                                        </p:tgtEl>
                                      </p:cBhvr>
                                    </p:animEffect>
                                    <p:anim calcmode="lin" valueType="num">
                                      <p:cBhvr>
                                        <p:cTn id="35" dur="1000" fill="hold"/>
                                        <p:tgtEl>
                                          <p:spTgt spid="37"/>
                                        </p:tgtEl>
                                        <p:attrNameLst>
                                          <p:attrName>ppt_x</p:attrName>
                                        </p:attrNameLst>
                                      </p:cBhvr>
                                      <p:tavLst>
                                        <p:tav tm="0">
                                          <p:val>
                                            <p:strVal val="#ppt_x"/>
                                          </p:val>
                                        </p:tav>
                                        <p:tav tm="100000">
                                          <p:val>
                                            <p:strVal val="#ppt_x"/>
                                          </p:val>
                                        </p:tav>
                                      </p:tavLst>
                                    </p:anim>
                                    <p:anim calcmode="lin" valueType="num">
                                      <p:cBhvr>
                                        <p:cTn id="3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1000"/>
                                        <p:tgtEl>
                                          <p:spTgt spid="49"/>
                                        </p:tgtEl>
                                      </p:cBhvr>
                                    </p:animEffect>
                                    <p:anim calcmode="lin" valueType="num">
                                      <p:cBhvr>
                                        <p:cTn id="42" dur="1000" fill="hold"/>
                                        <p:tgtEl>
                                          <p:spTgt spid="49"/>
                                        </p:tgtEl>
                                        <p:attrNameLst>
                                          <p:attrName>ppt_x</p:attrName>
                                        </p:attrNameLst>
                                      </p:cBhvr>
                                      <p:tavLst>
                                        <p:tav tm="0">
                                          <p:val>
                                            <p:strVal val="#ppt_x"/>
                                          </p:val>
                                        </p:tav>
                                        <p:tav tm="100000">
                                          <p:val>
                                            <p:strVal val="#ppt_x"/>
                                          </p:val>
                                        </p:tav>
                                      </p:tavLst>
                                    </p:anim>
                                    <p:anim calcmode="lin" valueType="num">
                                      <p:cBhvr>
                                        <p:cTn id="43" dur="1000" fill="hold"/>
                                        <p:tgtEl>
                                          <p:spTgt spid="4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030"/>
                                        </p:tgtEl>
                                        <p:attrNameLst>
                                          <p:attrName>style.visibility</p:attrName>
                                        </p:attrNameLst>
                                      </p:cBhvr>
                                      <p:to>
                                        <p:strVal val="visible"/>
                                      </p:to>
                                    </p:set>
                                    <p:animEffect transition="in" filter="fade">
                                      <p:cBhvr>
                                        <p:cTn id="51" dur="1000"/>
                                        <p:tgtEl>
                                          <p:spTgt spid="1030"/>
                                        </p:tgtEl>
                                      </p:cBhvr>
                                    </p:animEffect>
                                    <p:anim calcmode="lin" valueType="num">
                                      <p:cBhvr>
                                        <p:cTn id="52" dur="1000" fill="hold"/>
                                        <p:tgtEl>
                                          <p:spTgt spid="1030"/>
                                        </p:tgtEl>
                                        <p:attrNameLst>
                                          <p:attrName>ppt_x</p:attrName>
                                        </p:attrNameLst>
                                      </p:cBhvr>
                                      <p:tavLst>
                                        <p:tav tm="0">
                                          <p:val>
                                            <p:strVal val="#ppt_x"/>
                                          </p:val>
                                        </p:tav>
                                        <p:tav tm="100000">
                                          <p:val>
                                            <p:strVal val="#ppt_x"/>
                                          </p:val>
                                        </p:tav>
                                      </p:tavLst>
                                    </p:anim>
                                    <p:anim calcmode="lin" valueType="num">
                                      <p:cBhvr>
                                        <p:cTn id="53"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6" grpId="0" animBg="1"/>
      <p:bldP spid="35" grpId="0" animBg="1"/>
      <p:bldP spid="36" grpId="0" animBg="1"/>
      <p:bldP spid="5" grpId="0" animBg="1"/>
      <p:bldP spid="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22</a:t>
            </a: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III. CONSTRUCCIÓN DE LA SOLUCIÓN</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CONSTRUCCIÓN DE LA SOLUCIÓN</a:t>
            </a:r>
            <a:endParaRPr kumimoji="0" lang="es-ES" altLang="en-US" sz="2000" b="0" dirty="0">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4" name="Text Box 65">
            <a:extLst>
              <a:ext uri="{FF2B5EF4-FFF2-40B4-BE49-F238E27FC236}">
                <a16:creationId xmlns:a16="http://schemas.microsoft.com/office/drawing/2014/main" id="{45B94D2C-903A-41B5-99AC-AF016753B05E}"/>
              </a:ext>
            </a:extLst>
          </p:cNvPr>
          <p:cNvSpPr txBox="1">
            <a:spLocks noChangeArrowheads="1"/>
          </p:cNvSpPr>
          <p:nvPr/>
        </p:nvSpPr>
        <p:spPr bwMode="auto">
          <a:xfrm>
            <a:off x="3172621" y="1226611"/>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SPRINT 2:</a:t>
            </a:r>
          </a:p>
        </p:txBody>
      </p:sp>
      <p:sp>
        <p:nvSpPr>
          <p:cNvPr id="26" name="CuadroTexto 25">
            <a:extLst>
              <a:ext uri="{FF2B5EF4-FFF2-40B4-BE49-F238E27FC236}">
                <a16:creationId xmlns:a16="http://schemas.microsoft.com/office/drawing/2014/main" id="{4BC5CA33-5B2A-4AD8-B68F-E076322BCC45}"/>
              </a:ext>
            </a:extLst>
          </p:cNvPr>
          <p:cNvSpPr txBox="1"/>
          <p:nvPr/>
        </p:nvSpPr>
        <p:spPr>
          <a:xfrm>
            <a:off x="2589255" y="1793295"/>
            <a:ext cx="2329953" cy="646331"/>
          </a:xfrm>
          <a:prstGeom prst="rect">
            <a:avLst/>
          </a:prstGeom>
          <a:noFill/>
          <a:ln w="63500" cmpd="thickThin">
            <a:solidFill>
              <a:schemeClr val="tx1"/>
            </a:solidFill>
          </a:ln>
        </p:spPr>
        <p:txBody>
          <a:bodyPr wrap="square" rtlCol="0">
            <a:spAutoFit/>
          </a:bodyPr>
          <a:lstStyle/>
          <a:p>
            <a:pPr algn="ctr"/>
            <a:r>
              <a:rPr lang="es-EC" dirty="0">
                <a:latin typeface="+mj-lt"/>
              </a:rPr>
              <a:t>Elaboración del recorrido virtual</a:t>
            </a:r>
          </a:p>
        </p:txBody>
      </p:sp>
      <p:sp>
        <p:nvSpPr>
          <p:cNvPr id="35" name="CuadroTexto 34">
            <a:extLst>
              <a:ext uri="{FF2B5EF4-FFF2-40B4-BE49-F238E27FC236}">
                <a16:creationId xmlns:a16="http://schemas.microsoft.com/office/drawing/2014/main" id="{F92455BF-04C0-4172-B92C-9FB18E91367E}"/>
              </a:ext>
            </a:extLst>
          </p:cNvPr>
          <p:cNvSpPr txBox="1"/>
          <p:nvPr/>
        </p:nvSpPr>
        <p:spPr>
          <a:xfrm>
            <a:off x="6013749" y="2967335"/>
            <a:ext cx="2329953" cy="646331"/>
          </a:xfrm>
          <a:prstGeom prst="rect">
            <a:avLst/>
          </a:prstGeom>
          <a:noFill/>
          <a:ln w="63500" cmpd="thickThin">
            <a:solidFill>
              <a:schemeClr val="tx1"/>
            </a:solidFill>
          </a:ln>
        </p:spPr>
        <p:txBody>
          <a:bodyPr wrap="square" rtlCol="0">
            <a:spAutoFit/>
          </a:bodyPr>
          <a:lstStyle/>
          <a:p>
            <a:pPr algn="ctr"/>
            <a:r>
              <a:rPr lang="es-EC" dirty="0">
                <a:latin typeface="+mj-lt"/>
              </a:rPr>
              <a:t>Modelamiento árbol de Polylepis</a:t>
            </a:r>
          </a:p>
        </p:txBody>
      </p:sp>
      <p:sp>
        <p:nvSpPr>
          <p:cNvPr id="36" name="CuadroTexto 35">
            <a:extLst>
              <a:ext uri="{FF2B5EF4-FFF2-40B4-BE49-F238E27FC236}">
                <a16:creationId xmlns:a16="http://schemas.microsoft.com/office/drawing/2014/main" id="{BD0E770E-2421-47E0-9834-2E9F9E611D1B}"/>
              </a:ext>
            </a:extLst>
          </p:cNvPr>
          <p:cNvSpPr txBox="1"/>
          <p:nvPr/>
        </p:nvSpPr>
        <p:spPr>
          <a:xfrm>
            <a:off x="9011610" y="4174290"/>
            <a:ext cx="2683170" cy="646331"/>
          </a:xfrm>
          <a:prstGeom prst="rect">
            <a:avLst/>
          </a:prstGeom>
          <a:noFill/>
          <a:ln w="63500" cmpd="thickThin">
            <a:solidFill>
              <a:schemeClr val="tx1"/>
            </a:solidFill>
          </a:ln>
        </p:spPr>
        <p:txBody>
          <a:bodyPr wrap="square" rtlCol="0">
            <a:spAutoFit/>
          </a:bodyPr>
          <a:lstStyle/>
          <a:p>
            <a:pPr algn="ctr"/>
            <a:r>
              <a:rPr lang="es-EC" dirty="0">
                <a:latin typeface="+mj-lt"/>
              </a:rPr>
              <a:t>Desarrollo y configuración del Player (Jugador)</a:t>
            </a:r>
          </a:p>
        </p:txBody>
      </p:sp>
      <p:sp>
        <p:nvSpPr>
          <p:cNvPr id="49" name="Flecha: doblada 48">
            <a:extLst>
              <a:ext uri="{FF2B5EF4-FFF2-40B4-BE49-F238E27FC236}">
                <a16:creationId xmlns:a16="http://schemas.microsoft.com/office/drawing/2014/main" id="{D40BA7F5-58C5-4055-A8FA-956684E9D0E7}"/>
              </a:ext>
            </a:extLst>
          </p:cNvPr>
          <p:cNvSpPr/>
          <p:nvPr/>
        </p:nvSpPr>
        <p:spPr>
          <a:xfrm rot="5400000">
            <a:off x="9107280" y="2599579"/>
            <a:ext cx="869870" cy="2028174"/>
          </a:xfrm>
          <a:prstGeom prst="bent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50" name="Flecha: doblada 49">
            <a:extLst>
              <a:ext uri="{FF2B5EF4-FFF2-40B4-BE49-F238E27FC236}">
                <a16:creationId xmlns:a16="http://schemas.microsoft.com/office/drawing/2014/main" id="{ED787788-C002-4D5C-A312-CB30494DEF16}"/>
              </a:ext>
            </a:extLst>
          </p:cNvPr>
          <p:cNvSpPr/>
          <p:nvPr/>
        </p:nvSpPr>
        <p:spPr>
          <a:xfrm rot="5400000">
            <a:off x="5803724" y="1437453"/>
            <a:ext cx="869870" cy="2028174"/>
          </a:xfrm>
          <a:prstGeom prst="bent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pic>
        <p:nvPicPr>
          <p:cNvPr id="2056" name="Picture 8" descr="CLASIFICACIÓN DE MAQUINAS">
            <a:extLst>
              <a:ext uri="{FF2B5EF4-FFF2-40B4-BE49-F238E27FC236}">
                <a16:creationId xmlns:a16="http://schemas.microsoft.com/office/drawing/2014/main" id="{AC62C560-3EAD-4543-A0DB-2C77B37FC1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5232" y="2745215"/>
            <a:ext cx="1990004" cy="199000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download logo blender svg eps png psd ai vector color free #logo #blender  #svg #eps #png #psd #ai #vector #color … | Best animation software, Cool  animations, Logos">
            <a:extLst>
              <a:ext uri="{FF2B5EF4-FFF2-40B4-BE49-F238E27FC236}">
                <a16:creationId xmlns:a16="http://schemas.microsoft.com/office/drawing/2014/main" id="{BEAA40A2-4B75-4BC4-AE24-95EBDAE986C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41752" y="4059894"/>
            <a:ext cx="2028174" cy="164789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Unity Ethan by Maxdemon6 on DeviantArt">
            <a:extLst>
              <a:ext uri="{FF2B5EF4-FFF2-40B4-BE49-F238E27FC236}">
                <a16:creationId xmlns:a16="http://schemas.microsoft.com/office/drawing/2014/main" id="{EFE0F121-9CA4-486A-9A90-99FCAA5A623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56057" y="5018169"/>
            <a:ext cx="1628775" cy="1615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1079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6"/>
                                        </p:tgtEl>
                                        <p:attrNameLst>
                                          <p:attrName>style.visibility</p:attrName>
                                        </p:attrNameLst>
                                      </p:cBhvr>
                                      <p:to>
                                        <p:strVal val="visible"/>
                                      </p:to>
                                    </p:set>
                                    <p:anim calcmode="lin" valueType="num">
                                      <p:cBhvr additive="base">
                                        <p:cTn id="11" dur="500" fill="hold"/>
                                        <p:tgtEl>
                                          <p:spTgt spid="2056"/>
                                        </p:tgtEl>
                                        <p:attrNameLst>
                                          <p:attrName>ppt_x</p:attrName>
                                        </p:attrNameLst>
                                      </p:cBhvr>
                                      <p:tavLst>
                                        <p:tav tm="0">
                                          <p:val>
                                            <p:strVal val="#ppt_x"/>
                                          </p:val>
                                        </p:tav>
                                        <p:tav tm="100000">
                                          <p:val>
                                            <p:strVal val="#ppt_x"/>
                                          </p:val>
                                        </p:tav>
                                      </p:tavLst>
                                    </p:anim>
                                    <p:anim calcmode="lin" valueType="num">
                                      <p:cBhvr additive="base">
                                        <p:cTn id="12"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ppt_x"/>
                                          </p:val>
                                        </p:tav>
                                        <p:tav tm="100000">
                                          <p:val>
                                            <p:strVal val="#ppt_x"/>
                                          </p:val>
                                        </p:tav>
                                      </p:tavLst>
                                    </p:anim>
                                    <p:anim calcmode="lin" valueType="num">
                                      <p:cBhvr additive="base">
                                        <p:cTn id="1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058"/>
                                        </p:tgtEl>
                                        <p:attrNameLst>
                                          <p:attrName>style.visibility</p:attrName>
                                        </p:attrNameLst>
                                      </p:cBhvr>
                                      <p:to>
                                        <p:strVal val="visible"/>
                                      </p:to>
                                    </p:set>
                                    <p:anim calcmode="lin" valueType="num">
                                      <p:cBhvr additive="base">
                                        <p:cTn id="27" dur="500" fill="hold"/>
                                        <p:tgtEl>
                                          <p:spTgt spid="2058"/>
                                        </p:tgtEl>
                                        <p:attrNameLst>
                                          <p:attrName>ppt_x</p:attrName>
                                        </p:attrNameLst>
                                      </p:cBhvr>
                                      <p:tavLst>
                                        <p:tav tm="0">
                                          <p:val>
                                            <p:strVal val="#ppt_x"/>
                                          </p:val>
                                        </p:tav>
                                        <p:tav tm="100000">
                                          <p:val>
                                            <p:strVal val="#ppt_x"/>
                                          </p:val>
                                        </p:tav>
                                      </p:tavLst>
                                    </p:anim>
                                    <p:anim calcmode="lin" valueType="num">
                                      <p:cBhvr additive="base">
                                        <p:cTn id="28" dur="500" fill="hold"/>
                                        <p:tgtEl>
                                          <p:spTgt spid="205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fill="hold"/>
                                        <p:tgtEl>
                                          <p:spTgt spid="49"/>
                                        </p:tgtEl>
                                        <p:attrNameLst>
                                          <p:attrName>ppt_x</p:attrName>
                                        </p:attrNameLst>
                                      </p:cBhvr>
                                      <p:tavLst>
                                        <p:tav tm="0">
                                          <p:val>
                                            <p:strVal val="#ppt_x"/>
                                          </p:val>
                                        </p:tav>
                                        <p:tav tm="100000">
                                          <p:val>
                                            <p:strVal val="#ppt_x"/>
                                          </p:val>
                                        </p:tav>
                                      </p:tavLst>
                                    </p:anim>
                                    <p:anim calcmode="lin" valueType="num">
                                      <p:cBhvr additive="base">
                                        <p:cTn id="3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060"/>
                                        </p:tgtEl>
                                        <p:attrNameLst>
                                          <p:attrName>style.visibility</p:attrName>
                                        </p:attrNameLst>
                                      </p:cBhvr>
                                      <p:to>
                                        <p:strVal val="visible"/>
                                      </p:to>
                                    </p:set>
                                    <p:anim calcmode="lin" valueType="num">
                                      <p:cBhvr additive="base">
                                        <p:cTn id="43" dur="500" fill="hold"/>
                                        <p:tgtEl>
                                          <p:spTgt spid="2060"/>
                                        </p:tgtEl>
                                        <p:attrNameLst>
                                          <p:attrName>ppt_x</p:attrName>
                                        </p:attrNameLst>
                                      </p:cBhvr>
                                      <p:tavLst>
                                        <p:tav tm="0">
                                          <p:val>
                                            <p:strVal val="#ppt_x"/>
                                          </p:val>
                                        </p:tav>
                                        <p:tav tm="100000">
                                          <p:val>
                                            <p:strVal val="#ppt_x"/>
                                          </p:val>
                                        </p:tav>
                                      </p:tavLst>
                                    </p:anim>
                                    <p:anim calcmode="lin" valueType="num">
                                      <p:cBhvr additive="base">
                                        <p:cTn id="44" dur="500" fill="hold"/>
                                        <p:tgtEl>
                                          <p:spTgt spid="20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5" grpId="0" animBg="1"/>
      <p:bldP spid="36" grpId="0" animBg="1"/>
      <p:bldP spid="49" grpId="0" animBg="1"/>
      <p:bldP spid="5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23</a:t>
            </a:r>
            <a:endParaRPr lang="es-EC" sz="11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III. CONSTRUCCIÓN DE LA SOLUCIÓN</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CONSTRUCCIÓN DE LA SOLUCIÓN</a:t>
            </a:r>
            <a:endParaRPr kumimoji="0" lang="es-ES" altLang="en-US" sz="2000" b="0" dirty="0">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4" name="Text Box 65">
            <a:extLst>
              <a:ext uri="{FF2B5EF4-FFF2-40B4-BE49-F238E27FC236}">
                <a16:creationId xmlns:a16="http://schemas.microsoft.com/office/drawing/2014/main" id="{45B94D2C-903A-41B5-99AC-AF016753B05E}"/>
              </a:ext>
            </a:extLst>
          </p:cNvPr>
          <p:cNvSpPr txBox="1">
            <a:spLocks noChangeArrowheads="1"/>
          </p:cNvSpPr>
          <p:nvPr/>
        </p:nvSpPr>
        <p:spPr bwMode="auto">
          <a:xfrm>
            <a:off x="3172621" y="1226611"/>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SPRINT 3:</a:t>
            </a:r>
          </a:p>
        </p:txBody>
      </p:sp>
      <p:sp>
        <p:nvSpPr>
          <p:cNvPr id="26" name="CuadroTexto 25">
            <a:extLst>
              <a:ext uri="{FF2B5EF4-FFF2-40B4-BE49-F238E27FC236}">
                <a16:creationId xmlns:a16="http://schemas.microsoft.com/office/drawing/2014/main" id="{4BC5CA33-5B2A-4AD8-B68F-E076322BCC45}"/>
              </a:ext>
            </a:extLst>
          </p:cNvPr>
          <p:cNvSpPr txBox="1"/>
          <p:nvPr/>
        </p:nvSpPr>
        <p:spPr>
          <a:xfrm>
            <a:off x="2175490" y="3725435"/>
            <a:ext cx="2867828" cy="646331"/>
          </a:xfrm>
          <a:prstGeom prst="rect">
            <a:avLst/>
          </a:prstGeom>
          <a:noFill/>
          <a:ln w="63500" cmpd="thickThin">
            <a:solidFill>
              <a:schemeClr val="tx1"/>
            </a:solidFill>
          </a:ln>
        </p:spPr>
        <p:txBody>
          <a:bodyPr wrap="square" rtlCol="0">
            <a:spAutoFit/>
          </a:bodyPr>
          <a:lstStyle/>
          <a:p>
            <a:pPr algn="ctr"/>
            <a:r>
              <a:rPr lang="es-EC" dirty="0">
                <a:latin typeface="+mj-lt"/>
              </a:rPr>
              <a:t>Desarrollo e implementación del juego interactivo 3D</a:t>
            </a:r>
          </a:p>
        </p:txBody>
      </p:sp>
      <p:sp>
        <p:nvSpPr>
          <p:cNvPr id="35" name="CuadroTexto 34">
            <a:extLst>
              <a:ext uri="{FF2B5EF4-FFF2-40B4-BE49-F238E27FC236}">
                <a16:creationId xmlns:a16="http://schemas.microsoft.com/office/drawing/2014/main" id="{F92455BF-04C0-4172-B92C-9FB18E91367E}"/>
              </a:ext>
            </a:extLst>
          </p:cNvPr>
          <p:cNvSpPr txBox="1"/>
          <p:nvPr/>
        </p:nvSpPr>
        <p:spPr>
          <a:xfrm>
            <a:off x="6031772" y="2627246"/>
            <a:ext cx="2329953" cy="646331"/>
          </a:xfrm>
          <a:prstGeom prst="rect">
            <a:avLst/>
          </a:prstGeom>
          <a:noFill/>
          <a:ln w="63500" cmpd="thickThin">
            <a:solidFill>
              <a:schemeClr val="tx1"/>
            </a:solidFill>
          </a:ln>
        </p:spPr>
        <p:txBody>
          <a:bodyPr wrap="square" rtlCol="0">
            <a:spAutoFit/>
          </a:bodyPr>
          <a:lstStyle/>
          <a:p>
            <a:pPr algn="ctr"/>
            <a:r>
              <a:rPr lang="es-EC" dirty="0">
                <a:latin typeface="+mj-lt"/>
              </a:rPr>
              <a:t>Modelamiento de la Base de Datos</a:t>
            </a:r>
          </a:p>
        </p:txBody>
      </p:sp>
      <p:sp>
        <p:nvSpPr>
          <p:cNvPr id="36" name="CuadroTexto 35">
            <a:extLst>
              <a:ext uri="{FF2B5EF4-FFF2-40B4-BE49-F238E27FC236}">
                <a16:creationId xmlns:a16="http://schemas.microsoft.com/office/drawing/2014/main" id="{BD0E770E-2421-47E0-9834-2E9F9E611D1B}"/>
              </a:ext>
            </a:extLst>
          </p:cNvPr>
          <p:cNvSpPr txBox="1"/>
          <p:nvPr/>
        </p:nvSpPr>
        <p:spPr>
          <a:xfrm>
            <a:off x="9011610" y="1750223"/>
            <a:ext cx="2683170" cy="369332"/>
          </a:xfrm>
          <a:prstGeom prst="rect">
            <a:avLst/>
          </a:prstGeom>
          <a:noFill/>
          <a:ln w="63500" cmpd="thickThin">
            <a:solidFill>
              <a:schemeClr val="tx1"/>
            </a:solidFill>
          </a:ln>
        </p:spPr>
        <p:txBody>
          <a:bodyPr wrap="square" rtlCol="0">
            <a:spAutoFit/>
          </a:bodyPr>
          <a:lstStyle/>
          <a:p>
            <a:pPr algn="ctr"/>
            <a:r>
              <a:rPr lang="es-EC" dirty="0">
                <a:latin typeface="+mj-lt"/>
              </a:rPr>
              <a:t>Pruebas de funcionalidad</a:t>
            </a:r>
          </a:p>
        </p:txBody>
      </p:sp>
      <p:sp>
        <p:nvSpPr>
          <p:cNvPr id="50" name="Flecha: doblada 49">
            <a:extLst>
              <a:ext uri="{FF2B5EF4-FFF2-40B4-BE49-F238E27FC236}">
                <a16:creationId xmlns:a16="http://schemas.microsoft.com/office/drawing/2014/main" id="{ED787788-C002-4D5C-A312-CB30494DEF16}"/>
              </a:ext>
            </a:extLst>
          </p:cNvPr>
          <p:cNvSpPr/>
          <p:nvPr/>
        </p:nvSpPr>
        <p:spPr>
          <a:xfrm>
            <a:off x="3609404" y="2777516"/>
            <a:ext cx="1579450" cy="682102"/>
          </a:xfrm>
          <a:prstGeom prst="bent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pic>
        <p:nvPicPr>
          <p:cNvPr id="3074" name="Picture 2" descr="🎮 Mando De Videoconsola Emoji">
            <a:extLst>
              <a:ext uri="{FF2B5EF4-FFF2-40B4-BE49-F238E27FC236}">
                <a16:creationId xmlns:a16="http://schemas.microsoft.com/office/drawing/2014/main" id="{06278D93-48C1-4373-9B9D-97CE24148C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5512" y="4257069"/>
            <a:ext cx="2287784" cy="22877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stalando MySQL y PHPmyAdmin en CentOS – Webnoticiero">
            <a:extLst>
              <a:ext uri="{FF2B5EF4-FFF2-40B4-BE49-F238E27FC236}">
                <a16:creationId xmlns:a16="http://schemas.microsoft.com/office/drawing/2014/main" id="{0E44E958-C758-419B-8737-F46E655AB52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75377" y="3344031"/>
            <a:ext cx="3230627" cy="161531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rueba - Iconos gratis de educación">
            <a:extLst>
              <a:ext uri="{FF2B5EF4-FFF2-40B4-BE49-F238E27FC236}">
                <a16:creationId xmlns:a16="http://schemas.microsoft.com/office/drawing/2014/main" id="{113FAC88-5585-4469-AAFD-51030BA90BF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00564" y="2385698"/>
            <a:ext cx="1703176" cy="1703176"/>
          </a:xfrm>
          <a:prstGeom prst="rect">
            <a:avLst/>
          </a:prstGeom>
          <a:noFill/>
          <a:extLst>
            <a:ext uri="{909E8E84-426E-40DD-AFC4-6F175D3DCCD1}">
              <a14:hiddenFill xmlns:a14="http://schemas.microsoft.com/office/drawing/2010/main">
                <a:solidFill>
                  <a:srgbClr val="FFFFFF"/>
                </a:solidFill>
              </a14:hiddenFill>
            </a:ext>
          </a:extLst>
        </p:spPr>
      </p:pic>
      <p:sp>
        <p:nvSpPr>
          <p:cNvPr id="37" name="Flecha: doblada 36">
            <a:extLst>
              <a:ext uri="{FF2B5EF4-FFF2-40B4-BE49-F238E27FC236}">
                <a16:creationId xmlns:a16="http://schemas.microsoft.com/office/drawing/2014/main" id="{07844514-8742-4E7B-8076-B1F984FBC516}"/>
              </a:ext>
            </a:extLst>
          </p:cNvPr>
          <p:cNvSpPr/>
          <p:nvPr/>
        </p:nvSpPr>
        <p:spPr>
          <a:xfrm>
            <a:off x="7196749" y="1776261"/>
            <a:ext cx="1579450" cy="682102"/>
          </a:xfrm>
          <a:prstGeom prst="bent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Rectángulo: esquinas redondeadas 1">
            <a:extLst>
              <a:ext uri="{FF2B5EF4-FFF2-40B4-BE49-F238E27FC236}">
                <a16:creationId xmlns:a16="http://schemas.microsoft.com/office/drawing/2014/main" id="{5FCD9BD2-405F-407A-8292-456017DAFDBF}"/>
              </a:ext>
            </a:extLst>
          </p:cNvPr>
          <p:cNvSpPr/>
          <p:nvPr/>
        </p:nvSpPr>
        <p:spPr>
          <a:xfrm>
            <a:off x="5179837" y="5118538"/>
            <a:ext cx="6114885" cy="1426315"/>
          </a:xfrm>
          <a:prstGeom prst="roundRect">
            <a:avLst/>
          </a:prstGeom>
          <a:solidFill>
            <a:schemeClr val="accent6">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C" dirty="0">
                <a:solidFill>
                  <a:schemeClr val="tx1"/>
                </a:solidFill>
                <a:latin typeface="+mj-lt"/>
              </a:rPr>
              <a:t>Para el desarrollo de las actividades interactivas y juego en 3D, se tomó en cuenta la matriz de destrezas con criterios de desempeño de la asignatura de Ciencias Naturales para el subnivel elemental de Educación Básica General.</a:t>
            </a:r>
          </a:p>
        </p:txBody>
      </p:sp>
      <p:pic>
        <p:nvPicPr>
          <p:cNvPr id="4" name="Imagen 3">
            <a:extLst>
              <a:ext uri="{FF2B5EF4-FFF2-40B4-BE49-F238E27FC236}">
                <a16:creationId xmlns:a16="http://schemas.microsoft.com/office/drawing/2014/main" id="{432E2D2B-476F-4895-AB33-2E46404C4199}"/>
              </a:ext>
            </a:extLst>
          </p:cNvPr>
          <p:cNvPicPr>
            <a:picLocks noChangeAspect="1"/>
          </p:cNvPicPr>
          <p:nvPr/>
        </p:nvPicPr>
        <p:blipFill>
          <a:blip r:embed="rId8"/>
          <a:stretch>
            <a:fillRect/>
          </a:stretch>
        </p:blipFill>
        <p:spPr>
          <a:xfrm>
            <a:off x="5263308" y="5167985"/>
            <a:ext cx="5974994" cy="1426315"/>
          </a:xfrm>
          <a:prstGeom prst="rect">
            <a:avLst/>
          </a:prstGeom>
          <a:ln w="76200">
            <a:solidFill>
              <a:srgbClr val="92D050"/>
            </a:solidFill>
          </a:ln>
        </p:spPr>
      </p:pic>
      <p:pic>
        <p:nvPicPr>
          <p:cNvPr id="6" name="Imagen 5">
            <a:extLst>
              <a:ext uri="{FF2B5EF4-FFF2-40B4-BE49-F238E27FC236}">
                <a16:creationId xmlns:a16="http://schemas.microsoft.com/office/drawing/2014/main" id="{85B18B24-83C5-4F2C-886E-10548978C294}"/>
              </a:ext>
            </a:extLst>
          </p:cNvPr>
          <p:cNvPicPr>
            <a:picLocks noChangeAspect="1"/>
          </p:cNvPicPr>
          <p:nvPr/>
        </p:nvPicPr>
        <p:blipFill>
          <a:blip r:embed="rId9"/>
          <a:stretch>
            <a:fillRect/>
          </a:stretch>
        </p:blipFill>
        <p:spPr>
          <a:xfrm>
            <a:off x="5226731" y="5145714"/>
            <a:ext cx="6028771" cy="1520249"/>
          </a:xfrm>
          <a:prstGeom prst="rect">
            <a:avLst/>
          </a:prstGeom>
          <a:ln w="57150">
            <a:solidFill>
              <a:srgbClr val="92D050"/>
            </a:solidFill>
          </a:ln>
        </p:spPr>
      </p:pic>
    </p:spTree>
    <p:extLst>
      <p:ext uri="{BB962C8B-B14F-4D97-AF65-F5344CB8AC3E}">
        <p14:creationId xmlns:p14="http://schemas.microsoft.com/office/powerpoint/2010/main" val="24137044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fade">
                                      <p:cBhvr>
                                        <p:cTn id="14" dur="1000"/>
                                        <p:tgtEl>
                                          <p:spTgt spid="3074"/>
                                        </p:tgtEl>
                                      </p:cBhvr>
                                    </p:animEffect>
                                    <p:anim calcmode="lin" valueType="num">
                                      <p:cBhvr>
                                        <p:cTn id="15" dur="1000" fill="hold"/>
                                        <p:tgtEl>
                                          <p:spTgt spid="3074"/>
                                        </p:tgtEl>
                                        <p:attrNameLst>
                                          <p:attrName>ppt_x</p:attrName>
                                        </p:attrNameLst>
                                      </p:cBhvr>
                                      <p:tavLst>
                                        <p:tav tm="0">
                                          <p:val>
                                            <p:strVal val="#ppt_x"/>
                                          </p:val>
                                        </p:tav>
                                        <p:tav tm="100000">
                                          <p:val>
                                            <p:strVal val="#ppt_x"/>
                                          </p:val>
                                        </p:tav>
                                      </p:tavLst>
                                    </p:anim>
                                    <p:anim calcmode="lin" valueType="num">
                                      <p:cBhvr>
                                        <p:cTn id="16" dur="1000" fill="hold"/>
                                        <p:tgtEl>
                                          <p:spTgt spid="307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anim calcmode="lin" valueType="num">
                                      <p:cBhvr>
                                        <p:cTn id="27" dur="1000" fill="hold"/>
                                        <p:tgtEl>
                                          <p:spTgt spid="50"/>
                                        </p:tgtEl>
                                        <p:attrNameLst>
                                          <p:attrName>ppt_x</p:attrName>
                                        </p:attrNameLst>
                                      </p:cBhvr>
                                      <p:tavLst>
                                        <p:tav tm="0">
                                          <p:val>
                                            <p:strVal val="#ppt_x"/>
                                          </p:val>
                                        </p:tav>
                                        <p:tav tm="100000">
                                          <p:val>
                                            <p:strVal val="#ppt_x"/>
                                          </p:val>
                                        </p:tav>
                                      </p:tavLst>
                                    </p:anim>
                                    <p:anim calcmode="lin" valueType="num">
                                      <p:cBhvr>
                                        <p:cTn id="28" dur="1000" fill="hold"/>
                                        <p:tgtEl>
                                          <p:spTgt spid="50"/>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076"/>
                                        </p:tgtEl>
                                        <p:attrNameLst>
                                          <p:attrName>style.visibility</p:attrName>
                                        </p:attrNameLst>
                                      </p:cBhvr>
                                      <p:to>
                                        <p:strVal val="visible"/>
                                      </p:to>
                                    </p:set>
                                    <p:animEffect transition="in" filter="fade">
                                      <p:cBhvr>
                                        <p:cTn id="31" dur="1000"/>
                                        <p:tgtEl>
                                          <p:spTgt spid="3076"/>
                                        </p:tgtEl>
                                      </p:cBhvr>
                                    </p:animEffect>
                                    <p:anim calcmode="lin" valueType="num">
                                      <p:cBhvr>
                                        <p:cTn id="32" dur="1000" fill="hold"/>
                                        <p:tgtEl>
                                          <p:spTgt spid="3076"/>
                                        </p:tgtEl>
                                        <p:attrNameLst>
                                          <p:attrName>ppt_x</p:attrName>
                                        </p:attrNameLst>
                                      </p:cBhvr>
                                      <p:tavLst>
                                        <p:tav tm="0">
                                          <p:val>
                                            <p:strVal val="#ppt_x"/>
                                          </p:val>
                                        </p:tav>
                                        <p:tav tm="100000">
                                          <p:val>
                                            <p:strVal val="#ppt_x"/>
                                          </p:val>
                                        </p:tav>
                                      </p:tavLst>
                                    </p:anim>
                                    <p:anim calcmode="lin" valueType="num">
                                      <p:cBhvr>
                                        <p:cTn id="33" dur="1000" fill="hold"/>
                                        <p:tgtEl>
                                          <p:spTgt spid="307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1000"/>
                                        <p:tgtEl>
                                          <p:spTgt spid="35"/>
                                        </p:tgtEl>
                                      </p:cBhvr>
                                    </p:animEffect>
                                    <p:anim calcmode="lin" valueType="num">
                                      <p:cBhvr>
                                        <p:cTn id="37" dur="1000" fill="hold"/>
                                        <p:tgtEl>
                                          <p:spTgt spid="35"/>
                                        </p:tgtEl>
                                        <p:attrNameLst>
                                          <p:attrName>ppt_x</p:attrName>
                                        </p:attrNameLst>
                                      </p:cBhvr>
                                      <p:tavLst>
                                        <p:tav tm="0">
                                          <p:val>
                                            <p:strVal val="#ppt_x"/>
                                          </p:val>
                                        </p:tav>
                                        <p:tav tm="100000">
                                          <p:val>
                                            <p:strVal val="#ppt_x"/>
                                          </p:val>
                                        </p:tav>
                                      </p:tavLst>
                                    </p:anim>
                                    <p:anim calcmode="lin" valueType="num">
                                      <p:cBhvr>
                                        <p:cTn id="3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1000"/>
                                        <p:tgtEl>
                                          <p:spTgt spid="36"/>
                                        </p:tgtEl>
                                      </p:cBhvr>
                                    </p:animEffect>
                                    <p:anim calcmode="lin" valueType="num">
                                      <p:cBhvr>
                                        <p:cTn id="49" dur="1000" fill="hold"/>
                                        <p:tgtEl>
                                          <p:spTgt spid="36"/>
                                        </p:tgtEl>
                                        <p:attrNameLst>
                                          <p:attrName>ppt_x</p:attrName>
                                        </p:attrNameLst>
                                      </p:cBhvr>
                                      <p:tavLst>
                                        <p:tav tm="0">
                                          <p:val>
                                            <p:strVal val="#ppt_x"/>
                                          </p:val>
                                        </p:tav>
                                        <p:tav tm="100000">
                                          <p:val>
                                            <p:strVal val="#ppt_x"/>
                                          </p:val>
                                        </p:tav>
                                      </p:tavLst>
                                    </p:anim>
                                    <p:anim calcmode="lin" valueType="num">
                                      <p:cBhvr>
                                        <p:cTn id="50" dur="1000" fill="hold"/>
                                        <p:tgtEl>
                                          <p:spTgt spid="3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3078"/>
                                        </p:tgtEl>
                                        <p:attrNameLst>
                                          <p:attrName>style.visibility</p:attrName>
                                        </p:attrNameLst>
                                      </p:cBhvr>
                                      <p:to>
                                        <p:strVal val="visible"/>
                                      </p:to>
                                    </p:set>
                                    <p:animEffect transition="in" filter="fade">
                                      <p:cBhvr>
                                        <p:cTn id="53" dur="1000"/>
                                        <p:tgtEl>
                                          <p:spTgt spid="3078"/>
                                        </p:tgtEl>
                                      </p:cBhvr>
                                    </p:animEffect>
                                    <p:anim calcmode="lin" valueType="num">
                                      <p:cBhvr>
                                        <p:cTn id="54" dur="1000" fill="hold"/>
                                        <p:tgtEl>
                                          <p:spTgt spid="3078"/>
                                        </p:tgtEl>
                                        <p:attrNameLst>
                                          <p:attrName>ppt_x</p:attrName>
                                        </p:attrNameLst>
                                      </p:cBhvr>
                                      <p:tavLst>
                                        <p:tav tm="0">
                                          <p:val>
                                            <p:strVal val="#ppt_x"/>
                                          </p:val>
                                        </p:tav>
                                        <p:tav tm="100000">
                                          <p:val>
                                            <p:strVal val="#ppt_x"/>
                                          </p:val>
                                        </p:tav>
                                      </p:tavLst>
                                    </p:anim>
                                    <p:anim calcmode="lin" valueType="num">
                                      <p:cBhvr>
                                        <p:cTn id="55" dur="1000" fill="hold"/>
                                        <p:tgtEl>
                                          <p:spTgt spid="3078"/>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1000"/>
                                        <p:tgtEl>
                                          <p:spTgt spid="2"/>
                                        </p:tgtEl>
                                      </p:cBhvr>
                                    </p:animEffect>
                                    <p:anim calcmode="lin" valueType="num">
                                      <p:cBhvr>
                                        <p:cTn id="61" dur="1000" fill="hold"/>
                                        <p:tgtEl>
                                          <p:spTgt spid="2"/>
                                        </p:tgtEl>
                                        <p:attrNameLst>
                                          <p:attrName>ppt_x</p:attrName>
                                        </p:attrNameLst>
                                      </p:cBhvr>
                                      <p:tavLst>
                                        <p:tav tm="0">
                                          <p:val>
                                            <p:strVal val="#ppt_x"/>
                                          </p:val>
                                        </p:tav>
                                        <p:tav tm="100000">
                                          <p:val>
                                            <p:strVal val="#ppt_x"/>
                                          </p:val>
                                        </p:tav>
                                      </p:tavLst>
                                    </p:anim>
                                    <p:anim calcmode="lin" valueType="num">
                                      <p:cBhvr>
                                        <p:cTn id="6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1000"/>
                                        <p:tgtEl>
                                          <p:spTgt spid="4"/>
                                        </p:tgtEl>
                                      </p:cBhvr>
                                    </p:animEffect>
                                    <p:anim calcmode="lin" valueType="num">
                                      <p:cBhvr>
                                        <p:cTn id="68" dur="1000" fill="hold"/>
                                        <p:tgtEl>
                                          <p:spTgt spid="4"/>
                                        </p:tgtEl>
                                        <p:attrNameLst>
                                          <p:attrName>ppt_x</p:attrName>
                                        </p:attrNameLst>
                                      </p:cBhvr>
                                      <p:tavLst>
                                        <p:tav tm="0">
                                          <p:val>
                                            <p:strVal val="#ppt_x"/>
                                          </p:val>
                                        </p:tav>
                                        <p:tav tm="100000">
                                          <p:val>
                                            <p:strVal val="#ppt_x"/>
                                          </p:val>
                                        </p:tav>
                                      </p:tavLst>
                                    </p:anim>
                                    <p:anim calcmode="lin" valueType="num">
                                      <p:cBhvr>
                                        <p:cTn id="6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1000"/>
                                        <p:tgtEl>
                                          <p:spTgt spid="6"/>
                                        </p:tgtEl>
                                      </p:cBhvr>
                                    </p:animEffect>
                                    <p:anim calcmode="lin" valueType="num">
                                      <p:cBhvr>
                                        <p:cTn id="75" dur="1000" fill="hold"/>
                                        <p:tgtEl>
                                          <p:spTgt spid="6"/>
                                        </p:tgtEl>
                                        <p:attrNameLst>
                                          <p:attrName>ppt_x</p:attrName>
                                        </p:attrNameLst>
                                      </p:cBhvr>
                                      <p:tavLst>
                                        <p:tav tm="0">
                                          <p:val>
                                            <p:strVal val="#ppt_x"/>
                                          </p:val>
                                        </p:tav>
                                        <p:tav tm="100000">
                                          <p:val>
                                            <p:strVal val="#ppt_x"/>
                                          </p:val>
                                        </p:tav>
                                      </p:tavLst>
                                    </p:anim>
                                    <p:anim calcmode="lin" valueType="num">
                                      <p:cBhvr>
                                        <p:cTn id="7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6" grpId="0" animBg="1"/>
      <p:bldP spid="35" grpId="0" animBg="1"/>
      <p:bldP spid="36" grpId="0" animBg="1"/>
      <p:bldP spid="50" grpId="0" animBg="1"/>
      <p:bldP spid="37"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24</a:t>
            </a:r>
            <a:endParaRPr lang="es-EC" sz="11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III. CONSTRUCCIÓN DE LA SOLUCIÓN</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CONSTRUCCIÓN DE LA SOLUCIÓN</a:t>
            </a:r>
            <a:endParaRPr kumimoji="0" lang="es-ES" altLang="en-US" sz="2000" b="0" dirty="0">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4" name="Text Box 65">
            <a:extLst>
              <a:ext uri="{FF2B5EF4-FFF2-40B4-BE49-F238E27FC236}">
                <a16:creationId xmlns:a16="http://schemas.microsoft.com/office/drawing/2014/main" id="{45B94D2C-903A-41B5-99AC-AF016753B05E}"/>
              </a:ext>
            </a:extLst>
          </p:cNvPr>
          <p:cNvSpPr txBox="1">
            <a:spLocks noChangeArrowheads="1"/>
          </p:cNvSpPr>
          <p:nvPr/>
        </p:nvSpPr>
        <p:spPr bwMode="auto">
          <a:xfrm>
            <a:off x="3164867" y="998438"/>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SPRINT 4:</a:t>
            </a:r>
          </a:p>
        </p:txBody>
      </p:sp>
      <p:sp>
        <p:nvSpPr>
          <p:cNvPr id="26" name="CuadroTexto 25">
            <a:extLst>
              <a:ext uri="{FF2B5EF4-FFF2-40B4-BE49-F238E27FC236}">
                <a16:creationId xmlns:a16="http://schemas.microsoft.com/office/drawing/2014/main" id="{4BC5CA33-5B2A-4AD8-B68F-E076322BCC45}"/>
              </a:ext>
            </a:extLst>
          </p:cNvPr>
          <p:cNvSpPr txBox="1"/>
          <p:nvPr/>
        </p:nvSpPr>
        <p:spPr>
          <a:xfrm>
            <a:off x="2175490" y="3725435"/>
            <a:ext cx="2867828" cy="646331"/>
          </a:xfrm>
          <a:prstGeom prst="rect">
            <a:avLst/>
          </a:prstGeom>
          <a:noFill/>
          <a:ln w="63500" cmpd="thickThin">
            <a:solidFill>
              <a:schemeClr val="tx1"/>
            </a:solidFill>
          </a:ln>
        </p:spPr>
        <p:txBody>
          <a:bodyPr wrap="square" rtlCol="0">
            <a:spAutoFit/>
          </a:bodyPr>
          <a:lstStyle/>
          <a:p>
            <a:pPr algn="ctr"/>
            <a:r>
              <a:rPr lang="es-EC" dirty="0">
                <a:latin typeface="+mj-lt"/>
              </a:rPr>
              <a:t>Generar credenciales y Base de Datos en Vuforia</a:t>
            </a:r>
          </a:p>
        </p:txBody>
      </p:sp>
      <p:sp>
        <p:nvSpPr>
          <p:cNvPr id="35" name="CuadroTexto 34">
            <a:extLst>
              <a:ext uri="{FF2B5EF4-FFF2-40B4-BE49-F238E27FC236}">
                <a16:creationId xmlns:a16="http://schemas.microsoft.com/office/drawing/2014/main" id="{F92455BF-04C0-4172-B92C-9FB18E91367E}"/>
              </a:ext>
            </a:extLst>
          </p:cNvPr>
          <p:cNvSpPr txBox="1"/>
          <p:nvPr/>
        </p:nvSpPr>
        <p:spPr>
          <a:xfrm>
            <a:off x="5857024" y="4170184"/>
            <a:ext cx="2329953" cy="923330"/>
          </a:xfrm>
          <a:prstGeom prst="rect">
            <a:avLst/>
          </a:prstGeom>
          <a:noFill/>
          <a:ln w="63500" cmpd="thickThin">
            <a:solidFill>
              <a:schemeClr val="tx1"/>
            </a:solidFill>
          </a:ln>
        </p:spPr>
        <p:txBody>
          <a:bodyPr wrap="square" rtlCol="0">
            <a:spAutoFit/>
          </a:bodyPr>
          <a:lstStyle/>
          <a:p>
            <a:pPr algn="ctr"/>
            <a:r>
              <a:rPr lang="es-EC" dirty="0">
                <a:latin typeface="+mj-lt"/>
              </a:rPr>
              <a:t>Desarrollar el catálogo de flora y fauna en Realidad Aumentada</a:t>
            </a:r>
          </a:p>
        </p:txBody>
      </p:sp>
      <p:sp>
        <p:nvSpPr>
          <p:cNvPr id="36" name="CuadroTexto 35">
            <a:extLst>
              <a:ext uri="{FF2B5EF4-FFF2-40B4-BE49-F238E27FC236}">
                <a16:creationId xmlns:a16="http://schemas.microsoft.com/office/drawing/2014/main" id="{BD0E770E-2421-47E0-9834-2E9F9E611D1B}"/>
              </a:ext>
            </a:extLst>
          </p:cNvPr>
          <p:cNvSpPr txBox="1"/>
          <p:nvPr/>
        </p:nvSpPr>
        <p:spPr>
          <a:xfrm>
            <a:off x="9142902" y="4606274"/>
            <a:ext cx="2683170" cy="369332"/>
          </a:xfrm>
          <a:prstGeom prst="rect">
            <a:avLst/>
          </a:prstGeom>
          <a:noFill/>
          <a:ln w="63500" cmpd="thickThin">
            <a:solidFill>
              <a:schemeClr val="tx1"/>
            </a:solidFill>
          </a:ln>
        </p:spPr>
        <p:txBody>
          <a:bodyPr wrap="square" rtlCol="0">
            <a:spAutoFit/>
          </a:bodyPr>
          <a:lstStyle/>
          <a:p>
            <a:pPr algn="ctr"/>
            <a:r>
              <a:rPr lang="es-EC" dirty="0">
                <a:latin typeface="+mj-lt"/>
              </a:rPr>
              <a:t>Pruebas de funcionalidad</a:t>
            </a:r>
          </a:p>
        </p:txBody>
      </p:sp>
      <p:pic>
        <p:nvPicPr>
          <p:cNvPr id="3078" name="Picture 6" descr="Prueba - Iconos gratis de educación">
            <a:extLst>
              <a:ext uri="{FF2B5EF4-FFF2-40B4-BE49-F238E27FC236}">
                <a16:creationId xmlns:a16="http://schemas.microsoft.com/office/drawing/2014/main" id="{113FAC88-5585-4469-AAFD-51030BA90BF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32899" y="2682181"/>
            <a:ext cx="1703176" cy="1703176"/>
          </a:xfrm>
          <a:prstGeom prst="rect">
            <a:avLst/>
          </a:prstGeom>
          <a:noFill/>
          <a:extLst>
            <a:ext uri="{909E8E84-426E-40DD-AFC4-6F175D3DCCD1}">
              <a14:hiddenFill xmlns:a14="http://schemas.microsoft.com/office/drawing/2010/main">
                <a:solidFill>
                  <a:srgbClr val="FFFFFF"/>
                </a:solidFill>
              </a14:hiddenFill>
            </a:ext>
          </a:extLst>
        </p:spPr>
      </p:pic>
      <p:sp>
        <p:nvSpPr>
          <p:cNvPr id="2" name="Flecha: en U 1">
            <a:extLst>
              <a:ext uri="{FF2B5EF4-FFF2-40B4-BE49-F238E27FC236}">
                <a16:creationId xmlns:a16="http://schemas.microsoft.com/office/drawing/2014/main" id="{2A89E13B-7793-49C3-BEB0-55AF56E09B75}"/>
              </a:ext>
            </a:extLst>
          </p:cNvPr>
          <p:cNvSpPr/>
          <p:nvPr/>
        </p:nvSpPr>
        <p:spPr>
          <a:xfrm flipV="1">
            <a:off x="3378206" y="4908847"/>
            <a:ext cx="3844227" cy="1309017"/>
          </a:xfrm>
          <a:prstGeom prst="uturnArrow">
            <a:avLst>
              <a:gd name="adj1" fmla="val 22684"/>
              <a:gd name="adj2" fmla="val 25000"/>
              <a:gd name="adj3" fmla="val 25000"/>
              <a:gd name="adj4" fmla="val 43750"/>
              <a:gd name="adj5" fmla="val 75000"/>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tx1"/>
              </a:solidFill>
            </a:endParaRPr>
          </a:p>
        </p:txBody>
      </p:sp>
      <p:sp>
        <p:nvSpPr>
          <p:cNvPr id="49" name="Flecha: en U 48">
            <a:extLst>
              <a:ext uri="{FF2B5EF4-FFF2-40B4-BE49-F238E27FC236}">
                <a16:creationId xmlns:a16="http://schemas.microsoft.com/office/drawing/2014/main" id="{B5ABC688-6A10-4E93-ADA9-153518613C23}"/>
              </a:ext>
            </a:extLst>
          </p:cNvPr>
          <p:cNvSpPr/>
          <p:nvPr/>
        </p:nvSpPr>
        <p:spPr>
          <a:xfrm>
            <a:off x="7222433" y="1471289"/>
            <a:ext cx="3382067" cy="815603"/>
          </a:xfrm>
          <a:prstGeom prst="uturnArrow">
            <a:avLst>
              <a:gd name="adj1" fmla="val 26370"/>
              <a:gd name="adj2" fmla="val 23630"/>
              <a:gd name="adj3" fmla="val 25000"/>
              <a:gd name="adj4" fmla="val 43750"/>
              <a:gd name="adj5" fmla="val 100000"/>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chemeClr val="tx1"/>
              </a:solidFill>
            </a:endParaRPr>
          </a:p>
        </p:txBody>
      </p:sp>
      <p:pic>
        <p:nvPicPr>
          <p:cNvPr id="4098" name="Picture 2" descr="Vuforia AR SDK – All You Need to Know About | The Intellify">
            <a:extLst>
              <a:ext uri="{FF2B5EF4-FFF2-40B4-BE49-F238E27FC236}">
                <a16:creationId xmlns:a16="http://schemas.microsoft.com/office/drawing/2014/main" id="{D32E8D47-E0C9-44DB-BC6C-934E5CA4B21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177" t="19355" r="25663" b="22953"/>
          <a:stretch/>
        </p:blipFill>
        <p:spPr bwMode="auto">
          <a:xfrm>
            <a:off x="2595745" y="2049224"/>
            <a:ext cx="2158996" cy="148454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descr="Realidad Aumentada y marketing: los 6 ejemplos que debes conocer">
            <a:extLst>
              <a:ext uri="{FF2B5EF4-FFF2-40B4-BE49-F238E27FC236}">
                <a16:creationId xmlns:a16="http://schemas.microsoft.com/office/drawing/2014/main" id="{FB05CFBA-57D8-4558-9C26-C6CB54902E9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57024" y="2450974"/>
            <a:ext cx="2309176" cy="15387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7407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additive="base">
                                        <p:cTn id="11" dur="500" fill="hold"/>
                                        <p:tgtEl>
                                          <p:spTgt spid="4098"/>
                                        </p:tgtEl>
                                        <p:attrNameLst>
                                          <p:attrName>ppt_x</p:attrName>
                                        </p:attrNameLst>
                                      </p:cBhvr>
                                      <p:tavLst>
                                        <p:tav tm="0">
                                          <p:val>
                                            <p:strVal val="#ppt_x"/>
                                          </p:val>
                                        </p:tav>
                                        <p:tav tm="100000">
                                          <p:val>
                                            <p:strVal val="#ppt_x"/>
                                          </p:val>
                                        </p:tav>
                                      </p:tavLst>
                                    </p:anim>
                                    <p:anim calcmode="lin" valueType="num">
                                      <p:cBhvr additive="base">
                                        <p:cTn id="12"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fill="hold"/>
                                        <p:tgtEl>
                                          <p:spTgt spid="49"/>
                                        </p:tgtEl>
                                        <p:attrNameLst>
                                          <p:attrName>ppt_x</p:attrName>
                                        </p:attrNameLst>
                                      </p:cBhvr>
                                      <p:tavLst>
                                        <p:tav tm="0">
                                          <p:val>
                                            <p:strVal val="#ppt_x"/>
                                          </p:val>
                                        </p:tav>
                                        <p:tav tm="100000">
                                          <p:val>
                                            <p:strVal val="#ppt_x"/>
                                          </p:val>
                                        </p:tav>
                                      </p:tavLst>
                                    </p:anim>
                                    <p:anim calcmode="lin" valueType="num">
                                      <p:cBhvr additive="base">
                                        <p:cTn id="3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078"/>
                                        </p:tgtEl>
                                        <p:attrNameLst>
                                          <p:attrName>style.visibility</p:attrName>
                                        </p:attrNameLst>
                                      </p:cBhvr>
                                      <p:to>
                                        <p:strVal val="visible"/>
                                      </p:to>
                                    </p:set>
                                    <p:anim calcmode="lin" valueType="num">
                                      <p:cBhvr additive="base">
                                        <p:cTn id="39" dur="500" fill="hold"/>
                                        <p:tgtEl>
                                          <p:spTgt spid="3078"/>
                                        </p:tgtEl>
                                        <p:attrNameLst>
                                          <p:attrName>ppt_x</p:attrName>
                                        </p:attrNameLst>
                                      </p:cBhvr>
                                      <p:tavLst>
                                        <p:tav tm="0">
                                          <p:val>
                                            <p:strVal val="#ppt_x"/>
                                          </p:val>
                                        </p:tav>
                                        <p:tav tm="100000">
                                          <p:val>
                                            <p:strVal val="#ppt_x"/>
                                          </p:val>
                                        </p:tav>
                                      </p:tavLst>
                                    </p:anim>
                                    <p:anim calcmode="lin" valueType="num">
                                      <p:cBhvr additive="base">
                                        <p:cTn id="40" dur="500" fill="hold"/>
                                        <p:tgtEl>
                                          <p:spTgt spid="307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ppt_x"/>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5" grpId="0" animBg="1"/>
      <p:bldP spid="36" grpId="0" animBg="1"/>
      <p:bldP spid="2" grpId="0" animBg="1"/>
      <p:bldP spid="4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5"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25</a:t>
            </a:r>
            <a:endParaRPr lang="es-EC" sz="11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5"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III. CONSTRUCCIÓN DE LA SOLUCIÓN</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CONSTRUCCIÓN DE LA SOLUCIÓN</a:t>
            </a:r>
            <a:endParaRPr kumimoji="0" lang="es-ES" altLang="en-US" sz="2000" b="0" dirty="0">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5545" y="4735219"/>
            <a:ext cx="1806538"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4" name="Text Box 65">
            <a:extLst>
              <a:ext uri="{FF2B5EF4-FFF2-40B4-BE49-F238E27FC236}">
                <a16:creationId xmlns:a16="http://schemas.microsoft.com/office/drawing/2014/main" id="{45B94D2C-903A-41B5-99AC-AF016753B05E}"/>
              </a:ext>
            </a:extLst>
          </p:cNvPr>
          <p:cNvSpPr txBox="1">
            <a:spLocks noChangeArrowheads="1"/>
          </p:cNvSpPr>
          <p:nvPr/>
        </p:nvSpPr>
        <p:spPr bwMode="auto">
          <a:xfrm>
            <a:off x="2948909" y="1168825"/>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PROTOTIPO</a:t>
            </a:r>
          </a:p>
        </p:txBody>
      </p:sp>
      <p:pic>
        <p:nvPicPr>
          <p:cNvPr id="3" name="VIdeoRecorridoTesis7mins">
            <a:hlinkClick r:id="" action="ppaction://media"/>
            <a:extLst>
              <a:ext uri="{FF2B5EF4-FFF2-40B4-BE49-F238E27FC236}">
                <a16:creationId xmlns:a16="http://schemas.microsoft.com/office/drawing/2014/main" id="{377B2B97-3C11-4133-899D-F0E01C85817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450766" y="1474152"/>
            <a:ext cx="8852147" cy="4979332"/>
          </a:xfrm>
          <a:prstGeom prst="rect">
            <a:avLst/>
          </a:prstGeom>
        </p:spPr>
      </p:pic>
    </p:spTree>
    <p:extLst>
      <p:ext uri="{BB962C8B-B14F-4D97-AF65-F5344CB8AC3E}">
        <p14:creationId xmlns:p14="http://schemas.microsoft.com/office/powerpoint/2010/main" val="37083675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96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26</a:t>
            </a: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IV. VALIDACIÓN DEL PROTOTIPO</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VALIDACIÓN DEL PROTOTIPO</a:t>
            </a:r>
            <a:endParaRPr kumimoji="0" lang="es-ES" altLang="en-US" sz="2000" b="0" dirty="0">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5" name="Text Box 65">
            <a:extLst>
              <a:ext uri="{FF2B5EF4-FFF2-40B4-BE49-F238E27FC236}">
                <a16:creationId xmlns:a16="http://schemas.microsoft.com/office/drawing/2014/main" id="{42A34C70-8AA9-466E-8AC8-04D149F0EC2C}"/>
              </a:ext>
            </a:extLst>
          </p:cNvPr>
          <p:cNvSpPr txBox="1">
            <a:spLocks noChangeArrowheads="1"/>
          </p:cNvSpPr>
          <p:nvPr/>
        </p:nvSpPr>
        <p:spPr bwMode="auto">
          <a:xfrm>
            <a:off x="2948909" y="1167152"/>
            <a:ext cx="8012211"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700" dirty="0">
                <a:solidFill>
                  <a:schemeClr val="tx1"/>
                </a:solidFill>
                <a:cs typeface="Times New Roman" panose="02020603050405020304" pitchFamily="18" charset="0"/>
              </a:rPr>
              <a:t>MATRIZ DE EVALUACIÓN DE SOFTWARE EDUCATIVO PERE D’MARQUÉS</a:t>
            </a:r>
          </a:p>
        </p:txBody>
      </p:sp>
      <p:pic>
        <p:nvPicPr>
          <p:cNvPr id="36" name="Imagen 35"/>
          <p:cNvPicPr/>
          <p:nvPr/>
        </p:nvPicPr>
        <p:blipFill rotWithShape="1">
          <a:blip r:embed="rId5"/>
          <a:srcRect b="733"/>
          <a:stretch/>
        </p:blipFill>
        <p:spPr bwMode="auto">
          <a:xfrm>
            <a:off x="2246438" y="1649917"/>
            <a:ext cx="4290037" cy="2694868"/>
          </a:xfrm>
          <a:prstGeom prst="rect">
            <a:avLst/>
          </a:prstGeom>
          <a:ln>
            <a:noFill/>
          </a:ln>
          <a:extLst>
            <a:ext uri="{53640926-AAD7-44D8-BBD7-CCE9431645EC}">
              <a14:shadowObscured xmlns:a14="http://schemas.microsoft.com/office/drawing/2010/main"/>
            </a:ext>
          </a:extLst>
        </p:spPr>
      </p:pic>
      <p:pic>
        <p:nvPicPr>
          <p:cNvPr id="37" name="Imagen 36"/>
          <p:cNvPicPr/>
          <p:nvPr/>
        </p:nvPicPr>
        <p:blipFill rotWithShape="1">
          <a:blip r:embed="rId6"/>
          <a:srcRect t="742" b="905"/>
          <a:stretch/>
        </p:blipFill>
        <p:spPr bwMode="auto">
          <a:xfrm>
            <a:off x="6769342" y="1682230"/>
            <a:ext cx="4320000" cy="2662555"/>
          </a:xfrm>
          <a:prstGeom prst="rect">
            <a:avLst/>
          </a:prstGeom>
          <a:ln>
            <a:noFill/>
          </a:ln>
          <a:extLst>
            <a:ext uri="{53640926-AAD7-44D8-BBD7-CCE9431645EC}">
              <a14:shadowObscured xmlns:a14="http://schemas.microsoft.com/office/drawing/2010/main"/>
            </a:ext>
          </a:extLst>
        </p:spPr>
      </p:pic>
      <p:pic>
        <p:nvPicPr>
          <p:cNvPr id="51" name="Imagen 50"/>
          <p:cNvPicPr/>
          <p:nvPr/>
        </p:nvPicPr>
        <p:blipFill rotWithShape="1">
          <a:blip r:embed="rId7"/>
          <a:srcRect t="875" b="1929"/>
          <a:stretch/>
        </p:blipFill>
        <p:spPr bwMode="auto">
          <a:xfrm>
            <a:off x="2282348" y="4474432"/>
            <a:ext cx="4320000" cy="1764665"/>
          </a:xfrm>
          <a:prstGeom prst="rect">
            <a:avLst/>
          </a:prstGeom>
          <a:ln>
            <a:noFill/>
          </a:ln>
          <a:extLst>
            <a:ext uri="{53640926-AAD7-44D8-BBD7-CCE9431645EC}">
              <a14:shadowObscured xmlns:a14="http://schemas.microsoft.com/office/drawing/2010/main"/>
            </a:ext>
          </a:extLst>
        </p:spPr>
      </p:pic>
      <p:pic>
        <p:nvPicPr>
          <p:cNvPr id="52" name="Imagen 51"/>
          <p:cNvPicPr/>
          <p:nvPr/>
        </p:nvPicPr>
        <p:blipFill rotWithShape="1">
          <a:blip r:embed="rId8"/>
          <a:srcRect b="1386"/>
          <a:stretch/>
        </p:blipFill>
        <p:spPr bwMode="auto">
          <a:xfrm>
            <a:off x="6787297" y="4474431"/>
            <a:ext cx="4320000" cy="17646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473289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1000"/>
                                        <p:tgtEl>
                                          <p:spTgt spid="36"/>
                                        </p:tgtEl>
                                      </p:cBhvr>
                                    </p:animEffect>
                                    <p:anim calcmode="lin" valueType="num">
                                      <p:cBhvr>
                                        <p:cTn id="15" dur="1000" fill="hold"/>
                                        <p:tgtEl>
                                          <p:spTgt spid="36"/>
                                        </p:tgtEl>
                                        <p:attrNameLst>
                                          <p:attrName>ppt_x</p:attrName>
                                        </p:attrNameLst>
                                      </p:cBhvr>
                                      <p:tavLst>
                                        <p:tav tm="0">
                                          <p:val>
                                            <p:strVal val="#ppt_x"/>
                                          </p:val>
                                        </p:tav>
                                        <p:tav tm="100000">
                                          <p:val>
                                            <p:strVal val="#ppt_x"/>
                                          </p:val>
                                        </p:tav>
                                      </p:tavLst>
                                    </p:anim>
                                    <p:anim calcmode="lin" valueType="num">
                                      <p:cBhvr>
                                        <p:cTn id="1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1000"/>
                                        <p:tgtEl>
                                          <p:spTgt spid="37"/>
                                        </p:tgtEl>
                                      </p:cBhvr>
                                    </p:animEffect>
                                    <p:anim calcmode="lin" valueType="num">
                                      <p:cBhvr>
                                        <p:cTn id="22" dur="1000" fill="hold"/>
                                        <p:tgtEl>
                                          <p:spTgt spid="37"/>
                                        </p:tgtEl>
                                        <p:attrNameLst>
                                          <p:attrName>ppt_x</p:attrName>
                                        </p:attrNameLst>
                                      </p:cBhvr>
                                      <p:tavLst>
                                        <p:tav tm="0">
                                          <p:val>
                                            <p:strVal val="#ppt_x"/>
                                          </p:val>
                                        </p:tav>
                                        <p:tav tm="100000">
                                          <p:val>
                                            <p:strVal val="#ppt_x"/>
                                          </p:val>
                                        </p:tav>
                                      </p:tavLst>
                                    </p:anim>
                                    <p:anim calcmode="lin" valueType="num">
                                      <p:cBhvr>
                                        <p:cTn id="23"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1000"/>
                                        <p:tgtEl>
                                          <p:spTgt spid="52"/>
                                        </p:tgtEl>
                                      </p:cBhvr>
                                    </p:animEffect>
                                    <p:anim calcmode="lin" valueType="num">
                                      <p:cBhvr>
                                        <p:cTn id="36" dur="1000" fill="hold"/>
                                        <p:tgtEl>
                                          <p:spTgt spid="52"/>
                                        </p:tgtEl>
                                        <p:attrNameLst>
                                          <p:attrName>ppt_x</p:attrName>
                                        </p:attrNameLst>
                                      </p:cBhvr>
                                      <p:tavLst>
                                        <p:tav tm="0">
                                          <p:val>
                                            <p:strVal val="#ppt_x"/>
                                          </p:val>
                                        </p:tav>
                                        <p:tav tm="100000">
                                          <p:val>
                                            <p:strVal val="#ppt_x"/>
                                          </p:val>
                                        </p:tav>
                                      </p:tavLst>
                                    </p:anim>
                                    <p:anim calcmode="lin" valueType="num">
                                      <p:cBhvr>
                                        <p:cTn id="37"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26</a:t>
            </a: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IV. VALIDACIÓN DEL PROTOTIPO</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VALIDACIÓN DEL PROTOTIPO</a:t>
            </a:r>
            <a:endParaRPr kumimoji="0" lang="es-ES" altLang="en-US" sz="2000" b="0" dirty="0">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5" name="Text Box 65">
            <a:extLst>
              <a:ext uri="{FF2B5EF4-FFF2-40B4-BE49-F238E27FC236}">
                <a16:creationId xmlns:a16="http://schemas.microsoft.com/office/drawing/2014/main" id="{42A34C70-8AA9-466E-8AC8-04D149F0EC2C}"/>
              </a:ext>
            </a:extLst>
          </p:cNvPr>
          <p:cNvSpPr txBox="1">
            <a:spLocks noChangeArrowheads="1"/>
          </p:cNvSpPr>
          <p:nvPr/>
        </p:nvSpPr>
        <p:spPr bwMode="auto">
          <a:xfrm>
            <a:off x="2948909" y="1167152"/>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ASPECTOS PEDAGÓGICOS Y FUNCIONALES DEL SOFTWARE</a:t>
            </a:r>
          </a:p>
        </p:txBody>
      </p:sp>
      <p:pic>
        <p:nvPicPr>
          <p:cNvPr id="5" name="Imagen 4">
            <a:extLst>
              <a:ext uri="{FF2B5EF4-FFF2-40B4-BE49-F238E27FC236}">
                <a16:creationId xmlns:a16="http://schemas.microsoft.com/office/drawing/2014/main" id="{C63538C9-080F-403D-898F-F1AE22A2CEF7}"/>
              </a:ext>
            </a:extLst>
          </p:cNvPr>
          <p:cNvPicPr>
            <a:picLocks noChangeAspect="1"/>
          </p:cNvPicPr>
          <p:nvPr/>
        </p:nvPicPr>
        <p:blipFill>
          <a:blip r:embed="rId5"/>
          <a:stretch>
            <a:fillRect/>
          </a:stretch>
        </p:blipFill>
        <p:spPr>
          <a:xfrm>
            <a:off x="2331817" y="2147955"/>
            <a:ext cx="4535071" cy="3608246"/>
          </a:xfrm>
          <a:prstGeom prst="rect">
            <a:avLst/>
          </a:prstGeom>
        </p:spPr>
      </p:pic>
      <p:pic>
        <p:nvPicPr>
          <p:cNvPr id="7" name="Imagen 6">
            <a:extLst>
              <a:ext uri="{FF2B5EF4-FFF2-40B4-BE49-F238E27FC236}">
                <a16:creationId xmlns:a16="http://schemas.microsoft.com/office/drawing/2014/main" id="{6EA5A245-52E8-4FF2-A4BF-9F4E1E1C1BAB}"/>
              </a:ext>
            </a:extLst>
          </p:cNvPr>
          <p:cNvPicPr>
            <a:picLocks noChangeAspect="1"/>
          </p:cNvPicPr>
          <p:nvPr/>
        </p:nvPicPr>
        <p:blipFill>
          <a:blip r:embed="rId6"/>
          <a:stretch>
            <a:fillRect/>
          </a:stretch>
        </p:blipFill>
        <p:spPr>
          <a:xfrm>
            <a:off x="7002057" y="2119831"/>
            <a:ext cx="4799684" cy="3737158"/>
          </a:xfrm>
          <a:prstGeom prst="rect">
            <a:avLst/>
          </a:prstGeom>
        </p:spPr>
      </p:pic>
      <p:sp>
        <p:nvSpPr>
          <p:cNvPr id="49" name="CuadroTexto 48">
            <a:extLst>
              <a:ext uri="{FF2B5EF4-FFF2-40B4-BE49-F238E27FC236}">
                <a16:creationId xmlns:a16="http://schemas.microsoft.com/office/drawing/2014/main" id="{9E89973C-44A7-44DA-8E7F-0561D7458F49}"/>
              </a:ext>
            </a:extLst>
          </p:cNvPr>
          <p:cNvSpPr txBox="1"/>
          <p:nvPr/>
        </p:nvSpPr>
        <p:spPr>
          <a:xfrm>
            <a:off x="2299946" y="5856989"/>
            <a:ext cx="4535067" cy="369332"/>
          </a:xfrm>
          <a:prstGeom prst="rect">
            <a:avLst/>
          </a:prstGeom>
          <a:noFill/>
          <a:ln w="63500" cmpd="thickThin">
            <a:solidFill>
              <a:schemeClr val="tx1"/>
            </a:solidFill>
          </a:ln>
        </p:spPr>
        <p:txBody>
          <a:bodyPr wrap="square" rtlCol="0">
            <a:spAutoFit/>
          </a:bodyPr>
          <a:lstStyle/>
          <a:p>
            <a:pPr algn="ct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70% Aceptación</a:t>
            </a:r>
            <a:endParaRPr lang="es-EC" dirty="0">
              <a:latin typeface="+mj-lt"/>
            </a:endParaRPr>
          </a:p>
        </p:txBody>
      </p:sp>
      <p:sp>
        <p:nvSpPr>
          <p:cNvPr id="50" name="CuadroTexto 49">
            <a:extLst>
              <a:ext uri="{FF2B5EF4-FFF2-40B4-BE49-F238E27FC236}">
                <a16:creationId xmlns:a16="http://schemas.microsoft.com/office/drawing/2014/main" id="{AD271126-1B7B-4461-BD03-C32D2693A76E}"/>
              </a:ext>
            </a:extLst>
          </p:cNvPr>
          <p:cNvSpPr txBox="1"/>
          <p:nvPr/>
        </p:nvSpPr>
        <p:spPr>
          <a:xfrm>
            <a:off x="7266674" y="1628940"/>
            <a:ext cx="4535067" cy="369332"/>
          </a:xfrm>
          <a:prstGeom prst="rect">
            <a:avLst/>
          </a:prstGeom>
          <a:noFill/>
          <a:ln w="63500" cmpd="thickThin">
            <a:solidFill>
              <a:schemeClr val="tx1"/>
            </a:solidFill>
          </a:ln>
        </p:spPr>
        <p:txBody>
          <a:bodyPr wrap="square" rtlCol="0">
            <a:spAutoFit/>
          </a:bodyPr>
          <a:lstStyle/>
          <a:p>
            <a:pPr algn="ct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75% Aceptación</a:t>
            </a:r>
            <a:endParaRPr lang="es-EC" dirty="0">
              <a:latin typeface="+mj-lt"/>
            </a:endParaRPr>
          </a:p>
        </p:txBody>
      </p:sp>
    </p:spTree>
    <p:extLst>
      <p:ext uri="{BB962C8B-B14F-4D97-AF65-F5344CB8AC3E}">
        <p14:creationId xmlns:p14="http://schemas.microsoft.com/office/powerpoint/2010/main" val="28574237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500" fill="hold"/>
                                        <p:tgtEl>
                                          <p:spTgt spid="50"/>
                                        </p:tgtEl>
                                        <p:attrNameLst>
                                          <p:attrName>ppt_x</p:attrName>
                                        </p:attrNameLst>
                                      </p:cBhvr>
                                      <p:tavLst>
                                        <p:tav tm="0">
                                          <p:val>
                                            <p:strVal val="#ppt_x"/>
                                          </p:val>
                                        </p:tav>
                                        <p:tav tm="100000">
                                          <p:val>
                                            <p:strVal val="#ppt_x"/>
                                          </p:val>
                                        </p:tav>
                                      </p:tavLst>
                                    </p:anim>
                                    <p:anim calcmode="lin" valueType="num">
                                      <p:cBhvr additive="base">
                                        <p:cTn id="22"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27</a:t>
            </a:r>
            <a:endParaRPr lang="es-EC" sz="11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IV. VALIDACIÓN DEL PROTOTIPO</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VALIDACIÓN DEL PROTOTIPO</a:t>
            </a:r>
            <a:endParaRPr kumimoji="0" lang="es-ES" altLang="en-US" sz="2000" b="0" dirty="0">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5" name="Text Box 65">
            <a:extLst>
              <a:ext uri="{FF2B5EF4-FFF2-40B4-BE49-F238E27FC236}">
                <a16:creationId xmlns:a16="http://schemas.microsoft.com/office/drawing/2014/main" id="{42A34C70-8AA9-466E-8AC8-04D149F0EC2C}"/>
              </a:ext>
            </a:extLst>
          </p:cNvPr>
          <p:cNvSpPr txBox="1">
            <a:spLocks noChangeArrowheads="1"/>
          </p:cNvSpPr>
          <p:nvPr/>
        </p:nvSpPr>
        <p:spPr bwMode="auto">
          <a:xfrm>
            <a:off x="2948909" y="1167152"/>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ASPECTOS PEDAGÓGICOS Y FUNCIONALES DEL SOFTWARE</a:t>
            </a:r>
          </a:p>
        </p:txBody>
      </p:sp>
      <p:sp>
        <p:nvSpPr>
          <p:cNvPr id="49" name="CuadroTexto 48">
            <a:extLst>
              <a:ext uri="{FF2B5EF4-FFF2-40B4-BE49-F238E27FC236}">
                <a16:creationId xmlns:a16="http://schemas.microsoft.com/office/drawing/2014/main" id="{9E89973C-44A7-44DA-8E7F-0561D7458F49}"/>
              </a:ext>
            </a:extLst>
          </p:cNvPr>
          <p:cNvSpPr txBox="1"/>
          <p:nvPr/>
        </p:nvSpPr>
        <p:spPr>
          <a:xfrm>
            <a:off x="2299946" y="5856989"/>
            <a:ext cx="4535067" cy="369332"/>
          </a:xfrm>
          <a:prstGeom prst="rect">
            <a:avLst/>
          </a:prstGeom>
          <a:noFill/>
          <a:ln w="63500" cmpd="thickThin">
            <a:solidFill>
              <a:schemeClr val="tx1"/>
            </a:solidFill>
          </a:ln>
        </p:spPr>
        <p:txBody>
          <a:bodyPr wrap="square" rtlCol="0">
            <a:spAutoFit/>
          </a:bodyPr>
          <a:lstStyle/>
          <a:p>
            <a:pPr algn="ct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67% Aceptación</a:t>
            </a:r>
            <a:endParaRPr lang="es-EC" dirty="0">
              <a:latin typeface="+mj-lt"/>
            </a:endParaRPr>
          </a:p>
        </p:txBody>
      </p:sp>
      <p:sp>
        <p:nvSpPr>
          <p:cNvPr id="50" name="CuadroTexto 49">
            <a:extLst>
              <a:ext uri="{FF2B5EF4-FFF2-40B4-BE49-F238E27FC236}">
                <a16:creationId xmlns:a16="http://schemas.microsoft.com/office/drawing/2014/main" id="{AD271126-1B7B-4461-BD03-C32D2693A76E}"/>
              </a:ext>
            </a:extLst>
          </p:cNvPr>
          <p:cNvSpPr txBox="1"/>
          <p:nvPr/>
        </p:nvSpPr>
        <p:spPr>
          <a:xfrm>
            <a:off x="7266674" y="1628940"/>
            <a:ext cx="4535067" cy="369332"/>
          </a:xfrm>
          <a:prstGeom prst="rect">
            <a:avLst/>
          </a:prstGeom>
          <a:noFill/>
          <a:ln w="63500" cmpd="thickThin">
            <a:solidFill>
              <a:schemeClr val="tx1"/>
            </a:solidFill>
          </a:ln>
        </p:spPr>
        <p:txBody>
          <a:bodyPr wrap="square" rtlCol="0">
            <a:spAutoFit/>
          </a:bodyPr>
          <a:lstStyle/>
          <a:p>
            <a:pPr algn="ctr"/>
            <a:r>
              <a:rPr lang="es-ES" dirty="0">
                <a:latin typeface="Calibri" panose="020F0502020204030204" pitchFamily="34" charset="0"/>
                <a:ea typeface="Times New Roman" panose="02020603050405020304" pitchFamily="18" charset="0"/>
                <a:cs typeface="Times New Roman" panose="02020603050405020304" pitchFamily="18" charset="0"/>
              </a:rPr>
              <a:t>83</a:t>
            </a: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 Aceptación</a:t>
            </a:r>
            <a:endParaRPr lang="es-EC" dirty="0">
              <a:latin typeface="+mj-lt"/>
            </a:endParaRPr>
          </a:p>
        </p:txBody>
      </p:sp>
      <p:pic>
        <p:nvPicPr>
          <p:cNvPr id="3" name="Imagen 2">
            <a:extLst>
              <a:ext uri="{FF2B5EF4-FFF2-40B4-BE49-F238E27FC236}">
                <a16:creationId xmlns:a16="http://schemas.microsoft.com/office/drawing/2014/main" id="{EE81DD15-E644-499E-9578-2BEE5BBCEE82}"/>
              </a:ext>
            </a:extLst>
          </p:cNvPr>
          <p:cNvPicPr>
            <a:picLocks noChangeAspect="1"/>
          </p:cNvPicPr>
          <p:nvPr/>
        </p:nvPicPr>
        <p:blipFill>
          <a:blip r:embed="rId5"/>
          <a:stretch>
            <a:fillRect/>
          </a:stretch>
        </p:blipFill>
        <p:spPr>
          <a:xfrm>
            <a:off x="2225841" y="2119831"/>
            <a:ext cx="4621644" cy="3554008"/>
          </a:xfrm>
          <a:prstGeom prst="rect">
            <a:avLst/>
          </a:prstGeom>
        </p:spPr>
      </p:pic>
      <p:pic>
        <p:nvPicPr>
          <p:cNvPr id="6" name="Imagen 5">
            <a:extLst>
              <a:ext uri="{FF2B5EF4-FFF2-40B4-BE49-F238E27FC236}">
                <a16:creationId xmlns:a16="http://schemas.microsoft.com/office/drawing/2014/main" id="{4AFBD10D-263F-483E-94FF-61EC040B05ED}"/>
              </a:ext>
            </a:extLst>
          </p:cNvPr>
          <p:cNvPicPr>
            <a:picLocks noChangeAspect="1"/>
          </p:cNvPicPr>
          <p:nvPr/>
        </p:nvPicPr>
        <p:blipFill>
          <a:blip r:embed="rId6"/>
          <a:stretch>
            <a:fillRect/>
          </a:stretch>
        </p:blipFill>
        <p:spPr>
          <a:xfrm>
            <a:off x="7074126" y="2030074"/>
            <a:ext cx="4923699" cy="3844008"/>
          </a:xfrm>
          <a:prstGeom prst="rect">
            <a:avLst/>
          </a:prstGeom>
        </p:spPr>
      </p:pic>
    </p:spTree>
    <p:extLst>
      <p:ext uri="{BB962C8B-B14F-4D97-AF65-F5344CB8AC3E}">
        <p14:creationId xmlns:p14="http://schemas.microsoft.com/office/powerpoint/2010/main" val="27453758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ppt_x"/>
                                          </p:val>
                                        </p:tav>
                                        <p:tav tm="100000">
                                          <p:val>
                                            <p:strVal val="#ppt_x"/>
                                          </p:val>
                                        </p:tav>
                                      </p:tavLst>
                                    </p:anim>
                                    <p:anim calcmode="lin" valueType="num">
                                      <p:cBhvr additive="base">
                                        <p:cTn id="18" dur="500" fill="hold"/>
                                        <p:tgtEl>
                                          <p:spTgt spid="5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28</a:t>
            </a: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IV. VALIDACIÓN DEL PROTOTIPO</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VALIDACIÓN DEL PROTOTIPO</a:t>
            </a:r>
            <a:endParaRPr kumimoji="0" lang="es-ES" altLang="en-US" sz="2000" b="0" dirty="0">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5" name="Text Box 65">
            <a:extLst>
              <a:ext uri="{FF2B5EF4-FFF2-40B4-BE49-F238E27FC236}">
                <a16:creationId xmlns:a16="http://schemas.microsoft.com/office/drawing/2014/main" id="{42A34C70-8AA9-466E-8AC8-04D149F0EC2C}"/>
              </a:ext>
            </a:extLst>
          </p:cNvPr>
          <p:cNvSpPr txBox="1">
            <a:spLocks noChangeArrowheads="1"/>
          </p:cNvSpPr>
          <p:nvPr/>
        </p:nvSpPr>
        <p:spPr bwMode="auto">
          <a:xfrm>
            <a:off x="2948909" y="1167152"/>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ASPECTOS PEDAGÓGICOS Y FUNCIONALES DEL SOFTWARE</a:t>
            </a:r>
          </a:p>
        </p:txBody>
      </p:sp>
      <p:sp>
        <p:nvSpPr>
          <p:cNvPr id="49" name="CuadroTexto 48">
            <a:extLst>
              <a:ext uri="{FF2B5EF4-FFF2-40B4-BE49-F238E27FC236}">
                <a16:creationId xmlns:a16="http://schemas.microsoft.com/office/drawing/2014/main" id="{9E89973C-44A7-44DA-8E7F-0561D7458F49}"/>
              </a:ext>
            </a:extLst>
          </p:cNvPr>
          <p:cNvSpPr txBox="1"/>
          <p:nvPr/>
        </p:nvSpPr>
        <p:spPr>
          <a:xfrm>
            <a:off x="2299946" y="5856989"/>
            <a:ext cx="4535067" cy="369332"/>
          </a:xfrm>
          <a:prstGeom prst="rect">
            <a:avLst/>
          </a:prstGeom>
          <a:noFill/>
          <a:ln w="63500" cmpd="thickThin">
            <a:solidFill>
              <a:schemeClr val="tx1"/>
            </a:solidFill>
          </a:ln>
        </p:spPr>
        <p:txBody>
          <a:bodyPr wrap="square" rtlCol="0">
            <a:spAutoFit/>
          </a:bodyPr>
          <a:lstStyle/>
          <a:p>
            <a:pPr algn="ctr"/>
            <a:r>
              <a:rPr lang="es-ES" dirty="0">
                <a:latin typeface="Calibri" panose="020F0502020204030204" pitchFamily="34" charset="0"/>
                <a:ea typeface="Times New Roman" panose="02020603050405020304" pitchFamily="18" charset="0"/>
                <a:cs typeface="Times New Roman" panose="02020603050405020304" pitchFamily="18" charset="0"/>
              </a:rPr>
              <a:t>70</a:t>
            </a: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 Aceptación</a:t>
            </a:r>
            <a:endParaRPr lang="es-EC" dirty="0">
              <a:latin typeface="+mj-lt"/>
            </a:endParaRPr>
          </a:p>
        </p:txBody>
      </p:sp>
      <p:sp>
        <p:nvSpPr>
          <p:cNvPr id="50" name="CuadroTexto 49">
            <a:extLst>
              <a:ext uri="{FF2B5EF4-FFF2-40B4-BE49-F238E27FC236}">
                <a16:creationId xmlns:a16="http://schemas.microsoft.com/office/drawing/2014/main" id="{AD271126-1B7B-4461-BD03-C32D2693A76E}"/>
              </a:ext>
            </a:extLst>
          </p:cNvPr>
          <p:cNvSpPr txBox="1"/>
          <p:nvPr/>
        </p:nvSpPr>
        <p:spPr>
          <a:xfrm>
            <a:off x="7266674" y="1628940"/>
            <a:ext cx="4535067" cy="369332"/>
          </a:xfrm>
          <a:prstGeom prst="rect">
            <a:avLst/>
          </a:prstGeom>
          <a:noFill/>
          <a:ln w="63500" cmpd="thickThin">
            <a:solidFill>
              <a:schemeClr val="tx1"/>
            </a:solidFill>
          </a:ln>
        </p:spPr>
        <p:txBody>
          <a:bodyPr wrap="square" rtlCol="0">
            <a:spAutoFit/>
          </a:bodyPr>
          <a:lstStyle/>
          <a:p>
            <a:pPr algn="ctr"/>
            <a:r>
              <a:rPr lang="es-ES" dirty="0">
                <a:latin typeface="Calibri" panose="020F0502020204030204" pitchFamily="34" charset="0"/>
                <a:ea typeface="Times New Roman" panose="02020603050405020304" pitchFamily="18" charset="0"/>
                <a:cs typeface="Times New Roman" panose="02020603050405020304" pitchFamily="18" charset="0"/>
              </a:rPr>
              <a:t>80</a:t>
            </a: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 Aceptación</a:t>
            </a:r>
            <a:endParaRPr lang="es-EC" dirty="0">
              <a:latin typeface="+mj-lt"/>
            </a:endParaRPr>
          </a:p>
        </p:txBody>
      </p:sp>
      <p:pic>
        <p:nvPicPr>
          <p:cNvPr id="4" name="Imagen 3">
            <a:extLst>
              <a:ext uri="{FF2B5EF4-FFF2-40B4-BE49-F238E27FC236}">
                <a16:creationId xmlns:a16="http://schemas.microsoft.com/office/drawing/2014/main" id="{4C68C799-64AB-46E4-8B11-509C6784B136}"/>
              </a:ext>
            </a:extLst>
          </p:cNvPr>
          <p:cNvPicPr>
            <a:picLocks noChangeAspect="1"/>
          </p:cNvPicPr>
          <p:nvPr/>
        </p:nvPicPr>
        <p:blipFill>
          <a:blip r:embed="rId5"/>
          <a:stretch>
            <a:fillRect/>
          </a:stretch>
        </p:blipFill>
        <p:spPr>
          <a:xfrm>
            <a:off x="2113042" y="1751996"/>
            <a:ext cx="4986513" cy="3889480"/>
          </a:xfrm>
          <a:prstGeom prst="rect">
            <a:avLst/>
          </a:prstGeom>
        </p:spPr>
      </p:pic>
      <p:pic>
        <p:nvPicPr>
          <p:cNvPr id="7" name="Imagen 6">
            <a:extLst>
              <a:ext uri="{FF2B5EF4-FFF2-40B4-BE49-F238E27FC236}">
                <a16:creationId xmlns:a16="http://schemas.microsoft.com/office/drawing/2014/main" id="{D4229985-0B0B-4C26-ABFF-9844EDA39B34}"/>
              </a:ext>
            </a:extLst>
          </p:cNvPr>
          <p:cNvPicPr>
            <a:picLocks noChangeAspect="1"/>
          </p:cNvPicPr>
          <p:nvPr/>
        </p:nvPicPr>
        <p:blipFill rotWithShape="1">
          <a:blip r:embed="rId6"/>
          <a:srcRect l="853"/>
          <a:stretch/>
        </p:blipFill>
        <p:spPr>
          <a:xfrm>
            <a:off x="7061960" y="2174376"/>
            <a:ext cx="4955073" cy="3364194"/>
          </a:xfrm>
          <a:prstGeom prst="rect">
            <a:avLst/>
          </a:prstGeom>
        </p:spPr>
      </p:pic>
    </p:spTree>
    <p:extLst>
      <p:ext uri="{BB962C8B-B14F-4D97-AF65-F5344CB8AC3E}">
        <p14:creationId xmlns:p14="http://schemas.microsoft.com/office/powerpoint/2010/main" val="4432559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500" fill="hold"/>
                                        <p:tgtEl>
                                          <p:spTgt spid="50"/>
                                        </p:tgtEl>
                                        <p:attrNameLst>
                                          <p:attrName>ppt_x</p:attrName>
                                        </p:attrNameLst>
                                      </p:cBhvr>
                                      <p:tavLst>
                                        <p:tav tm="0">
                                          <p:val>
                                            <p:strVal val="#ppt_x"/>
                                          </p:val>
                                        </p:tav>
                                        <p:tav tm="100000">
                                          <p:val>
                                            <p:strVal val="#ppt_x"/>
                                          </p:val>
                                        </p:tav>
                                      </p:tavLst>
                                    </p:anim>
                                    <p:anim calcmode="lin" valueType="num">
                                      <p:cBhvr additive="base">
                                        <p:cTn id="22"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29</a:t>
            </a: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IV. VALIDACIÓN DEL PROTOTIPO</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VALIDACIÓN DEL PROTOTIPO</a:t>
            </a:r>
            <a:endParaRPr kumimoji="0" lang="es-ES" altLang="en-US" sz="2000" b="0" dirty="0">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5" name="Text Box 65">
            <a:extLst>
              <a:ext uri="{FF2B5EF4-FFF2-40B4-BE49-F238E27FC236}">
                <a16:creationId xmlns:a16="http://schemas.microsoft.com/office/drawing/2014/main" id="{42A34C70-8AA9-466E-8AC8-04D149F0EC2C}"/>
              </a:ext>
            </a:extLst>
          </p:cNvPr>
          <p:cNvSpPr txBox="1">
            <a:spLocks noChangeArrowheads="1"/>
          </p:cNvSpPr>
          <p:nvPr/>
        </p:nvSpPr>
        <p:spPr bwMode="auto">
          <a:xfrm>
            <a:off x="2948909" y="1167152"/>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ASPECTOS TÉCNICOS Y ESTÉTICOS DEL SOFTWARE</a:t>
            </a:r>
          </a:p>
        </p:txBody>
      </p:sp>
      <p:sp>
        <p:nvSpPr>
          <p:cNvPr id="49" name="CuadroTexto 48">
            <a:extLst>
              <a:ext uri="{FF2B5EF4-FFF2-40B4-BE49-F238E27FC236}">
                <a16:creationId xmlns:a16="http://schemas.microsoft.com/office/drawing/2014/main" id="{9E89973C-44A7-44DA-8E7F-0561D7458F49}"/>
              </a:ext>
            </a:extLst>
          </p:cNvPr>
          <p:cNvSpPr txBox="1"/>
          <p:nvPr/>
        </p:nvSpPr>
        <p:spPr>
          <a:xfrm>
            <a:off x="2299946" y="5856989"/>
            <a:ext cx="4535067" cy="369332"/>
          </a:xfrm>
          <a:prstGeom prst="rect">
            <a:avLst/>
          </a:prstGeom>
          <a:noFill/>
          <a:ln w="63500" cmpd="thickThin">
            <a:solidFill>
              <a:schemeClr val="tx1"/>
            </a:solidFill>
          </a:ln>
        </p:spPr>
        <p:txBody>
          <a:bodyPr wrap="square" rtlCol="0">
            <a:spAutoFit/>
          </a:bodyPr>
          <a:lstStyle/>
          <a:p>
            <a:pPr algn="ctr"/>
            <a:r>
              <a:rPr lang="es-ES" dirty="0">
                <a:latin typeface="Calibri" panose="020F0502020204030204" pitchFamily="34" charset="0"/>
                <a:ea typeface="Times New Roman" panose="02020603050405020304" pitchFamily="18" charset="0"/>
                <a:cs typeface="Times New Roman" panose="02020603050405020304" pitchFamily="18" charset="0"/>
              </a:rPr>
              <a:t>72</a:t>
            </a: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 Aceptación</a:t>
            </a:r>
            <a:endParaRPr lang="es-EC" dirty="0">
              <a:latin typeface="+mj-lt"/>
            </a:endParaRPr>
          </a:p>
        </p:txBody>
      </p:sp>
      <p:sp>
        <p:nvSpPr>
          <p:cNvPr id="50" name="CuadroTexto 49">
            <a:extLst>
              <a:ext uri="{FF2B5EF4-FFF2-40B4-BE49-F238E27FC236}">
                <a16:creationId xmlns:a16="http://schemas.microsoft.com/office/drawing/2014/main" id="{AD271126-1B7B-4461-BD03-C32D2693A76E}"/>
              </a:ext>
            </a:extLst>
          </p:cNvPr>
          <p:cNvSpPr txBox="1"/>
          <p:nvPr/>
        </p:nvSpPr>
        <p:spPr>
          <a:xfrm>
            <a:off x="7266674" y="1628940"/>
            <a:ext cx="4535067" cy="369332"/>
          </a:xfrm>
          <a:prstGeom prst="rect">
            <a:avLst/>
          </a:prstGeom>
          <a:noFill/>
          <a:ln w="63500" cmpd="thickThin">
            <a:solidFill>
              <a:schemeClr val="tx1"/>
            </a:solidFill>
          </a:ln>
        </p:spPr>
        <p:txBody>
          <a:bodyPr wrap="square" rtlCol="0">
            <a:spAutoFit/>
          </a:bodyPr>
          <a:lstStyle/>
          <a:p>
            <a:pPr algn="ctr"/>
            <a:r>
              <a:rPr lang="es-ES" dirty="0">
                <a:latin typeface="Calibri" panose="020F0502020204030204" pitchFamily="34" charset="0"/>
                <a:ea typeface="Times New Roman" panose="02020603050405020304" pitchFamily="18" charset="0"/>
                <a:cs typeface="Times New Roman" panose="02020603050405020304" pitchFamily="18" charset="0"/>
              </a:rPr>
              <a:t>65</a:t>
            </a: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 Aceptación</a:t>
            </a:r>
            <a:endParaRPr lang="es-EC" dirty="0">
              <a:latin typeface="+mj-lt"/>
            </a:endParaRPr>
          </a:p>
        </p:txBody>
      </p:sp>
      <p:pic>
        <p:nvPicPr>
          <p:cNvPr id="3" name="Imagen 2">
            <a:extLst>
              <a:ext uri="{FF2B5EF4-FFF2-40B4-BE49-F238E27FC236}">
                <a16:creationId xmlns:a16="http://schemas.microsoft.com/office/drawing/2014/main" id="{F1B58DEF-8204-476C-B593-3D8F37131C5A}"/>
              </a:ext>
            </a:extLst>
          </p:cNvPr>
          <p:cNvPicPr>
            <a:picLocks noChangeAspect="1"/>
          </p:cNvPicPr>
          <p:nvPr/>
        </p:nvPicPr>
        <p:blipFill>
          <a:blip r:embed="rId5"/>
          <a:stretch>
            <a:fillRect/>
          </a:stretch>
        </p:blipFill>
        <p:spPr>
          <a:xfrm>
            <a:off x="2348367" y="2251804"/>
            <a:ext cx="4319996" cy="3430585"/>
          </a:xfrm>
          <a:prstGeom prst="rect">
            <a:avLst/>
          </a:prstGeom>
        </p:spPr>
      </p:pic>
      <p:pic>
        <p:nvPicPr>
          <p:cNvPr id="6" name="Imagen 5">
            <a:extLst>
              <a:ext uri="{FF2B5EF4-FFF2-40B4-BE49-F238E27FC236}">
                <a16:creationId xmlns:a16="http://schemas.microsoft.com/office/drawing/2014/main" id="{BBBB6179-CB69-49E0-9028-09BABA8B94C9}"/>
              </a:ext>
            </a:extLst>
          </p:cNvPr>
          <p:cNvPicPr>
            <a:picLocks noChangeAspect="1"/>
          </p:cNvPicPr>
          <p:nvPr/>
        </p:nvPicPr>
        <p:blipFill>
          <a:blip r:embed="rId6"/>
          <a:stretch>
            <a:fillRect/>
          </a:stretch>
        </p:blipFill>
        <p:spPr>
          <a:xfrm>
            <a:off x="7257331" y="2212036"/>
            <a:ext cx="4191000" cy="3314700"/>
          </a:xfrm>
          <a:prstGeom prst="rect">
            <a:avLst/>
          </a:prstGeom>
        </p:spPr>
      </p:pic>
    </p:spTree>
    <p:extLst>
      <p:ext uri="{BB962C8B-B14F-4D97-AF65-F5344CB8AC3E}">
        <p14:creationId xmlns:p14="http://schemas.microsoft.com/office/powerpoint/2010/main" val="16218174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1000"/>
                                        <p:tgtEl>
                                          <p:spTgt spid="49"/>
                                        </p:tgtEl>
                                      </p:cBhvr>
                                    </p:animEffect>
                                    <p:anim calcmode="lin" valueType="num">
                                      <p:cBhvr>
                                        <p:cTn id="20" dur="1000" fill="hold"/>
                                        <p:tgtEl>
                                          <p:spTgt spid="49"/>
                                        </p:tgtEl>
                                        <p:attrNameLst>
                                          <p:attrName>ppt_x</p:attrName>
                                        </p:attrNameLst>
                                      </p:cBhvr>
                                      <p:tavLst>
                                        <p:tav tm="0">
                                          <p:val>
                                            <p:strVal val="#ppt_x"/>
                                          </p:val>
                                        </p:tav>
                                        <p:tav tm="100000">
                                          <p:val>
                                            <p:strVal val="#ppt_x"/>
                                          </p:val>
                                        </p:tav>
                                      </p:tavLst>
                                    </p:anim>
                                    <p:anim calcmode="lin" valueType="num">
                                      <p:cBhvr>
                                        <p:cTn id="21"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anim calcmode="lin" valueType="num">
                                      <p:cBhvr>
                                        <p:cTn id="27" dur="1000" fill="hold"/>
                                        <p:tgtEl>
                                          <p:spTgt spid="50"/>
                                        </p:tgtEl>
                                        <p:attrNameLst>
                                          <p:attrName>ppt_x</p:attrName>
                                        </p:attrNameLst>
                                      </p:cBhvr>
                                      <p:tavLst>
                                        <p:tav tm="0">
                                          <p:val>
                                            <p:strVal val="#ppt_x"/>
                                          </p:val>
                                        </p:tav>
                                        <p:tav tm="100000">
                                          <p:val>
                                            <p:strVal val="#ppt_x"/>
                                          </p:val>
                                        </p:tav>
                                      </p:tavLst>
                                    </p:anim>
                                    <p:anim calcmode="lin" valueType="num">
                                      <p:cBhvr>
                                        <p:cTn id="28" dur="1000" fill="hold"/>
                                        <p:tgtEl>
                                          <p:spTgt spid="50"/>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9" grpId="0" animBg="1"/>
      <p:bldP spid="5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30</a:t>
            </a: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IV. VALIDACIÓN DEL PROTOTIPO</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VALIDACIÓN DEL PROTOTIPO</a:t>
            </a:r>
            <a:endParaRPr kumimoji="0" lang="es-ES" altLang="en-US" sz="2000" b="0" dirty="0">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5" name="Text Box 65">
            <a:extLst>
              <a:ext uri="{FF2B5EF4-FFF2-40B4-BE49-F238E27FC236}">
                <a16:creationId xmlns:a16="http://schemas.microsoft.com/office/drawing/2014/main" id="{42A34C70-8AA9-466E-8AC8-04D149F0EC2C}"/>
              </a:ext>
            </a:extLst>
          </p:cNvPr>
          <p:cNvSpPr txBox="1">
            <a:spLocks noChangeArrowheads="1"/>
          </p:cNvSpPr>
          <p:nvPr/>
        </p:nvSpPr>
        <p:spPr bwMode="auto">
          <a:xfrm>
            <a:off x="2948909" y="1167152"/>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ASPECTOS TÉCNICOS Y ESTÉTICOS DEL SOFTWARE</a:t>
            </a:r>
          </a:p>
        </p:txBody>
      </p:sp>
      <p:sp>
        <p:nvSpPr>
          <p:cNvPr id="49" name="CuadroTexto 48">
            <a:extLst>
              <a:ext uri="{FF2B5EF4-FFF2-40B4-BE49-F238E27FC236}">
                <a16:creationId xmlns:a16="http://schemas.microsoft.com/office/drawing/2014/main" id="{9E89973C-44A7-44DA-8E7F-0561D7458F49}"/>
              </a:ext>
            </a:extLst>
          </p:cNvPr>
          <p:cNvSpPr txBox="1"/>
          <p:nvPr/>
        </p:nvSpPr>
        <p:spPr>
          <a:xfrm>
            <a:off x="2299946" y="5856989"/>
            <a:ext cx="4535067" cy="369332"/>
          </a:xfrm>
          <a:prstGeom prst="rect">
            <a:avLst/>
          </a:prstGeom>
          <a:noFill/>
          <a:ln w="63500" cmpd="thickThin">
            <a:solidFill>
              <a:schemeClr val="tx1"/>
            </a:solidFill>
          </a:ln>
        </p:spPr>
        <p:txBody>
          <a:bodyPr wrap="square" rtlCol="0">
            <a:spAutoFit/>
          </a:bodyPr>
          <a:lstStyle/>
          <a:p>
            <a:pPr algn="ct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97% Aceptación</a:t>
            </a:r>
            <a:endParaRPr lang="es-EC" dirty="0">
              <a:latin typeface="+mj-lt"/>
            </a:endParaRPr>
          </a:p>
        </p:txBody>
      </p:sp>
      <p:sp>
        <p:nvSpPr>
          <p:cNvPr id="50" name="CuadroTexto 49">
            <a:extLst>
              <a:ext uri="{FF2B5EF4-FFF2-40B4-BE49-F238E27FC236}">
                <a16:creationId xmlns:a16="http://schemas.microsoft.com/office/drawing/2014/main" id="{AD271126-1B7B-4461-BD03-C32D2693A76E}"/>
              </a:ext>
            </a:extLst>
          </p:cNvPr>
          <p:cNvSpPr txBox="1"/>
          <p:nvPr/>
        </p:nvSpPr>
        <p:spPr>
          <a:xfrm>
            <a:off x="7164751" y="1660654"/>
            <a:ext cx="4535067" cy="369332"/>
          </a:xfrm>
          <a:prstGeom prst="rect">
            <a:avLst/>
          </a:prstGeom>
          <a:noFill/>
          <a:ln w="63500" cmpd="thickThin">
            <a:solidFill>
              <a:schemeClr val="tx1"/>
            </a:solidFill>
          </a:ln>
        </p:spPr>
        <p:txBody>
          <a:bodyPr wrap="square" rtlCol="0">
            <a:spAutoFit/>
          </a:bodyPr>
          <a:lstStyle/>
          <a:p>
            <a:pPr algn="ctr"/>
            <a:r>
              <a:rPr lang="es-ES" dirty="0">
                <a:latin typeface="Calibri" panose="020F0502020204030204" pitchFamily="34" charset="0"/>
                <a:ea typeface="Times New Roman" panose="02020603050405020304" pitchFamily="18" charset="0"/>
                <a:cs typeface="Times New Roman" panose="02020603050405020304" pitchFamily="18" charset="0"/>
              </a:rPr>
              <a:t>89</a:t>
            </a: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 Aceptación</a:t>
            </a:r>
            <a:endParaRPr lang="es-EC" dirty="0">
              <a:latin typeface="+mj-lt"/>
            </a:endParaRPr>
          </a:p>
        </p:txBody>
      </p:sp>
      <p:pic>
        <p:nvPicPr>
          <p:cNvPr id="4" name="Imagen 3">
            <a:extLst>
              <a:ext uri="{FF2B5EF4-FFF2-40B4-BE49-F238E27FC236}">
                <a16:creationId xmlns:a16="http://schemas.microsoft.com/office/drawing/2014/main" id="{095C5B67-E4EA-4F58-83F2-705BA1CA3051}"/>
              </a:ext>
            </a:extLst>
          </p:cNvPr>
          <p:cNvPicPr>
            <a:picLocks noChangeAspect="1"/>
          </p:cNvPicPr>
          <p:nvPr/>
        </p:nvPicPr>
        <p:blipFill>
          <a:blip r:embed="rId5"/>
          <a:stretch>
            <a:fillRect/>
          </a:stretch>
        </p:blipFill>
        <p:spPr>
          <a:xfrm>
            <a:off x="2228400" y="2120401"/>
            <a:ext cx="4735709" cy="3561988"/>
          </a:xfrm>
          <a:prstGeom prst="rect">
            <a:avLst/>
          </a:prstGeom>
        </p:spPr>
      </p:pic>
      <p:pic>
        <p:nvPicPr>
          <p:cNvPr id="9" name="Imagen 8">
            <a:extLst>
              <a:ext uri="{FF2B5EF4-FFF2-40B4-BE49-F238E27FC236}">
                <a16:creationId xmlns:a16="http://schemas.microsoft.com/office/drawing/2014/main" id="{41BA0B79-1B75-47DC-A721-0259BDD9EB61}"/>
              </a:ext>
            </a:extLst>
          </p:cNvPr>
          <p:cNvPicPr>
            <a:picLocks noChangeAspect="1"/>
          </p:cNvPicPr>
          <p:nvPr/>
        </p:nvPicPr>
        <p:blipFill>
          <a:blip r:embed="rId6"/>
          <a:stretch>
            <a:fillRect/>
          </a:stretch>
        </p:blipFill>
        <p:spPr>
          <a:xfrm>
            <a:off x="7116227" y="2263267"/>
            <a:ext cx="4535066" cy="3623911"/>
          </a:xfrm>
          <a:prstGeom prst="rect">
            <a:avLst/>
          </a:prstGeom>
        </p:spPr>
      </p:pic>
    </p:spTree>
    <p:extLst>
      <p:ext uri="{BB962C8B-B14F-4D97-AF65-F5344CB8AC3E}">
        <p14:creationId xmlns:p14="http://schemas.microsoft.com/office/powerpoint/2010/main" val="3589276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anim calcmode="lin" valueType="num">
                                      <p:cBhvr>
                                        <p:cTn id="25" dur="1000" fill="hold"/>
                                        <p:tgtEl>
                                          <p:spTgt spid="50"/>
                                        </p:tgtEl>
                                        <p:attrNameLst>
                                          <p:attrName>ppt_x</p:attrName>
                                        </p:attrNameLst>
                                      </p:cBhvr>
                                      <p:tavLst>
                                        <p:tav tm="0">
                                          <p:val>
                                            <p:strVal val="#ppt_x"/>
                                          </p:val>
                                        </p:tav>
                                        <p:tav tm="100000">
                                          <p:val>
                                            <p:strVal val="#ppt_x"/>
                                          </p:val>
                                        </p:tav>
                                      </p:tavLst>
                                    </p:anim>
                                    <p:anim calcmode="lin" valueType="num">
                                      <p:cBhvr>
                                        <p:cTn id="26"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31</a:t>
            </a:r>
            <a:endParaRPr lang="es-EC" sz="11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IV. VALIDACIÓN DEL PROTOTIPO</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VALIDACIÓN DEL PROTOTIPO</a:t>
            </a:r>
            <a:endParaRPr kumimoji="0" lang="es-ES" altLang="en-US" sz="2000" b="0" dirty="0">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5" name="Text Box 65">
            <a:extLst>
              <a:ext uri="{FF2B5EF4-FFF2-40B4-BE49-F238E27FC236}">
                <a16:creationId xmlns:a16="http://schemas.microsoft.com/office/drawing/2014/main" id="{42A34C70-8AA9-466E-8AC8-04D149F0EC2C}"/>
              </a:ext>
            </a:extLst>
          </p:cNvPr>
          <p:cNvSpPr txBox="1">
            <a:spLocks noChangeArrowheads="1"/>
          </p:cNvSpPr>
          <p:nvPr/>
        </p:nvSpPr>
        <p:spPr bwMode="auto">
          <a:xfrm>
            <a:off x="2948909" y="1167152"/>
            <a:ext cx="801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800" dirty="0">
                <a:solidFill>
                  <a:schemeClr val="tx1"/>
                </a:solidFill>
                <a:cs typeface="Times New Roman" panose="02020603050405020304" pitchFamily="18" charset="0"/>
              </a:rPr>
              <a:t>RECURSOS DIDÁCTICOS QUE UTILIZA EL SOFTWARE</a:t>
            </a:r>
          </a:p>
        </p:txBody>
      </p:sp>
      <p:graphicFrame>
        <p:nvGraphicFramePr>
          <p:cNvPr id="34" name="Gráfico 33">
            <a:extLst>
              <a:ext uri="{FF2B5EF4-FFF2-40B4-BE49-F238E27FC236}">
                <a16:creationId xmlns:a16="http://schemas.microsoft.com/office/drawing/2014/main" id="{15126CD4-6D01-4D46-84C9-F29B3D9066A4}"/>
              </a:ext>
            </a:extLst>
          </p:cNvPr>
          <p:cNvGraphicFramePr/>
          <p:nvPr>
            <p:extLst>
              <p:ext uri="{D42A27DB-BD31-4B8C-83A1-F6EECF244321}">
                <p14:modId xmlns:p14="http://schemas.microsoft.com/office/powerpoint/2010/main" val="1441663097"/>
              </p:ext>
            </p:extLst>
          </p:nvPr>
        </p:nvGraphicFramePr>
        <p:xfrm>
          <a:off x="2514599" y="1815971"/>
          <a:ext cx="8821465" cy="484999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7497067"/>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32</a:t>
            </a:r>
            <a:endParaRPr lang="es-EC" sz="11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IV. VALIDACIÓN DEL PROTOTIPO</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t>VALIDACIÓN DEL PROTOTIPO</a:t>
            </a:r>
            <a:endParaRPr kumimoji="0" lang="es-ES" altLang="en-US" sz="2000" b="0" dirty="0">
              <a:latin typeface="Arial" panose="020B0604020202020204" pitchFamily="34" charset="0"/>
            </a:endParaRPr>
          </a:p>
        </p:txBody>
      </p:sp>
      <p:sp>
        <p:nvSpPr>
          <p:cNvPr id="47" name="Rectangle 4"/>
          <p:cNvSpPr>
            <a:spLocks noChangeArrowheads="1"/>
          </p:cNvSpPr>
          <p:nvPr/>
        </p:nvSpPr>
        <p:spPr bwMode="auto">
          <a:xfrm>
            <a:off x="145074" y="5204239"/>
            <a:ext cx="1997506"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CONCLUSIONES Y RECOMENDACIONES</a:t>
            </a:r>
            <a:endParaRPr kumimoji="0" lang="es-ES" altLang="en-US" sz="20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5" name="Text Box 65">
            <a:extLst>
              <a:ext uri="{FF2B5EF4-FFF2-40B4-BE49-F238E27FC236}">
                <a16:creationId xmlns:a16="http://schemas.microsoft.com/office/drawing/2014/main" id="{42A34C70-8AA9-466E-8AC8-04D149F0EC2C}"/>
              </a:ext>
            </a:extLst>
          </p:cNvPr>
          <p:cNvSpPr txBox="1">
            <a:spLocks noChangeArrowheads="1"/>
          </p:cNvSpPr>
          <p:nvPr/>
        </p:nvSpPr>
        <p:spPr bwMode="auto">
          <a:xfrm>
            <a:off x="2948909" y="1167152"/>
            <a:ext cx="8012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type="none" w="sm" len="sm"/>
                <a:tailEnd type="none" w="sm" len="sm"/>
              </a14:hiddenLine>
            </a:ext>
          </a:extLst>
        </p:spPr>
        <p:txBody>
          <a:bodyPr wrap="square">
            <a:spAutoFit/>
          </a:bodyP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a:spcBef>
                <a:spcPct val="50000"/>
              </a:spcBef>
            </a:pPr>
            <a:r>
              <a:rPr kumimoji="0" lang="es-ES" altLang="en-US" sz="1600" dirty="0">
                <a:solidFill>
                  <a:schemeClr val="tx1"/>
                </a:solidFill>
                <a:cs typeface="Times New Roman" panose="02020603050405020304" pitchFamily="18" charset="0"/>
              </a:rPr>
              <a:t>ESFUERZO COGNITIVO QUE EXIGEN LAS ACTIVIDADES DEL SOFTWARE</a:t>
            </a:r>
          </a:p>
        </p:txBody>
      </p:sp>
      <p:graphicFrame>
        <p:nvGraphicFramePr>
          <p:cNvPr id="26" name="Gráfico 25">
            <a:extLst>
              <a:ext uri="{FF2B5EF4-FFF2-40B4-BE49-F238E27FC236}">
                <a16:creationId xmlns:a16="http://schemas.microsoft.com/office/drawing/2014/main" id="{48AF9169-FF76-40AE-AF9F-37F9A884D203}"/>
              </a:ext>
            </a:extLst>
          </p:cNvPr>
          <p:cNvGraphicFramePr/>
          <p:nvPr>
            <p:extLst>
              <p:ext uri="{D42A27DB-BD31-4B8C-83A1-F6EECF244321}">
                <p14:modId xmlns:p14="http://schemas.microsoft.com/office/powerpoint/2010/main" val="1276593296"/>
              </p:ext>
            </p:extLst>
          </p:nvPr>
        </p:nvGraphicFramePr>
        <p:xfrm>
          <a:off x="2028519" y="1598668"/>
          <a:ext cx="9401473" cy="509757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80309931"/>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33</a:t>
            </a: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V. CONCLUSIONES</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55184" y="5218589"/>
            <a:ext cx="1912326" cy="4253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200" i="1" dirty="0"/>
              <a:t>CONCLUSIONES  RECOMENDACIONES</a:t>
            </a:r>
            <a:endParaRPr kumimoji="0" lang="es-ES" altLang="en-US" sz="1800" b="0" dirty="0">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6" name="Rectángulo: esquina doblada 35">
            <a:extLst>
              <a:ext uri="{FF2B5EF4-FFF2-40B4-BE49-F238E27FC236}">
                <a16:creationId xmlns:a16="http://schemas.microsoft.com/office/drawing/2014/main" id="{81035F96-B3BC-4F02-A729-37487A4A0E08}"/>
              </a:ext>
            </a:extLst>
          </p:cNvPr>
          <p:cNvSpPr/>
          <p:nvPr/>
        </p:nvSpPr>
        <p:spPr>
          <a:xfrm>
            <a:off x="2492771" y="1358900"/>
            <a:ext cx="9076929" cy="4388445"/>
          </a:xfrm>
          <a:prstGeom prst="foldedCorner">
            <a:avLst/>
          </a:prstGeom>
          <a:ln w="53975" cmpd="dbl">
            <a:prstDash val="solid"/>
            <a:extLst>
              <a:ext uri="{C807C97D-BFC1-408E-A445-0C87EB9F89A2}">
                <ask:lineSketchStyleProps xmlns:ask="http://schemas.microsoft.com/office/drawing/2018/sketchyshapes" sd="1219033472">
                  <a:custGeom>
                    <a:avLst/>
                    <a:gdLst>
                      <a:gd name="connsiteX0" fmla="*/ 0 w 8762978"/>
                      <a:gd name="connsiteY0" fmla="*/ 0 h 3419121"/>
                      <a:gd name="connsiteX1" fmla="*/ 496569 w 8762978"/>
                      <a:gd name="connsiteY1" fmla="*/ 0 h 3419121"/>
                      <a:gd name="connsiteX2" fmla="*/ 817878 w 8762978"/>
                      <a:gd name="connsiteY2" fmla="*/ 0 h 3419121"/>
                      <a:gd name="connsiteX3" fmla="*/ 1577336 w 8762978"/>
                      <a:gd name="connsiteY3" fmla="*/ 0 h 3419121"/>
                      <a:gd name="connsiteX4" fmla="*/ 2073905 w 8762978"/>
                      <a:gd name="connsiteY4" fmla="*/ 0 h 3419121"/>
                      <a:gd name="connsiteX5" fmla="*/ 2570474 w 8762978"/>
                      <a:gd name="connsiteY5" fmla="*/ 0 h 3419121"/>
                      <a:gd name="connsiteX6" fmla="*/ 3329932 w 8762978"/>
                      <a:gd name="connsiteY6" fmla="*/ 0 h 3419121"/>
                      <a:gd name="connsiteX7" fmla="*/ 3738871 w 8762978"/>
                      <a:gd name="connsiteY7" fmla="*/ 0 h 3419121"/>
                      <a:gd name="connsiteX8" fmla="*/ 4498329 w 8762978"/>
                      <a:gd name="connsiteY8" fmla="*/ 0 h 3419121"/>
                      <a:gd name="connsiteX9" fmla="*/ 5257787 w 8762978"/>
                      <a:gd name="connsiteY9" fmla="*/ 0 h 3419121"/>
                      <a:gd name="connsiteX10" fmla="*/ 5841985 w 8762978"/>
                      <a:gd name="connsiteY10" fmla="*/ 0 h 3419121"/>
                      <a:gd name="connsiteX11" fmla="*/ 6601443 w 8762978"/>
                      <a:gd name="connsiteY11" fmla="*/ 0 h 3419121"/>
                      <a:gd name="connsiteX12" fmla="*/ 7098012 w 8762978"/>
                      <a:gd name="connsiteY12" fmla="*/ 0 h 3419121"/>
                      <a:gd name="connsiteX13" fmla="*/ 7594581 w 8762978"/>
                      <a:gd name="connsiteY13" fmla="*/ 0 h 3419121"/>
                      <a:gd name="connsiteX14" fmla="*/ 8266409 w 8762978"/>
                      <a:gd name="connsiteY14" fmla="*/ 0 h 3419121"/>
                      <a:gd name="connsiteX15" fmla="*/ 8762978 w 8762978"/>
                      <a:gd name="connsiteY15" fmla="*/ 0 h 3419121"/>
                      <a:gd name="connsiteX16" fmla="*/ 8762978 w 8762978"/>
                      <a:gd name="connsiteY16" fmla="*/ 626836 h 3419121"/>
                      <a:gd name="connsiteX17" fmla="*/ 8762978 w 8762978"/>
                      <a:gd name="connsiteY17" fmla="*/ 1225180 h 3419121"/>
                      <a:gd name="connsiteX18" fmla="*/ 8762978 w 8762978"/>
                      <a:gd name="connsiteY18" fmla="*/ 1823524 h 3419121"/>
                      <a:gd name="connsiteX19" fmla="*/ 8762978 w 8762978"/>
                      <a:gd name="connsiteY19" fmla="*/ 2849256 h 3419121"/>
                      <a:gd name="connsiteX20" fmla="*/ 8495141 w 8762978"/>
                      <a:gd name="connsiteY20" fmla="*/ 3117093 h 3419121"/>
                      <a:gd name="connsiteX21" fmla="*/ 8193113 w 8762978"/>
                      <a:gd name="connsiteY21" fmla="*/ 3419121 h 3419121"/>
                      <a:gd name="connsiteX22" fmla="*/ 7607891 w 8762978"/>
                      <a:gd name="connsiteY22" fmla="*/ 3419121 h 3419121"/>
                      <a:gd name="connsiteX23" fmla="*/ 7022668 w 8762978"/>
                      <a:gd name="connsiteY23" fmla="*/ 3419121 h 3419121"/>
                      <a:gd name="connsiteX24" fmla="*/ 6519377 w 8762978"/>
                      <a:gd name="connsiteY24" fmla="*/ 3419121 h 3419121"/>
                      <a:gd name="connsiteX25" fmla="*/ 6179948 w 8762978"/>
                      <a:gd name="connsiteY25" fmla="*/ 3419121 h 3419121"/>
                      <a:gd name="connsiteX26" fmla="*/ 5840519 w 8762978"/>
                      <a:gd name="connsiteY26" fmla="*/ 3419121 h 3419121"/>
                      <a:gd name="connsiteX27" fmla="*/ 5173366 w 8762978"/>
                      <a:gd name="connsiteY27" fmla="*/ 3419121 h 3419121"/>
                      <a:gd name="connsiteX28" fmla="*/ 4752006 w 8762978"/>
                      <a:gd name="connsiteY28" fmla="*/ 3419121 h 3419121"/>
                      <a:gd name="connsiteX29" fmla="*/ 4002921 w 8762978"/>
                      <a:gd name="connsiteY29" fmla="*/ 3419121 h 3419121"/>
                      <a:gd name="connsiteX30" fmla="*/ 3499630 w 8762978"/>
                      <a:gd name="connsiteY30" fmla="*/ 3419121 h 3419121"/>
                      <a:gd name="connsiteX31" fmla="*/ 3160201 w 8762978"/>
                      <a:gd name="connsiteY31" fmla="*/ 3419121 h 3419121"/>
                      <a:gd name="connsiteX32" fmla="*/ 2493047 w 8762978"/>
                      <a:gd name="connsiteY32" fmla="*/ 3419121 h 3419121"/>
                      <a:gd name="connsiteX33" fmla="*/ 2071687 w 8762978"/>
                      <a:gd name="connsiteY33" fmla="*/ 3419121 h 3419121"/>
                      <a:gd name="connsiteX34" fmla="*/ 1404534 w 8762978"/>
                      <a:gd name="connsiteY34" fmla="*/ 3419121 h 3419121"/>
                      <a:gd name="connsiteX35" fmla="*/ 655449 w 8762978"/>
                      <a:gd name="connsiteY35" fmla="*/ 3419121 h 3419121"/>
                      <a:gd name="connsiteX36" fmla="*/ 0 w 8762978"/>
                      <a:gd name="connsiteY36" fmla="*/ 3419121 h 3419121"/>
                      <a:gd name="connsiteX37" fmla="*/ 0 w 8762978"/>
                      <a:gd name="connsiteY37" fmla="*/ 2780885 h 3419121"/>
                      <a:gd name="connsiteX38" fmla="*/ 0 w 8762978"/>
                      <a:gd name="connsiteY38" fmla="*/ 2279414 h 3419121"/>
                      <a:gd name="connsiteX39" fmla="*/ 0 w 8762978"/>
                      <a:gd name="connsiteY39" fmla="*/ 1709561 h 3419121"/>
                      <a:gd name="connsiteX40" fmla="*/ 0 w 8762978"/>
                      <a:gd name="connsiteY40" fmla="*/ 1105516 h 3419121"/>
                      <a:gd name="connsiteX41" fmla="*/ 0 w 8762978"/>
                      <a:gd name="connsiteY41" fmla="*/ 638236 h 3419121"/>
                      <a:gd name="connsiteX42" fmla="*/ 0 w 8762978"/>
                      <a:gd name="connsiteY42" fmla="*/ 0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78046 w 8762978"/>
                      <a:gd name="connsiteY3" fmla="*/ 3134189 h 3419121"/>
                      <a:gd name="connsiteX4" fmla="*/ 8193113 w 8762978"/>
                      <a:gd name="connsiteY4" fmla="*/ 3419121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83744 w 8762978"/>
                      <a:gd name="connsiteY3" fmla="*/ 3128490 h 3419121"/>
                      <a:gd name="connsiteX4" fmla="*/ 8193113 w 8762978"/>
                      <a:gd name="connsiteY4" fmla="*/ 3419121 h 3419121"/>
                      <a:gd name="connsiteX5" fmla="*/ 7607891 w 8762978"/>
                      <a:gd name="connsiteY5" fmla="*/ 3419121 h 3419121"/>
                      <a:gd name="connsiteX6" fmla="*/ 6858806 w 8762978"/>
                      <a:gd name="connsiteY6" fmla="*/ 3419121 h 3419121"/>
                      <a:gd name="connsiteX7" fmla="*/ 6273584 w 8762978"/>
                      <a:gd name="connsiteY7" fmla="*/ 3419121 h 3419121"/>
                      <a:gd name="connsiteX8" fmla="*/ 5934155 w 8762978"/>
                      <a:gd name="connsiteY8" fmla="*/ 3419121 h 3419121"/>
                      <a:gd name="connsiteX9" fmla="*/ 5512795 w 8762978"/>
                      <a:gd name="connsiteY9" fmla="*/ 3419121 h 3419121"/>
                      <a:gd name="connsiteX10" fmla="*/ 5009503 w 8762978"/>
                      <a:gd name="connsiteY10" fmla="*/ 3419121 h 3419121"/>
                      <a:gd name="connsiteX11" fmla="*/ 4342350 w 8762978"/>
                      <a:gd name="connsiteY11" fmla="*/ 3419121 h 3419121"/>
                      <a:gd name="connsiteX12" fmla="*/ 3675196 w 8762978"/>
                      <a:gd name="connsiteY12" fmla="*/ 3419121 h 3419121"/>
                      <a:gd name="connsiteX13" fmla="*/ 3089974 w 8762978"/>
                      <a:gd name="connsiteY13" fmla="*/ 3419121 h 3419121"/>
                      <a:gd name="connsiteX14" fmla="*/ 2586683 w 8762978"/>
                      <a:gd name="connsiteY14" fmla="*/ 3419121 h 3419121"/>
                      <a:gd name="connsiteX15" fmla="*/ 1837598 w 8762978"/>
                      <a:gd name="connsiteY15" fmla="*/ 3419121 h 3419121"/>
                      <a:gd name="connsiteX16" fmla="*/ 1252376 w 8762978"/>
                      <a:gd name="connsiteY16" fmla="*/ 3419121 h 3419121"/>
                      <a:gd name="connsiteX17" fmla="*/ 831016 w 8762978"/>
                      <a:gd name="connsiteY17" fmla="*/ 3419121 h 3419121"/>
                      <a:gd name="connsiteX18" fmla="*/ 0 w 8762978"/>
                      <a:gd name="connsiteY18" fmla="*/ 3419121 h 3419121"/>
                      <a:gd name="connsiteX19" fmla="*/ 0 w 8762978"/>
                      <a:gd name="connsiteY19" fmla="*/ 2951841 h 3419121"/>
                      <a:gd name="connsiteX20" fmla="*/ 0 w 8762978"/>
                      <a:gd name="connsiteY20" fmla="*/ 2347796 h 3419121"/>
                      <a:gd name="connsiteX21" fmla="*/ 0 w 8762978"/>
                      <a:gd name="connsiteY21" fmla="*/ 1812134 h 3419121"/>
                      <a:gd name="connsiteX22" fmla="*/ 0 w 8762978"/>
                      <a:gd name="connsiteY22" fmla="*/ 1310663 h 3419121"/>
                      <a:gd name="connsiteX23" fmla="*/ 0 w 8762978"/>
                      <a:gd name="connsiteY23" fmla="*/ 706618 h 3419121"/>
                      <a:gd name="connsiteX24" fmla="*/ 0 w 8762978"/>
                      <a:gd name="connsiteY24" fmla="*/ 0 h 3419121"/>
                      <a:gd name="connsiteX25" fmla="*/ 671828 w 8762978"/>
                      <a:gd name="connsiteY25" fmla="*/ 0 h 3419121"/>
                      <a:gd name="connsiteX26" fmla="*/ 993138 w 8762978"/>
                      <a:gd name="connsiteY26" fmla="*/ 0 h 3419121"/>
                      <a:gd name="connsiteX27" fmla="*/ 1314447 w 8762978"/>
                      <a:gd name="connsiteY27" fmla="*/ 0 h 3419121"/>
                      <a:gd name="connsiteX28" fmla="*/ 2073905 w 8762978"/>
                      <a:gd name="connsiteY28" fmla="*/ 0 h 3419121"/>
                      <a:gd name="connsiteX29" fmla="*/ 2395214 w 8762978"/>
                      <a:gd name="connsiteY29" fmla="*/ 0 h 3419121"/>
                      <a:gd name="connsiteX30" fmla="*/ 2716523 w 8762978"/>
                      <a:gd name="connsiteY30" fmla="*/ 0 h 3419121"/>
                      <a:gd name="connsiteX31" fmla="*/ 3388351 w 8762978"/>
                      <a:gd name="connsiteY31" fmla="*/ 0 h 3419121"/>
                      <a:gd name="connsiteX32" fmla="*/ 4147810 w 8762978"/>
                      <a:gd name="connsiteY32" fmla="*/ 0 h 3419121"/>
                      <a:gd name="connsiteX33" fmla="*/ 4907268 w 8762978"/>
                      <a:gd name="connsiteY33" fmla="*/ 0 h 3419121"/>
                      <a:gd name="connsiteX34" fmla="*/ 5403836 w 8762978"/>
                      <a:gd name="connsiteY34" fmla="*/ 0 h 3419121"/>
                      <a:gd name="connsiteX35" fmla="*/ 6163295 w 8762978"/>
                      <a:gd name="connsiteY35" fmla="*/ 0 h 3419121"/>
                      <a:gd name="connsiteX36" fmla="*/ 6835123 w 8762978"/>
                      <a:gd name="connsiteY36" fmla="*/ 0 h 3419121"/>
                      <a:gd name="connsiteX37" fmla="*/ 7156432 w 8762978"/>
                      <a:gd name="connsiteY37" fmla="*/ 0 h 3419121"/>
                      <a:gd name="connsiteX38" fmla="*/ 7653001 w 8762978"/>
                      <a:gd name="connsiteY38" fmla="*/ 0 h 3419121"/>
                      <a:gd name="connsiteX39" fmla="*/ 8762978 w 8762978"/>
                      <a:gd name="connsiteY39" fmla="*/ 0 h 3419121"/>
                      <a:gd name="connsiteX40" fmla="*/ 8762978 w 8762978"/>
                      <a:gd name="connsiteY40" fmla="*/ 626836 h 3419121"/>
                      <a:gd name="connsiteX41" fmla="*/ 8762978 w 8762978"/>
                      <a:gd name="connsiteY41" fmla="*/ 1168195 h 3419121"/>
                      <a:gd name="connsiteX42" fmla="*/ 8762978 w 8762978"/>
                      <a:gd name="connsiteY42" fmla="*/ 1652568 h 3419121"/>
                      <a:gd name="connsiteX43" fmla="*/ 8762978 w 8762978"/>
                      <a:gd name="connsiteY43" fmla="*/ 2136942 h 3419121"/>
                      <a:gd name="connsiteX44" fmla="*/ 8762978 w 8762978"/>
                      <a:gd name="connsiteY44" fmla="*/ 2849256 h 3419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762978" h="3419121" stroke="0" extrusionOk="0">
                        <a:moveTo>
                          <a:pt x="0" y="0"/>
                        </a:moveTo>
                        <a:cubicBezTo>
                          <a:pt x="209971" y="-52334"/>
                          <a:pt x="314719" y="36"/>
                          <a:pt x="496569" y="0"/>
                        </a:cubicBezTo>
                        <a:cubicBezTo>
                          <a:pt x="678419" y="-36"/>
                          <a:pt x="671564" y="17929"/>
                          <a:pt x="817878" y="0"/>
                        </a:cubicBezTo>
                        <a:cubicBezTo>
                          <a:pt x="964192" y="-17929"/>
                          <a:pt x="1294636" y="891"/>
                          <a:pt x="1577336" y="0"/>
                        </a:cubicBezTo>
                        <a:cubicBezTo>
                          <a:pt x="1860036" y="-891"/>
                          <a:pt x="1868349" y="23511"/>
                          <a:pt x="2073905" y="0"/>
                        </a:cubicBezTo>
                        <a:cubicBezTo>
                          <a:pt x="2279461" y="-23511"/>
                          <a:pt x="2349734" y="28240"/>
                          <a:pt x="2570474" y="0"/>
                        </a:cubicBezTo>
                        <a:cubicBezTo>
                          <a:pt x="2791214" y="-28240"/>
                          <a:pt x="3070501" y="26871"/>
                          <a:pt x="3329932" y="0"/>
                        </a:cubicBezTo>
                        <a:cubicBezTo>
                          <a:pt x="3589363" y="-26871"/>
                          <a:pt x="3545067" y="1064"/>
                          <a:pt x="3738871" y="0"/>
                        </a:cubicBezTo>
                        <a:cubicBezTo>
                          <a:pt x="3932675" y="-1064"/>
                          <a:pt x="4184473" y="4032"/>
                          <a:pt x="4498329" y="0"/>
                        </a:cubicBezTo>
                        <a:cubicBezTo>
                          <a:pt x="4812185" y="-4032"/>
                          <a:pt x="4884681" y="4984"/>
                          <a:pt x="5257787" y="0"/>
                        </a:cubicBezTo>
                        <a:cubicBezTo>
                          <a:pt x="5630893" y="-4984"/>
                          <a:pt x="5643945" y="57310"/>
                          <a:pt x="5841985" y="0"/>
                        </a:cubicBezTo>
                        <a:cubicBezTo>
                          <a:pt x="6040025" y="-57310"/>
                          <a:pt x="6395072" y="39564"/>
                          <a:pt x="6601443" y="0"/>
                        </a:cubicBezTo>
                        <a:cubicBezTo>
                          <a:pt x="6807814" y="-39564"/>
                          <a:pt x="6867516" y="35413"/>
                          <a:pt x="7098012" y="0"/>
                        </a:cubicBezTo>
                        <a:cubicBezTo>
                          <a:pt x="7328508" y="-35413"/>
                          <a:pt x="7408528" y="23873"/>
                          <a:pt x="7594581" y="0"/>
                        </a:cubicBezTo>
                        <a:cubicBezTo>
                          <a:pt x="7780634" y="-23873"/>
                          <a:pt x="8042978" y="39967"/>
                          <a:pt x="8266409" y="0"/>
                        </a:cubicBezTo>
                        <a:cubicBezTo>
                          <a:pt x="8489840" y="-39967"/>
                          <a:pt x="8561752" y="33006"/>
                          <a:pt x="8762978" y="0"/>
                        </a:cubicBezTo>
                        <a:cubicBezTo>
                          <a:pt x="8828999" y="192061"/>
                          <a:pt x="8697653" y="338862"/>
                          <a:pt x="8762978" y="626836"/>
                        </a:cubicBezTo>
                        <a:cubicBezTo>
                          <a:pt x="8828303" y="914810"/>
                          <a:pt x="8755461" y="1098679"/>
                          <a:pt x="8762978" y="1225180"/>
                        </a:cubicBezTo>
                        <a:cubicBezTo>
                          <a:pt x="8770495" y="1351681"/>
                          <a:pt x="8705280" y="1539360"/>
                          <a:pt x="8762978" y="1823524"/>
                        </a:cubicBezTo>
                        <a:cubicBezTo>
                          <a:pt x="8820676" y="2107688"/>
                          <a:pt x="8714551" y="2566992"/>
                          <a:pt x="8762978" y="2849256"/>
                        </a:cubicBezTo>
                        <a:cubicBezTo>
                          <a:pt x="8682847" y="2965394"/>
                          <a:pt x="8601742" y="2993901"/>
                          <a:pt x="8495141" y="3117093"/>
                        </a:cubicBezTo>
                        <a:cubicBezTo>
                          <a:pt x="8388540" y="3240285"/>
                          <a:pt x="8233345" y="3316045"/>
                          <a:pt x="8193113" y="3419121"/>
                        </a:cubicBezTo>
                        <a:cubicBezTo>
                          <a:pt x="7933348" y="3458937"/>
                          <a:pt x="7850081" y="3380547"/>
                          <a:pt x="7607891" y="3419121"/>
                        </a:cubicBezTo>
                        <a:cubicBezTo>
                          <a:pt x="7365701" y="3457695"/>
                          <a:pt x="7171648" y="3380117"/>
                          <a:pt x="7022668" y="3419121"/>
                        </a:cubicBezTo>
                        <a:cubicBezTo>
                          <a:pt x="6873688" y="3458125"/>
                          <a:pt x="6742850" y="3366557"/>
                          <a:pt x="6519377" y="3419121"/>
                        </a:cubicBezTo>
                        <a:cubicBezTo>
                          <a:pt x="6295904" y="3471685"/>
                          <a:pt x="6327611" y="3380481"/>
                          <a:pt x="6179948" y="3419121"/>
                        </a:cubicBezTo>
                        <a:cubicBezTo>
                          <a:pt x="6032285" y="3457761"/>
                          <a:pt x="5966064" y="3381603"/>
                          <a:pt x="5840519" y="3419121"/>
                        </a:cubicBezTo>
                        <a:cubicBezTo>
                          <a:pt x="5714974" y="3456639"/>
                          <a:pt x="5375335" y="3411300"/>
                          <a:pt x="5173366" y="3419121"/>
                        </a:cubicBezTo>
                        <a:cubicBezTo>
                          <a:pt x="4971397" y="3426942"/>
                          <a:pt x="4887567" y="3416642"/>
                          <a:pt x="4752006" y="3419121"/>
                        </a:cubicBezTo>
                        <a:cubicBezTo>
                          <a:pt x="4616445" y="3421600"/>
                          <a:pt x="4374194" y="3364249"/>
                          <a:pt x="4002921" y="3419121"/>
                        </a:cubicBezTo>
                        <a:cubicBezTo>
                          <a:pt x="3631648" y="3473993"/>
                          <a:pt x="3689876" y="3411256"/>
                          <a:pt x="3499630" y="3419121"/>
                        </a:cubicBezTo>
                        <a:cubicBezTo>
                          <a:pt x="3309384" y="3426986"/>
                          <a:pt x="3300704" y="3418280"/>
                          <a:pt x="3160201" y="3419121"/>
                        </a:cubicBezTo>
                        <a:cubicBezTo>
                          <a:pt x="3019698" y="3419962"/>
                          <a:pt x="2629758" y="3414307"/>
                          <a:pt x="2493047" y="3419121"/>
                        </a:cubicBezTo>
                        <a:cubicBezTo>
                          <a:pt x="2356336" y="3423935"/>
                          <a:pt x="2216205" y="3391935"/>
                          <a:pt x="2071687" y="3419121"/>
                        </a:cubicBezTo>
                        <a:cubicBezTo>
                          <a:pt x="1927169" y="3446307"/>
                          <a:pt x="1612869" y="3401005"/>
                          <a:pt x="1404534" y="3419121"/>
                        </a:cubicBezTo>
                        <a:cubicBezTo>
                          <a:pt x="1196199" y="3437237"/>
                          <a:pt x="930858" y="3351048"/>
                          <a:pt x="655449" y="3419121"/>
                        </a:cubicBezTo>
                        <a:cubicBezTo>
                          <a:pt x="380041" y="3487194"/>
                          <a:pt x="168506" y="3390178"/>
                          <a:pt x="0" y="3419121"/>
                        </a:cubicBezTo>
                        <a:cubicBezTo>
                          <a:pt x="-182" y="3244840"/>
                          <a:pt x="72458" y="3052814"/>
                          <a:pt x="0" y="2780885"/>
                        </a:cubicBezTo>
                        <a:cubicBezTo>
                          <a:pt x="-72458" y="2508956"/>
                          <a:pt x="55886" y="2450569"/>
                          <a:pt x="0" y="2279414"/>
                        </a:cubicBezTo>
                        <a:cubicBezTo>
                          <a:pt x="-55886" y="2108259"/>
                          <a:pt x="26097" y="1917274"/>
                          <a:pt x="0" y="1709561"/>
                        </a:cubicBezTo>
                        <a:cubicBezTo>
                          <a:pt x="-26097" y="1501848"/>
                          <a:pt x="14694" y="1396067"/>
                          <a:pt x="0" y="1105516"/>
                        </a:cubicBezTo>
                        <a:cubicBezTo>
                          <a:pt x="-14694" y="814966"/>
                          <a:pt x="272" y="803670"/>
                          <a:pt x="0" y="638236"/>
                        </a:cubicBezTo>
                        <a:cubicBezTo>
                          <a:pt x="-272" y="472802"/>
                          <a:pt x="14809" y="130384"/>
                          <a:pt x="0" y="0"/>
                        </a:cubicBezTo>
                        <a:close/>
                      </a:path>
                      <a:path w="8762978" h="3419121" fill="darkenLess" stroke="0" extrusionOk="0">
                        <a:moveTo>
                          <a:pt x="8193113" y="3419121"/>
                        </a:moveTo>
                        <a:cubicBezTo>
                          <a:pt x="8216443" y="3214523"/>
                          <a:pt x="8260080" y="3168367"/>
                          <a:pt x="8307086" y="2963229"/>
                        </a:cubicBezTo>
                        <a:cubicBezTo>
                          <a:pt x="8522689" y="2895652"/>
                          <a:pt x="8569249" y="2931229"/>
                          <a:pt x="8762978" y="2849256"/>
                        </a:cubicBezTo>
                        <a:cubicBezTo>
                          <a:pt x="8720719" y="2954397"/>
                          <a:pt x="8506836" y="3045572"/>
                          <a:pt x="8478046" y="3134189"/>
                        </a:cubicBezTo>
                        <a:cubicBezTo>
                          <a:pt x="8449256" y="3222806"/>
                          <a:pt x="8311207" y="3262369"/>
                          <a:pt x="8193113" y="3419121"/>
                        </a:cubicBezTo>
                        <a:close/>
                      </a:path>
                      <a:path w="8762978" h="3419121" fill="none" extrusionOk="0">
                        <a:moveTo>
                          <a:pt x="8193113" y="3419121"/>
                        </a:moveTo>
                        <a:cubicBezTo>
                          <a:pt x="8223879" y="3200519"/>
                          <a:pt x="8277368" y="3122059"/>
                          <a:pt x="8307086" y="2963229"/>
                        </a:cubicBezTo>
                        <a:cubicBezTo>
                          <a:pt x="8466612" y="2889094"/>
                          <a:pt x="8628820" y="2885222"/>
                          <a:pt x="8762978" y="2849256"/>
                        </a:cubicBezTo>
                        <a:cubicBezTo>
                          <a:pt x="8705818" y="2971723"/>
                          <a:pt x="8592306" y="3017328"/>
                          <a:pt x="8483744" y="3128490"/>
                        </a:cubicBezTo>
                        <a:cubicBezTo>
                          <a:pt x="8375182" y="3239652"/>
                          <a:pt x="8267965" y="3334975"/>
                          <a:pt x="8193113" y="3419121"/>
                        </a:cubicBezTo>
                        <a:cubicBezTo>
                          <a:pt x="8022724" y="3445734"/>
                          <a:pt x="7758315" y="3381500"/>
                          <a:pt x="7607891" y="3419121"/>
                        </a:cubicBezTo>
                        <a:cubicBezTo>
                          <a:pt x="7457467" y="3456742"/>
                          <a:pt x="7067744" y="3403828"/>
                          <a:pt x="6858806" y="3419121"/>
                        </a:cubicBezTo>
                        <a:cubicBezTo>
                          <a:pt x="6649868" y="3434414"/>
                          <a:pt x="6558244" y="3356655"/>
                          <a:pt x="6273584" y="3419121"/>
                        </a:cubicBezTo>
                        <a:cubicBezTo>
                          <a:pt x="5988924" y="3481587"/>
                          <a:pt x="6010874" y="3408686"/>
                          <a:pt x="5934155" y="3419121"/>
                        </a:cubicBezTo>
                        <a:cubicBezTo>
                          <a:pt x="5857436" y="3429556"/>
                          <a:pt x="5683254" y="3394617"/>
                          <a:pt x="5512795" y="3419121"/>
                        </a:cubicBezTo>
                        <a:cubicBezTo>
                          <a:pt x="5342336" y="3443625"/>
                          <a:pt x="5133617" y="3370621"/>
                          <a:pt x="5009503" y="3419121"/>
                        </a:cubicBezTo>
                        <a:cubicBezTo>
                          <a:pt x="4885389" y="3467621"/>
                          <a:pt x="4490305" y="3375002"/>
                          <a:pt x="4342350" y="3419121"/>
                        </a:cubicBezTo>
                        <a:cubicBezTo>
                          <a:pt x="4194395" y="3463240"/>
                          <a:pt x="3881230" y="3343643"/>
                          <a:pt x="3675196" y="3419121"/>
                        </a:cubicBezTo>
                        <a:cubicBezTo>
                          <a:pt x="3469162" y="3494599"/>
                          <a:pt x="3337911" y="3417493"/>
                          <a:pt x="3089974" y="3419121"/>
                        </a:cubicBezTo>
                        <a:cubicBezTo>
                          <a:pt x="2842037" y="3420749"/>
                          <a:pt x="2805357" y="3382561"/>
                          <a:pt x="2586683" y="3419121"/>
                        </a:cubicBezTo>
                        <a:cubicBezTo>
                          <a:pt x="2368009" y="3455681"/>
                          <a:pt x="2109848" y="3356292"/>
                          <a:pt x="1837598" y="3419121"/>
                        </a:cubicBezTo>
                        <a:cubicBezTo>
                          <a:pt x="1565349" y="3481950"/>
                          <a:pt x="1433724" y="3401325"/>
                          <a:pt x="1252376" y="3419121"/>
                        </a:cubicBezTo>
                        <a:cubicBezTo>
                          <a:pt x="1071028" y="3436917"/>
                          <a:pt x="1006880" y="3398285"/>
                          <a:pt x="831016" y="3419121"/>
                        </a:cubicBezTo>
                        <a:cubicBezTo>
                          <a:pt x="655152" y="3439957"/>
                          <a:pt x="304228" y="3344048"/>
                          <a:pt x="0" y="3419121"/>
                        </a:cubicBezTo>
                        <a:cubicBezTo>
                          <a:pt x="-32597" y="3272893"/>
                          <a:pt x="23175" y="3135311"/>
                          <a:pt x="0" y="2951841"/>
                        </a:cubicBezTo>
                        <a:cubicBezTo>
                          <a:pt x="-23175" y="2768371"/>
                          <a:pt x="66826" y="2623663"/>
                          <a:pt x="0" y="2347796"/>
                        </a:cubicBezTo>
                        <a:cubicBezTo>
                          <a:pt x="-66826" y="2071929"/>
                          <a:pt x="5826" y="2034024"/>
                          <a:pt x="0" y="1812134"/>
                        </a:cubicBezTo>
                        <a:cubicBezTo>
                          <a:pt x="-5826" y="1590244"/>
                          <a:pt x="18854" y="1432002"/>
                          <a:pt x="0" y="1310663"/>
                        </a:cubicBezTo>
                        <a:cubicBezTo>
                          <a:pt x="-18854" y="1189324"/>
                          <a:pt x="13858" y="949408"/>
                          <a:pt x="0" y="706618"/>
                        </a:cubicBezTo>
                        <a:cubicBezTo>
                          <a:pt x="-13858" y="463828"/>
                          <a:pt x="67233" y="167835"/>
                          <a:pt x="0" y="0"/>
                        </a:cubicBezTo>
                        <a:cubicBezTo>
                          <a:pt x="162638" y="-29417"/>
                          <a:pt x="411631" y="63784"/>
                          <a:pt x="671828" y="0"/>
                        </a:cubicBezTo>
                        <a:cubicBezTo>
                          <a:pt x="932025" y="-63784"/>
                          <a:pt x="864840" y="35985"/>
                          <a:pt x="993138" y="0"/>
                        </a:cubicBezTo>
                        <a:cubicBezTo>
                          <a:pt x="1121436" y="-35985"/>
                          <a:pt x="1164563" y="26681"/>
                          <a:pt x="1314447" y="0"/>
                        </a:cubicBezTo>
                        <a:cubicBezTo>
                          <a:pt x="1464331" y="-26681"/>
                          <a:pt x="1818754" y="81088"/>
                          <a:pt x="2073905" y="0"/>
                        </a:cubicBezTo>
                        <a:cubicBezTo>
                          <a:pt x="2329056" y="-81088"/>
                          <a:pt x="2287206" y="25158"/>
                          <a:pt x="2395214" y="0"/>
                        </a:cubicBezTo>
                        <a:cubicBezTo>
                          <a:pt x="2503222" y="-25158"/>
                          <a:pt x="2597827" y="8560"/>
                          <a:pt x="2716523" y="0"/>
                        </a:cubicBezTo>
                        <a:cubicBezTo>
                          <a:pt x="2835219" y="-8560"/>
                          <a:pt x="3097423" y="56053"/>
                          <a:pt x="3388351" y="0"/>
                        </a:cubicBezTo>
                        <a:cubicBezTo>
                          <a:pt x="3679279" y="-56053"/>
                          <a:pt x="3820113" y="39804"/>
                          <a:pt x="4147810" y="0"/>
                        </a:cubicBezTo>
                        <a:cubicBezTo>
                          <a:pt x="4475507" y="-39804"/>
                          <a:pt x="4587692" y="80085"/>
                          <a:pt x="4907268" y="0"/>
                        </a:cubicBezTo>
                        <a:cubicBezTo>
                          <a:pt x="5226844" y="-80085"/>
                          <a:pt x="5228028" y="1058"/>
                          <a:pt x="5403836" y="0"/>
                        </a:cubicBezTo>
                        <a:cubicBezTo>
                          <a:pt x="5579644" y="-1058"/>
                          <a:pt x="5978724" y="66590"/>
                          <a:pt x="6163295" y="0"/>
                        </a:cubicBezTo>
                        <a:cubicBezTo>
                          <a:pt x="6347866" y="-66590"/>
                          <a:pt x="6549862" y="39539"/>
                          <a:pt x="6835123" y="0"/>
                        </a:cubicBezTo>
                        <a:cubicBezTo>
                          <a:pt x="7120384" y="-39539"/>
                          <a:pt x="7087654" y="21357"/>
                          <a:pt x="7156432" y="0"/>
                        </a:cubicBezTo>
                        <a:cubicBezTo>
                          <a:pt x="7225210" y="-21357"/>
                          <a:pt x="7465480" y="5408"/>
                          <a:pt x="7653001" y="0"/>
                        </a:cubicBezTo>
                        <a:cubicBezTo>
                          <a:pt x="7840522" y="-5408"/>
                          <a:pt x="8352329" y="86964"/>
                          <a:pt x="8762978" y="0"/>
                        </a:cubicBezTo>
                        <a:cubicBezTo>
                          <a:pt x="8793521" y="272623"/>
                          <a:pt x="8748429" y="359602"/>
                          <a:pt x="8762978" y="626836"/>
                        </a:cubicBezTo>
                        <a:cubicBezTo>
                          <a:pt x="8777527" y="894070"/>
                          <a:pt x="8718838" y="1046022"/>
                          <a:pt x="8762978" y="1168195"/>
                        </a:cubicBezTo>
                        <a:cubicBezTo>
                          <a:pt x="8807118" y="1290368"/>
                          <a:pt x="8723491" y="1476337"/>
                          <a:pt x="8762978" y="1652568"/>
                        </a:cubicBezTo>
                        <a:cubicBezTo>
                          <a:pt x="8802465" y="1828799"/>
                          <a:pt x="8706984" y="1971525"/>
                          <a:pt x="8762978" y="2136942"/>
                        </a:cubicBezTo>
                        <a:cubicBezTo>
                          <a:pt x="8818972" y="2302359"/>
                          <a:pt x="8705211" y="2671445"/>
                          <a:pt x="8762978" y="2849256"/>
                        </a:cubicBezTo>
                      </a:path>
                      <a:path w="8762978" h="3419121" fill="none" stroke="0" extrusionOk="0">
                        <a:moveTo>
                          <a:pt x="8193113" y="3419121"/>
                        </a:moveTo>
                        <a:cubicBezTo>
                          <a:pt x="8196613" y="3199102"/>
                          <a:pt x="8316524" y="3081851"/>
                          <a:pt x="8307086" y="2963229"/>
                        </a:cubicBezTo>
                        <a:cubicBezTo>
                          <a:pt x="8420602" y="2924774"/>
                          <a:pt x="8591950" y="2939590"/>
                          <a:pt x="8762978" y="2849256"/>
                        </a:cubicBezTo>
                        <a:cubicBezTo>
                          <a:pt x="8686953" y="2946080"/>
                          <a:pt x="8519355" y="3058665"/>
                          <a:pt x="8466648" y="3145586"/>
                        </a:cubicBezTo>
                        <a:cubicBezTo>
                          <a:pt x="8413941" y="3232507"/>
                          <a:pt x="8261860" y="3324009"/>
                          <a:pt x="8193113" y="3419121"/>
                        </a:cubicBezTo>
                        <a:cubicBezTo>
                          <a:pt x="7934789" y="3452169"/>
                          <a:pt x="7739336" y="3406078"/>
                          <a:pt x="7607891" y="3419121"/>
                        </a:cubicBezTo>
                        <a:cubicBezTo>
                          <a:pt x="7476446" y="3432164"/>
                          <a:pt x="7199024" y="3386479"/>
                          <a:pt x="7022668" y="3419121"/>
                        </a:cubicBezTo>
                        <a:cubicBezTo>
                          <a:pt x="6846312" y="3451763"/>
                          <a:pt x="6658485" y="3341470"/>
                          <a:pt x="6355515" y="3419121"/>
                        </a:cubicBezTo>
                        <a:cubicBezTo>
                          <a:pt x="6052545" y="3496772"/>
                          <a:pt x="5758230" y="3364615"/>
                          <a:pt x="5606430" y="3419121"/>
                        </a:cubicBezTo>
                        <a:cubicBezTo>
                          <a:pt x="5454631" y="3473627"/>
                          <a:pt x="5267747" y="3400611"/>
                          <a:pt x="4939277" y="3419121"/>
                        </a:cubicBezTo>
                        <a:cubicBezTo>
                          <a:pt x="4610807" y="3437631"/>
                          <a:pt x="4350354" y="3413835"/>
                          <a:pt x="4190192" y="3419121"/>
                        </a:cubicBezTo>
                        <a:cubicBezTo>
                          <a:pt x="4030030" y="3424407"/>
                          <a:pt x="3746557" y="3400322"/>
                          <a:pt x="3523039" y="3419121"/>
                        </a:cubicBezTo>
                        <a:cubicBezTo>
                          <a:pt x="3299521" y="3437920"/>
                          <a:pt x="3202101" y="3394856"/>
                          <a:pt x="3101678" y="3419121"/>
                        </a:cubicBezTo>
                        <a:cubicBezTo>
                          <a:pt x="3001255" y="3443386"/>
                          <a:pt x="2734457" y="3343039"/>
                          <a:pt x="2434525" y="3419121"/>
                        </a:cubicBezTo>
                        <a:cubicBezTo>
                          <a:pt x="2134593" y="3495203"/>
                          <a:pt x="2107959" y="3372620"/>
                          <a:pt x="1931234" y="3419121"/>
                        </a:cubicBezTo>
                        <a:cubicBezTo>
                          <a:pt x="1754509" y="3465622"/>
                          <a:pt x="1634689" y="3381955"/>
                          <a:pt x="1509874" y="3419121"/>
                        </a:cubicBezTo>
                        <a:cubicBezTo>
                          <a:pt x="1385059" y="3456287"/>
                          <a:pt x="1243897" y="3401705"/>
                          <a:pt x="1170445" y="3419121"/>
                        </a:cubicBezTo>
                        <a:cubicBezTo>
                          <a:pt x="1096993" y="3436537"/>
                          <a:pt x="944895" y="3416133"/>
                          <a:pt x="749085" y="3419121"/>
                        </a:cubicBezTo>
                        <a:cubicBezTo>
                          <a:pt x="553275" y="3422109"/>
                          <a:pt x="155075" y="3363434"/>
                          <a:pt x="0" y="3419121"/>
                        </a:cubicBezTo>
                        <a:cubicBezTo>
                          <a:pt x="-48922" y="3299618"/>
                          <a:pt x="62195" y="3013184"/>
                          <a:pt x="0" y="2849268"/>
                        </a:cubicBezTo>
                        <a:cubicBezTo>
                          <a:pt x="-62195" y="2685352"/>
                          <a:pt x="64376" y="2366873"/>
                          <a:pt x="0" y="2211032"/>
                        </a:cubicBezTo>
                        <a:cubicBezTo>
                          <a:pt x="-64376" y="2055191"/>
                          <a:pt x="73207" y="1734890"/>
                          <a:pt x="0" y="1572796"/>
                        </a:cubicBezTo>
                        <a:cubicBezTo>
                          <a:pt x="-73207" y="1410702"/>
                          <a:pt x="66777" y="1205959"/>
                          <a:pt x="0" y="1002942"/>
                        </a:cubicBezTo>
                        <a:cubicBezTo>
                          <a:pt x="-66777" y="799925"/>
                          <a:pt x="23514" y="310176"/>
                          <a:pt x="0" y="0"/>
                        </a:cubicBezTo>
                        <a:cubicBezTo>
                          <a:pt x="235746" y="-5121"/>
                          <a:pt x="455965" y="44132"/>
                          <a:pt x="584199" y="0"/>
                        </a:cubicBezTo>
                        <a:cubicBezTo>
                          <a:pt x="712433" y="-44132"/>
                          <a:pt x="867403" y="43985"/>
                          <a:pt x="993138" y="0"/>
                        </a:cubicBezTo>
                        <a:cubicBezTo>
                          <a:pt x="1118873" y="-43985"/>
                          <a:pt x="1210835" y="5236"/>
                          <a:pt x="1402076" y="0"/>
                        </a:cubicBezTo>
                        <a:cubicBezTo>
                          <a:pt x="1593317" y="-5236"/>
                          <a:pt x="1680472" y="15043"/>
                          <a:pt x="1811015" y="0"/>
                        </a:cubicBezTo>
                        <a:cubicBezTo>
                          <a:pt x="1941558" y="-15043"/>
                          <a:pt x="2057618" y="41852"/>
                          <a:pt x="2219954" y="0"/>
                        </a:cubicBezTo>
                        <a:cubicBezTo>
                          <a:pt x="2382290" y="-41852"/>
                          <a:pt x="2480613" y="40586"/>
                          <a:pt x="2716523" y="0"/>
                        </a:cubicBezTo>
                        <a:cubicBezTo>
                          <a:pt x="2952433" y="-40586"/>
                          <a:pt x="3009376" y="35228"/>
                          <a:pt x="3125462" y="0"/>
                        </a:cubicBezTo>
                        <a:cubicBezTo>
                          <a:pt x="3241548" y="-35228"/>
                          <a:pt x="3447887" y="56359"/>
                          <a:pt x="3622031" y="0"/>
                        </a:cubicBezTo>
                        <a:cubicBezTo>
                          <a:pt x="3796175" y="-56359"/>
                          <a:pt x="4119523" y="80055"/>
                          <a:pt x="4293859" y="0"/>
                        </a:cubicBezTo>
                        <a:cubicBezTo>
                          <a:pt x="4468195" y="-80055"/>
                          <a:pt x="4549572" y="24546"/>
                          <a:pt x="4702798" y="0"/>
                        </a:cubicBezTo>
                        <a:cubicBezTo>
                          <a:pt x="4856024" y="-24546"/>
                          <a:pt x="4869748" y="9570"/>
                          <a:pt x="5024107" y="0"/>
                        </a:cubicBezTo>
                        <a:cubicBezTo>
                          <a:pt x="5178466" y="-9570"/>
                          <a:pt x="5567966" y="84932"/>
                          <a:pt x="5783565" y="0"/>
                        </a:cubicBezTo>
                        <a:cubicBezTo>
                          <a:pt x="5999164" y="-84932"/>
                          <a:pt x="6021810" y="31198"/>
                          <a:pt x="6104875" y="0"/>
                        </a:cubicBezTo>
                        <a:cubicBezTo>
                          <a:pt x="6187940" y="-31198"/>
                          <a:pt x="6453174" y="11371"/>
                          <a:pt x="6689073" y="0"/>
                        </a:cubicBezTo>
                        <a:cubicBezTo>
                          <a:pt x="6924972" y="-11371"/>
                          <a:pt x="6922463" y="32758"/>
                          <a:pt x="7010382" y="0"/>
                        </a:cubicBezTo>
                        <a:cubicBezTo>
                          <a:pt x="7098301" y="-32758"/>
                          <a:pt x="7447291" y="31625"/>
                          <a:pt x="7682211" y="0"/>
                        </a:cubicBezTo>
                        <a:cubicBezTo>
                          <a:pt x="7917131" y="-31625"/>
                          <a:pt x="8023192" y="66976"/>
                          <a:pt x="8266409" y="0"/>
                        </a:cubicBezTo>
                        <a:cubicBezTo>
                          <a:pt x="8509626" y="-66976"/>
                          <a:pt x="8515264" y="29429"/>
                          <a:pt x="8762978" y="0"/>
                        </a:cubicBezTo>
                        <a:cubicBezTo>
                          <a:pt x="8788088" y="254120"/>
                          <a:pt x="8718796" y="428173"/>
                          <a:pt x="8762978" y="569851"/>
                        </a:cubicBezTo>
                        <a:cubicBezTo>
                          <a:pt x="8807160" y="711529"/>
                          <a:pt x="8710454" y="827100"/>
                          <a:pt x="8762978" y="1082717"/>
                        </a:cubicBezTo>
                        <a:cubicBezTo>
                          <a:pt x="8815502" y="1338334"/>
                          <a:pt x="8702702" y="1444578"/>
                          <a:pt x="8762978" y="1681061"/>
                        </a:cubicBezTo>
                        <a:cubicBezTo>
                          <a:pt x="8823254" y="1917544"/>
                          <a:pt x="8726699" y="2034008"/>
                          <a:pt x="8762978" y="2165435"/>
                        </a:cubicBezTo>
                        <a:cubicBezTo>
                          <a:pt x="8799257" y="2296862"/>
                          <a:pt x="8718946" y="2617812"/>
                          <a:pt x="8762978" y="2849256"/>
                        </a:cubicBezTo>
                      </a:path>
                    </a:pathLst>
                  </a:custGeom>
                  <ask:type>
                    <ask:lineSketchNone/>
                  </ask:type>
                </ask:lineSketchStyleProps>
              </a:ext>
            </a:extLst>
          </a:ln>
        </p:spPr>
        <p:style>
          <a:lnRef idx="2">
            <a:schemeClr val="dk1"/>
          </a:lnRef>
          <a:fillRef idx="1">
            <a:schemeClr val="lt1"/>
          </a:fillRef>
          <a:effectRef idx="0">
            <a:schemeClr val="dk1"/>
          </a:effectRef>
          <a:fontRef idx="minor">
            <a:schemeClr val="dk1"/>
          </a:fontRef>
        </p:style>
        <p:txBody>
          <a:bodyPr rIns="504000" rtlCol="0" anchor="ctr"/>
          <a:lstStyle/>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p:txBody>
      </p:sp>
      <p:pic>
        <p:nvPicPr>
          <p:cNvPr id="37" name="Picture 2" descr="Resultado de imagen para objective png green">
            <a:extLst>
              <a:ext uri="{FF2B5EF4-FFF2-40B4-BE49-F238E27FC236}">
                <a16:creationId xmlns:a16="http://schemas.microsoft.com/office/drawing/2014/main" id="{0ADA0C8E-8F83-412D-9884-B40AD63591B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88468" y="1865233"/>
            <a:ext cx="373090" cy="36975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Resultado de imagen para objective png green">
            <a:extLst>
              <a:ext uri="{FF2B5EF4-FFF2-40B4-BE49-F238E27FC236}">
                <a16:creationId xmlns:a16="http://schemas.microsoft.com/office/drawing/2014/main" id="{DE6BEDDF-14A5-48BA-9AB0-AAD84D346D7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86486" y="2915364"/>
            <a:ext cx="373090" cy="36975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Resultado de imagen para objective png green">
            <a:extLst>
              <a:ext uri="{FF2B5EF4-FFF2-40B4-BE49-F238E27FC236}">
                <a16:creationId xmlns:a16="http://schemas.microsoft.com/office/drawing/2014/main" id="{E805A300-8482-4AE7-8E7C-E90FEA16323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87199" y="4296748"/>
            <a:ext cx="373090" cy="369759"/>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3202728" y="1728540"/>
            <a:ext cx="8223820" cy="1200329"/>
          </a:xfrm>
          <a:prstGeom prst="rect">
            <a:avLst/>
          </a:prstGeom>
          <a:noFill/>
        </p:spPr>
        <p:txBody>
          <a:bodyPr wrap="square" rtlCol="0">
            <a:spAutoFit/>
          </a:bodyPr>
          <a:lstStyle/>
          <a:p>
            <a:r>
              <a:rPr lang="es-ES" dirty="0">
                <a:latin typeface="+mj-lt"/>
              </a:rPr>
              <a:t>Luego de un análisis de campo, con la ayuda de profesionales que conocen del área de </a:t>
            </a:r>
          </a:p>
          <a:p>
            <a:pPr algn="just"/>
            <a:r>
              <a:rPr lang="es-ES" dirty="0">
                <a:latin typeface="+mj-lt"/>
              </a:rPr>
              <a:t>Biotecnología, se pudo determinar las especies representativas que habitan en el bosque</a:t>
            </a:r>
          </a:p>
          <a:p>
            <a:r>
              <a:rPr lang="es-ES" dirty="0">
                <a:latin typeface="+mj-lt"/>
              </a:rPr>
              <a:t>de Polylepis, ubicado en el Parque Nacional Cayambe-Coca.</a:t>
            </a:r>
          </a:p>
          <a:p>
            <a:endParaRPr lang="es-EC" dirty="0"/>
          </a:p>
        </p:txBody>
      </p:sp>
      <p:sp>
        <p:nvSpPr>
          <p:cNvPr id="3" name="CuadroTexto 2"/>
          <p:cNvSpPr txBox="1"/>
          <p:nvPr/>
        </p:nvSpPr>
        <p:spPr>
          <a:xfrm>
            <a:off x="3218981" y="2830902"/>
            <a:ext cx="8192153" cy="1477328"/>
          </a:xfrm>
          <a:prstGeom prst="rect">
            <a:avLst/>
          </a:prstGeom>
          <a:noFill/>
        </p:spPr>
        <p:txBody>
          <a:bodyPr wrap="square" rtlCol="0">
            <a:spAutoFit/>
          </a:bodyPr>
          <a:lstStyle/>
          <a:p>
            <a:pPr marL="0" lvl="2" algn="just"/>
            <a:r>
              <a:rPr lang="es-ES" dirty="0">
                <a:latin typeface="+mj-lt"/>
              </a:rPr>
              <a:t>En el Ecuador, la deforestación de los bosques andinos representa un problema que ha contribuido al cambio climático, ya que, según estudios realizados en los años 90 nuestro país contaba con el 69,9% de bosques que albergaban muchas especies únicas, sin embargo, este porcentaje se ha reducido al 42% del área total de nuestro país.</a:t>
            </a:r>
          </a:p>
          <a:p>
            <a:endParaRPr lang="es-EC" dirty="0"/>
          </a:p>
        </p:txBody>
      </p:sp>
      <p:sp>
        <p:nvSpPr>
          <p:cNvPr id="4" name="CuadroTexto 3"/>
          <p:cNvSpPr txBox="1"/>
          <p:nvPr/>
        </p:nvSpPr>
        <p:spPr>
          <a:xfrm>
            <a:off x="12146281" y="4722801"/>
            <a:ext cx="45719" cy="369332"/>
          </a:xfrm>
          <a:prstGeom prst="rect">
            <a:avLst/>
          </a:prstGeom>
          <a:noFill/>
        </p:spPr>
        <p:txBody>
          <a:bodyPr wrap="square" rtlCol="0">
            <a:spAutoFit/>
          </a:bodyPr>
          <a:lstStyle/>
          <a:p>
            <a:endParaRPr lang="es-EC" dirty="0"/>
          </a:p>
        </p:txBody>
      </p:sp>
      <p:sp>
        <p:nvSpPr>
          <p:cNvPr id="5" name="CuadroTexto 4"/>
          <p:cNvSpPr txBox="1"/>
          <p:nvPr/>
        </p:nvSpPr>
        <p:spPr>
          <a:xfrm>
            <a:off x="11918731" y="4177862"/>
            <a:ext cx="45719" cy="369332"/>
          </a:xfrm>
          <a:prstGeom prst="rect">
            <a:avLst/>
          </a:prstGeom>
          <a:noFill/>
        </p:spPr>
        <p:txBody>
          <a:bodyPr wrap="square" rtlCol="0">
            <a:spAutoFit/>
          </a:bodyPr>
          <a:lstStyle/>
          <a:p>
            <a:endParaRPr lang="es-EC" dirty="0"/>
          </a:p>
        </p:txBody>
      </p:sp>
      <p:sp>
        <p:nvSpPr>
          <p:cNvPr id="6" name="CuadroTexto 5"/>
          <p:cNvSpPr txBox="1"/>
          <p:nvPr/>
        </p:nvSpPr>
        <p:spPr>
          <a:xfrm>
            <a:off x="3202727" y="4242336"/>
            <a:ext cx="8133347" cy="646331"/>
          </a:xfrm>
          <a:prstGeom prst="rect">
            <a:avLst/>
          </a:prstGeom>
          <a:noFill/>
        </p:spPr>
        <p:txBody>
          <a:bodyPr wrap="square" rtlCol="0">
            <a:spAutoFit/>
          </a:bodyPr>
          <a:lstStyle/>
          <a:p>
            <a:r>
              <a:rPr lang="es-ES" dirty="0">
                <a:latin typeface="+mj-lt"/>
              </a:rPr>
              <a:t>La metodología SCRUM nos permite el trabajo colaborativo, eficiente y adaptativo a los cambios sugeridos por el cliente.</a:t>
            </a:r>
          </a:p>
        </p:txBody>
      </p:sp>
    </p:spTree>
    <p:extLst>
      <p:ext uri="{BB962C8B-B14F-4D97-AF65-F5344CB8AC3E}">
        <p14:creationId xmlns:p14="http://schemas.microsoft.com/office/powerpoint/2010/main" val="12127998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ppt_x"/>
                                          </p:val>
                                        </p:tav>
                                        <p:tav tm="100000">
                                          <p:val>
                                            <p:strVal val="#ppt_x"/>
                                          </p:val>
                                        </p:tav>
                                      </p:tavLst>
                                    </p:anim>
                                    <p:anim calcmode="lin" valueType="num">
                                      <p:cBhvr additive="base">
                                        <p:cTn id="18" dur="500" fill="hold"/>
                                        <p:tgtEl>
                                          <p:spTgt spid="4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34</a:t>
            </a:r>
            <a:endParaRPr lang="es-EC" sz="11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V. CONCLUSIONES</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55184" y="5218589"/>
            <a:ext cx="1912326" cy="4253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200" i="1" dirty="0"/>
              <a:t>CONCLUSIONES  RECOMENDACIONES</a:t>
            </a:r>
            <a:endParaRPr kumimoji="0" lang="es-ES" altLang="en-US" sz="1800" b="0" dirty="0">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6" name="Rectángulo: esquina doblada 35">
            <a:extLst>
              <a:ext uri="{FF2B5EF4-FFF2-40B4-BE49-F238E27FC236}">
                <a16:creationId xmlns:a16="http://schemas.microsoft.com/office/drawing/2014/main" id="{81035F96-B3BC-4F02-A729-37487A4A0E08}"/>
              </a:ext>
            </a:extLst>
          </p:cNvPr>
          <p:cNvSpPr/>
          <p:nvPr/>
        </p:nvSpPr>
        <p:spPr>
          <a:xfrm>
            <a:off x="2567664" y="1430563"/>
            <a:ext cx="9076929" cy="5235400"/>
          </a:xfrm>
          <a:prstGeom prst="foldedCorner">
            <a:avLst/>
          </a:prstGeom>
          <a:ln w="53975" cmpd="dbl">
            <a:prstDash val="solid"/>
            <a:extLst>
              <a:ext uri="{C807C97D-BFC1-408E-A445-0C87EB9F89A2}">
                <ask:lineSketchStyleProps xmlns:ask="http://schemas.microsoft.com/office/drawing/2018/sketchyshapes" sd="1219033472">
                  <a:custGeom>
                    <a:avLst/>
                    <a:gdLst>
                      <a:gd name="connsiteX0" fmla="*/ 0 w 8762978"/>
                      <a:gd name="connsiteY0" fmla="*/ 0 h 3419121"/>
                      <a:gd name="connsiteX1" fmla="*/ 496569 w 8762978"/>
                      <a:gd name="connsiteY1" fmla="*/ 0 h 3419121"/>
                      <a:gd name="connsiteX2" fmla="*/ 817878 w 8762978"/>
                      <a:gd name="connsiteY2" fmla="*/ 0 h 3419121"/>
                      <a:gd name="connsiteX3" fmla="*/ 1577336 w 8762978"/>
                      <a:gd name="connsiteY3" fmla="*/ 0 h 3419121"/>
                      <a:gd name="connsiteX4" fmla="*/ 2073905 w 8762978"/>
                      <a:gd name="connsiteY4" fmla="*/ 0 h 3419121"/>
                      <a:gd name="connsiteX5" fmla="*/ 2570474 w 8762978"/>
                      <a:gd name="connsiteY5" fmla="*/ 0 h 3419121"/>
                      <a:gd name="connsiteX6" fmla="*/ 3329932 w 8762978"/>
                      <a:gd name="connsiteY6" fmla="*/ 0 h 3419121"/>
                      <a:gd name="connsiteX7" fmla="*/ 3738871 w 8762978"/>
                      <a:gd name="connsiteY7" fmla="*/ 0 h 3419121"/>
                      <a:gd name="connsiteX8" fmla="*/ 4498329 w 8762978"/>
                      <a:gd name="connsiteY8" fmla="*/ 0 h 3419121"/>
                      <a:gd name="connsiteX9" fmla="*/ 5257787 w 8762978"/>
                      <a:gd name="connsiteY9" fmla="*/ 0 h 3419121"/>
                      <a:gd name="connsiteX10" fmla="*/ 5841985 w 8762978"/>
                      <a:gd name="connsiteY10" fmla="*/ 0 h 3419121"/>
                      <a:gd name="connsiteX11" fmla="*/ 6601443 w 8762978"/>
                      <a:gd name="connsiteY11" fmla="*/ 0 h 3419121"/>
                      <a:gd name="connsiteX12" fmla="*/ 7098012 w 8762978"/>
                      <a:gd name="connsiteY12" fmla="*/ 0 h 3419121"/>
                      <a:gd name="connsiteX13" fmla="*/ 7594581 w 8762978"/>
                      <a:gd name="connsiteY13" fmla="*/ 0 h 3419121"/>
                      <a:gd name="connsiteX14" fmla="*/ 8266409 w 8762978"/>
                      <a:gd name="connsiteY14" fmla="*/ 0 h 3419121"/>
                      <a:gd name="connsiteX15" fmla="*/ 8762978 w 8762978"/>
                      <a:gd name="connsiteY15" fmla="*/ 0 h 3419121"/>
                      <a:gd name="connsiteX16" fmla="*/ 8762978 w 8762978"/>
                      <a:gd name="connsiteY16" fmla="*/ 626836 h 3419121"/>
                      <a:gd name="connsiteX17" fmla="*/ 8762978 w 8762978"/>
                      <a:gd name="connsiteY17" fmla="*/ 1225180 h 3419121"/>
                      <a:gd name="connsiteX18" fmla="*/ 8762978 w 8762978"/>
                      <a:gd name="connsiteY18" fmla="*/ 1823524 h 3419121"/>
                      <a:gd name="connsiteX19" fmla="*/ 8762978 w 8762978"/>
                      <a:gd name="connsiteY19" fmla="*/ 2849256 h 3419121"/>
                      <a:gd name="connsiteX20" fmla="*/ 8495141 w 8762978"/>
                      <a:gd name="connsiteY20" fmla="*/ 3117093 h 3419121"/>
                      <a:gd name="connsiteX21" fmla="*/ 8193113 w 8762978"/>
                      <a:gd name="connsiteY21" fmla="*/ 3419121 h 3419121"/>
                      <a:gd name="connsiteX22" fmla="*/ 7607891 w 8762978"/>
                      <a:gd name="connsiteY22" fmla="*/ 3419121 h 3419121"/>
                      <a:gd name="connsiteX23" fmla="*/ 7022668 w 8762978"/>
                      <a:gd name="connsiteY23" fmla="*/ 3419121 h 3419121"/>
                      <a:gd name="connsiteX24" fmla="*/ 6519377 w 8762978"/>
                      <a:gd name="connsiteY24" fmla="*/ 3419121 h 3419121"/>
                      <a:gd name="connsiteX25" fmla="*/ 6179948 w 8762978"/>
                      <a:gd name="connsiteY25" fmla="*/ 3419121 h 3419121"/>
                      <a:gd name="connsiteX26" fmla="*/ 5840519 w 8762978"/>
                      <a:gd name="connsiteY26" fmla="*/ 3419121 h 3419121"/>
                      <a:gd name="connsiteX27" fmla="*/ 5173366 w 8762978"/>
                      <a:gd name="connsiteY27" fmla="*/ 3419121 h 3419121"/>
                      <a:gd name="connsiteX28" fmla="*/ 4752006 w 8762978"/>
                      <a:gd name="connsiteY28" fmla="*/ 3419121 h 3419121"/>
                      <a:gd name="connsiteX29" fmla="*/ 4002921 w 8762978"/>
                      <a:gd name="connsiteY29" fmla="*/ 3419121 h 3419121"/>
                      <a:gd name="connsiteX30" fmla="*/ 3499630 w 8762978"/>
                      <a:gd name="connsiteY30" fmla="*/ 3419121 h 3419121"/>
                      <a:gd name="connsiteX31" fmla="*/ 3160201 w 8762978"/>
                      <a:gd name="connsiteY31" fmla="*/ 3419121 h 3419121"/>
                      <a:gd name="connsiteX32" fmla="*/ 2493047 w 8762978"/>
                      <a:gd name="connsiteY32" fmla="*/ 3419121 h 3419121"/>
                      <a:gd name="connsiteX33" fmla="*/ 2071687 w 8762978"/>
                      <a:gd name="connsiteY33" fmla="*/ 3419121 h 3419121"/>
                      <a:gd name="connsiteX34" fmla="*/ 1404534 w 8762978"/>
                      <a:gd name="connsiteY34" fmla="*/ 3419121 h 3419121"/>
                      <a:gd name="connsiteX35" fmla="*/ 655449 w 8762978"/>
                      <a:gd name="connsiteY35" fmla="*/ 3419121 h 3419121"/>
                      <a:gd name="connsiteX36" fmla="*/ 0 w 8762978"/>
                      <a:gd name="connsiteY36" fmla="*/ 3419121 h 3419121"/>
                      <a:gd name="connsiteX37" fmla="*/ 0 w 8762978"/>
                      <a:gd name="connsiteY37" fmla="*/ 2780885 h 3419121"/>
                      <a:gd name="connsiteX38" fmla="*/ 0 w 8762978"/>
                      <a:gd name="connsiteY38" fmla="*/ 2279414 h 3419121"/>
                      <a:gd name="connsiteX39" fmla="*/ 0 w 8762978"/>
                      <a:gd name="connsiteY39" fmla="*/ 1709561 h 3419121"/>
                      <a:gd name="connsiteX40" fmla="*/ 0 w 8762978"/>
                      <a:gd name="connsiteY40" fmla="*/ 1105516 h 3419121"/>
                      <a:gd name="connsiteX41" fmla="*/ 0 w 8762978"/>
                      <a:gd name="connsiteY41" fmla="*/ 638236 h 3419121"/>
                      <a:gd name="connsiteX42" fmla="*/ 0 w 8762978"/>
                      <a:gd name="connsiteY42" fmla="*/ 0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78046 w 8762978"/>
                      <a:gd name="connsiteY3" fmla="*/ 3134189 h 3419121"/>
                      <a:gd name="connsiteX4" fmla="*/ 8193113 w 8762978"/>
                      <a:gd name="connsiteY4" fmla="*/ 3419121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83744 w 8762978"/>
                      <a:gd name="connsiteY3" fmla="*/ 3128490 h 3419121"/>
                      <a:gd name="connsiteX4" fmla="*/ 8193113 w 8762978"/>
                      <a:gd name="connsiteY4" fmla="*/ 3419121 h 3419121"/>
                      <a:gd name="connsiteX5" fmla="*/ 7607891 w 8762978"/>
                      <a:gd name="connsiteY5" fmla="*/ 3419121 h 3419121"/>
                      <a:gd name="connsiteX6" fmla="*/ 6858806 w 8762978"/>
                      <a:gd name="connsiteY6" fmla="*/ 3419121 h 3419121"/>
                      <a:gd name="connsiteX7" fmla="*/ 6273584 w 8762978"/>
                      <a:gd name="connsiteY7" fmla="*/ 3419121 h 3419121"/>
                      <a:gd name="connsiteX8" fmla="*/ 5934155 w 8762978"/>
                      <a:gd name="connsiteY8" fmla="*/ 3419121 h 3419121"/>
                      <a:gd name="connsiteX9" fmla="*/ 5512795 w 8762978"/>
                      <a:gd name="connsiteY9" fmla="*/ 3419121 h 3419121"/>
                      <a:gd name="connsiteX10" fmla="*/ 5009503 w 8762978"/>
                      <a:gd name="connsiteY10" fmla="*/ 3419121 h 3419121"/>
                      <a:gd name="connsiteX11" fmla="*/ 4342350 w 8762978"/>
                      <a:gd name="connsiteY11" fmla="*/ 3419121 h 3419121"/>
                      <a:gd name="connsiteX12" fmla="*/ 3675196 w 8762978"/>
                      <a:gd name="connsiteY12" fmla="*/ 3419121 h 3419121"/>
                      <a:gd name="connsiteX13" fmla="*/ 3089974 w 8762978"/>
                      <a:gd name="connsiteY13" fmla="*/ 3419121 h 3419121"/>
                      <a:gd name="connsiteX14" fmla="*/ 2586683 w 8762978"/>
                      <a:gd name="connsiteY14" fmla="*/ 3419121 h 3419121"/>
                      <a:gd name="connsiteX15" fmla="*/ 1837598 w 8762978"/>
                      <a:gd name="connsiteY15" fmla="*/ 3419121 h 3419121"/>
                      <a:gd name="connsiteX16" fmla="*/ 1252376 w 8762978"/>
                      <a:gd name="connsiteY16" fmla="*/ 3419121 h 3419121"/>
                      <a:gd name="connsiteX17" fmla="*/ 831016 w 8762978"/>
                      <a:gd name="connsiteY17" fmla="*/ 3419121 h 3419121"/>
                      <a:gd name="connsiteX18" fmla="*/ 0 w 8762978"/>
                      <a:gd name="connsiteY18" fmla="*/ 3419121 h 3419121"/>
                      <a:gd name="connsiteX19" fmla="*/ 0 w 8762978"/>
                      <a:gd name="connsiteY19" fmla="*/ 2951841 h 3419121"/>
                      <a:gd name="connsiteX20" fmla="*/ 0 w 8762978"/>
                      <a:gd name="connsiteY20" fmla="*/ 2347796 h 3419121"/>
                      <a:gd name="connsiteX21" fmla="*/ 0 w 8762978"/>
                      <a:gd name="connsiteY21" fmla="*/ 1812134 h 3419121"/>
                      <a:gd name="connsiteX22" fmla="*/ 0 w 8762978"/>
                      <a:gd name="connsiteY22" fmla="*/ 1310663 h 3419121"/>
                      <a:gd name="connsiteX23" fmla="*/ 0 w 8762978"/>
                      <a:gd name="connsiteY23" fmla="*/ 706618 h 3419121"/>
                      <a:gd name="connsiteX24" fmla="*/ 0 w 8762978"/>
                      <a:gd name="connsiteY24" fmla="*/ 0 h 3419121"/>
                      <a:gd name="connsiteX25" fmla="*/ 671828 w 8762978"/>
                      <a:gd name="connsiteY25" fmla="*/ 0 h 3419121"/>
                      <a:gd name="connsiteX26" fmla="*/ 993138 w 8762978"/>
                      <a:gd name="connsiteY26" fmla="*/ 0 h 3419121"/>
                      <a:gd name="connsiteX27" fmla="*/ 1314447 w 8762978"/>
                      <a:gd name="connsiteY27" fmla="*/ 0 h 3419121"/>
                      <a:gd name="connsiteX28" fmla="*/ 2073905 w 8762978"/>
                      <a:gd name="connsiteY28" fmla="*/ 0 h 3419121"/>
                      <a:gd name="connsiteX29" fmla="*/ 2395214 w 8762978"/>
                      <a:gd name="connsiteY29" fmla="*/ 0 h 3419121"/>
                      <a:gd name="connsiteX30" fmla="*/ 2716523 w 8762978"/>
                      <a:gd name="connsiteY30" fmla="*/ 0 h 3419121"/>
                      <a:gd name="connsiteX31" fmla="*/ 3388351 w 8762978"/>
                      <a:gd name="connsiteY31" fmla="*/ 0 h 3419121"/>
                      <a:gd name="connsiteX32" fmla="*/ 4147810 w 8762978"/>
                      <a:gd name="connsiteY32" fmla="*/ 0 h 3419121"/>
                      <a:gd name="connsiteX33" fmla="*/ 4907268 w 8762978"/>
                      <a:gd name="connsiteY33" fmla="*/ 0 h 3419121"/>
                      <a:gd name="connsiteX34" fmla="*/ 5403836 w 8762978"/>
                      <a:gd name="connsiteY34" fmla="*/ 0 h 3419121"/>
                      <a:gd name="connsiteX35" fmla="*/ 6163295 w 8762978"/>
                      <a:gd name="connsiteY35" fmla="*/ 0 h 3419121"/>
                      <a:gd name="connsiteX36" fmla="*/ 6835123 w 8762978"/>
                      <a:gd name="connsiteY36" fmla="*/ 0 h 3419121"/>
                      <a:gd name="connsiteX37" fmla="*/ 7156432 w 8762978"/>
                      <a:gd name="connsiteY37" fmla="*/ 0 h 3419121"/>
                      <a:gd name="connsiteX38" fmla="*/ 7653001 w 8762978"/>
                      <a:gd name="connsiteY38" fmla="*/ 0 h 3419121"/>
                      <a:gd name="connsiteX39" fmla="*/ 8762978 w 8762978"/>
                      <a:gd name="connsiteY39" fmla="*/ 0 h 3419121"/>
                      <a:gd name="connsiteX40" fmla="*/ 8762978 w 8762978"/>
                      <a:gd name="connsiteY40" fmla="*/ 626836 h 3419121"/>
                      <a:gd name="connsiteX41" fmla="*/ 8762978 w 8762978"/>
                      <a:gd name="connsiteY41" fmla="*/ 1168195 h 3419121"/>
                      <a:gd name="connsiteX42" fmla="*/ 8762978 w 8762978"/>
                      <a:gd name="connsiteY42" fmla="*/ 1652568 h 3419121"/>
                      <a:gd name="connsiteX43" fmla="*/ 8762978 w 8762978"/>
                      <a:gd name="connsiteY43" fmla="*/ 2136942 h 3419121"/>
                      <a:gd name="connsiteX44" fmla="*/ 8762978 w 8762978"/>
                      <a:gd name="connsiteY44" fmla="*/ 2849256 h 3419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762978" h="3419121" stroke="0" extrusionOk="0">
                        <a:moveTo>
                          <a:pt x="0" y="0"/>
                        </a:moveTo>
                        <a:cubicBezTo>
                          <a:pt x="209971" y="-52334"/>
                          <a:pt x="314719" y="36"/>
                          <a:pt x="496569" y="0"/>
                        </a:cubicBezTo>
                        <a:cubicBezTo>
                          <a:pt x="678419" y="-36"/>
                          <a:pt x="671564" y="17929"/>
                          <a:pt x="817878" y="0"/>
                        </a:cubicBezTo>
                        <a:cubicBezTo>
                          <a:pt x="964192" y="-17929"/>
                          <a:pt x="1294636" y="891"/>
                          <a:pt x="1577336" y="0"/>
                        </a:cubicBezTo>
                        <a:cubicBezTo>
                          <a:pt x="1860036" y="-891"/>
                          <a:pt x="1868349" y="23511"/>
                          <a:pt x="2073905" y="0"/>
                        </a:cubicBezTo>
                        <a:cubicBezTo>
                          <a:pt x="2279461" y="-23511"/>
                          <a:pt x="2349734" y="28240"/>
                          <a:pt x="2570474" y="0"/>
                        </a:cubicBezTo>
                        <a:cubicBezTo>
                          <a:pt x="2791214" y="-28240"/>
                          <a:pt x="3070501" y="26871"/>
                          <a:pt x="3329932" y="0"/>
                        </a:cubicBezTo>
                        <a:cubicBezTo>
                          <a:pt x="3589363" y="-26871"/>
                          <a:pt x="3545067" y="1064"/>
                          <a:pt x="3738871" y="0"/>
                        </a:cubicBezTo>
                        <a:cubicBezTo>
                          <a:pt x="3932675" y="-1064"/>
                          <a:pt x="4184473" y="4032"/>
                          <a:pt x="4498329" y="0"/>
                        </a:cubicBezTo>
                        <a:cubicBezTo>
                          <a:pt x="4812185" y="-4032"/>
                          <a:pt x="4884681" y="4984"/>
                          <a:pt x="5257787" y="0"/>
                        </a:cubicBezTo>
                        <a:cubicBezTo>
                          <a:pt x="5630893" y="-4984"/>
                          <a:pt x="5643945" y="57310"/>
                          <a:pt x="5841985" y="0"/>
                        </a:cubicBezTo>
                        <a:cubicBezTo>
                          <a:pt x="6040025" y="-57310"/>
                          <a:pt x="6395072" y="39564"/>
                          <a:pt x="6601443" y="0"/>
                        </a:cubicBezTo>
                        <a:cubicBezTo>
                          <a:pt x="6807814" y="-39564"/>
                          <a:pt x="6867516" y="35413"/>
                          <a:pt x="7098012" y="0"/>
                        </a:cubicBezTo>
                        <a:cubicBezTo>
                          <a:pt x="7328508" y="-35413"/>
                          <a:pt x="7408528" y="23873"/>
                          <a:pt x="7594581" y="0"/>
                        </a:cubicBezTo>
                        <a:cubicBezTo>
                          <a:pt x="7780634" y="-23873"/>
                          <a:pt x="8042978" y="39967"/>
                          <a:pt x="8266409" y="0"/>
                        </a:cubicBezTo>
                        <a:cubicBezTo>
                          <a:pt x="8489840" y="-39967"/>
                          <a:pt x="8561752" y="33006"/>
                          <a:pt x="8762978" y="0"/>
                        </a:cubicBezTo>
                        <a:cubicBezTo>
                          <a:pt x="8828999" y="192061"/>
                          <a:pt x="8697653" y="338862"/>
                          <a:pt x="8762978" y="626836"/>
                        </a:cubicBezTo>
                        <a:cubicBezTo>
                          <a:pt x="8828303" y="914810"/>
                          <a:pt x="8755461" y="1098679"/>
                          <a:pt x="8762978" y="1225180"/>
                        </a:cubicBezTo>
                        <a:cubicBezTo>
                          <a:pt x="8770495" y="1351681"/>
                          <a:pt x="8705280" y="1539360"/>
                          <a:pt x="8762978" y="1823524"/>
                        </a:cubicBezTo>
                        <a:cubicBezTo>
                          <a:pt x="8820676" y="2107688"/>
                          <a:pt x="8714551" y="2566992"/>
                          <a:pt x="8762978" y="2849256"/>
                        </a:cubicBezTo>
                        <a:cubicBezTo>
                          <a:pt x="8682847" y="2965394"/>
                          <a:pt x="8601742" y="2993901"/>
                          <a:pt x="8495141" y="3117093"/>
                        </a:cubicBezTo>
                        <a:cubicBezTo>
                          <a:pt x="8388540" y="3240285"/>
                          <a:pt x="8233345" y="3316045"/>
                          <a:pt x="8193113" y="3419121"/>
                        </a:cubicBezTo>
                        <a:cubicBezTo>
                          <a:pt x="7933348" y="3458937"/>
                          <a:pt x="7850081" y="3380547"/>
                          <a:pt x="7607891" y="3419121"/>
                        </a:cubicBezTo>
                        <a:cubicBezTo>
                          <a:pt x="7365701" y="3457695"/>
                          <a:pt x="7171648" y="3380117"/>
                          <a:pt x="7022668" y="3419121"/>
                        </a:cubicBezTo>
                        <a:cubicBezTo>
                          <a:pt x="6873688" y="3458125"/>
                          <a:pt x="6742850" y="3366557"/>
                          <a:pt x="6519377" y="3419121"/>
                        </a:cubicBezTo>
                        <a:cubicBezTo>
                          <a:pt x="6295904" y="3471685"/>
                          <a:pt x="6327611" y="3380481"/>
                          <a:pt x="6179948" y="3419121"/>
                        </a:cubicBezTo>
                        <a:cubicBezTo>
                          <a:pt x="6032285" y="3457761"/>
                          <a:pt x="5966064" y="3381603"/>
                          <a:pt x="5840519" y="3419121"/>
                        </a:cubicBezTo>
                        <a:cubicBezTo>
                          <a:pt x="5714974" y="3456639"/>
                          <a:pt x="5375335" y="3411300"/>
                          <a:pt x="5173366" y="3419121"/>
                        </a:cubicBezTo>
                        <a:cubicBezTo>
                          <a:pt x="4971397" y="3426942"/>
                          <a:pt x="4887567" y="3416642"/>
                          <a:pt x="4752006" y="3419121"/>
                        </a:cubicBezTo>
                        <a:cubicBezTo>
                          <a:pt x="4616445" y="3421600"/>
                          <a:pt x="4374194" y="3364249"/>
                          <a:pt x="4002921" y="3419121"/>
                        </a:cubicBezTo>
                        <a:cubicBezTo>
                          <a:pt x="3631648" y="3473993"/>
                          <a:pt x="3689876" y="3411256"/>
                          <a:pt x="3499630" y="3419121"/>
                        </a:cubicBezTo>
                        <a:cubicBezTo>
                          <a:pt x="3309384" y="3426986"/>
                          <a:pt x="3300704" y="3418280"/>
                          <a:pt x="3160201" y="3419121"/>
                        </a:cubicBezTo>
                        <a:cubicBezTo>
                          <a:pt x="3019698" y="3419962"/>
                          <a:pt x="2629758" y="3414307"/>
                          <a:pt x="2493047" y="3419121"/>
                        </a:cubicBezTo>
                        <a:cubicBezTo>
                          <a:pt x="2356336" y="3423935"/>
                          <a:pt x="2216205" y="3391935"/>
                          <a:pt x="2071687" y="3419121"/>
                        </a:cubicBezTo>
                        <a:cubicBezTo>
                          <a:pt x="1927169" y="3446307"/>
                          <a:pt x="1612869" y="3401005"/>
                          <a:pt x="1404534" y="3419121"/>
                        </a:cubicBezTo>
                        <a:cubicBezTo>
                          <a:pt x="1196199" y="3437237"/>
                          <a:pt x="930858" y="3351048"/>
                          <a:pt x="655449" y="3419121"/>
                        </a:cubicBezTo>
                        <a:cubicBezTo>
                          <a:pt x="380041" y="3487194"/>
                          <a:pt x="168506" y="3390178"/>
                          <a:pt x="0" y="3419121"/>
                        </a:cubicBezTo>
                        <a:cubicBezTo>
                          <a:pt x="-182" y="3244840"/>
                          <a:pt x="72458" y="3052814"/>
                          <a:pt x="0" y="2780885"/>
                        </a:cubicBezTo>
                        <a:cubicBezTo>
                          <a:pt x="-72458" y="2508956"/>
                          <a:pt x="55886" y="2450569"/>
                          <a:pt x="0" y="2279414"/>
                        </a:cubicBezTo>
                        <a:cubicBezTo>
                          <a:pt x="-55886" y="2108259"/>
                          <a:pt x="26097" y="1917274"/>
                          <a:pt x="0" y="1709561"/>
                        </a:cubicBezTo>
                        <a:cubicBezTo>
                          <a:pt x="-26097" y="1501848"/>
                          <a:pt x="14694" y="1396067"/>
                          <a:pt x="0" y="1105516"/>
                        </a:cubicBezTo>
                        <a:cubicBezTo>
                          <a:pt x="-14694" y="814966"/>
                          <a:pt x="272" y="803670"/>
                          <a:pt x="0" y="638236"/>
                        </a:cubicBezTo>
                        <a:cubicBezTo>
                          <a:pt x="-272" y="472802"/>
                          <a:pt x="14809" y="130384"/>
                          <a:pt x="0" y="0"/>
                        </a:cubicBezTo>
                        <a:close/>
                      </a:path>
                      <a:path w="8762978" h="3419121" fill="darkenLess" stroke="0" extrusionOk="0">
                        <a:moveTo>
                          <a:pt x="8193113" y="3419121"/>
                        </a:moveTo>
                        <a:cubicBezTo>
                          <a:pt x="8216443" y="3214523"/>
                          <a:pt x="8260080" y="3168367"/>
                          <a:pt x="8307086" y="2963229"/>
                        </a:cubicBezTo>
                        <a:cubicBezTo>
                          <a:pt x="8522689" y="2895652"/>
                          <a:pt x="8569249" y="2931229"/>
                          <a:pt x="8762978" y="2849256"/>
                        </a:cubicBezTo>
                        <a:cubicBezTo>
                          <a:pt x="8720719" y="2954397"/>
                          <a:pt x="8506836" y="3045572"/>
                          <a:pt x="8478046" y="3134189"/>
                        </a:cubicBezTo>
                        <a:cubicBezTo>
                          <a:pt x="8449256" y="3222806"/>
                          <a:pt x="8311207" y="3262369"/>
                          <a:pt x="8193113" y="3419121"/>
                        </a:cubicBezTo>
                        <a:close/>
                      </a:path>
                      <a:path w="8762978" h="3419121" fill="none" extrusionOk="0">
                        <a:moveTo>
                          <a:pt x="8193113" y="3419121"/>
                        </a:moveTo>
                        <a:cubicBezTo>
                          <a:pt x="8223879" y="3200519"/>
                          <a:pt x="8277368" y="3122059"/>
                          <a:pt x="8307086" y="2963229"/>
                        </a:cubicBezTo>
                        <a:cubicBezTo>
                          <a:pt x="8466612" y="2889094"/>
                          <a:pt x="8628820" y="2885222"/>
                          <a:pt x="8762978" y="2849256"/>
                        </a:cubicBezTo>
                        <a:cubicBezTo>
                          <a:pt x="8705818" y="2971723"/>
                          <a:pt x="8592306" y="3017328"/>
                          <a:pt x="8483744" y="3128490"/>
                        </a:cubicBezTo>
                        <a:cubicBezTo>
                          <a:pt x="8375182" y="3239652"/>
                          <a:pt x="8267965" y="3334975"/>
                          <a:pt x="8193113" y="3419121"/>
                        </a:cubicBezTo>
                        <a:cubicBezTo>
                          <a:pt x="8022724" y="3445734"/>
                          <a:pt x="7758315" y="3381500"/>
                          <a:pt x="7607891" y="3419121"/>
                        </a:cubicBezTo>
                        <a:cubicBezTo>
                          <a:pt x="7457467" y="3456742"/>
                          <a:pt x="7067744" y="3403828"/>
                          <a:pt x="6858806" y="3419121"/>
                        </a:cubicBezTo>
                        <a:cubicBezTo>
                          <a:pt x="6649868" y="3434414"/>
                          <a:pt x="6558244" y="3356655"/>
                          <a:pt x="6273584" y="3419121"/>
                        </a:cubicBezTo>
                        <a:cubicBezTo>
                          <a:pt x="5988924" y="3481587"/>
                          <a:pt x="6010874" y="3408686"/>
                          <a:pt x="5934155" y="3419121"/>
                        </a:cubicBezTo>
                        <a:cubicBezTo>
                          <a:pt x="5857436" y="3429556"/>
                          <a:pt x="5683254" y="3394617"/>
                          <a:pt x="5512795" y="3419121"/>
                        </a:cubicBezTo>
                        <a:cubicBezTo>
                          <a:pt x="5342336" y="3443625"/>
                          <a:pt x="5133617" y="3370621"/>
                          <a:pt x="5009503" y="3419121"/>
                        </a:cubicBezTo>
                        <a:cubicBezTo>
                          <a:pt x="4885389" y="3467621"/>
                          <a:pt x="4490305" y="3375002"/>
                          <a:pt x="4342350" y="3419121"/>
                        </a:cubicBezTo>
                        <a:cubicBezTo>
                          <a:pt x="4194395" y="3463240"/>
                          <a:pt x="3881230" y="3343643"/>
                          <a:pt x="3675196" y="3419121"/>
                        </a:cubicBezTo>
                        <a:cubicBezTo>
                          <a:pt x="3469162" y="3494599"/>
                          <a:pt x="3337911" y="3417493"/>
                          <a:pt x="3089974" y="3419121"/>
                        </a:cubicBezTo>
                        <a:cubicBezTo>
                          <a:pt x="2842037" y="3420749"/>
                          <a:pt x="2805357" y="3382561"/>
                          <a:pt x="2586683" y="3419121"/>
                        </a:cubicBezTo>
                        <a:cubicBezTo>
                          <a:pt x="2368009" y="3455681"/>
                          <a:pt x="2109848" y="3356292"/>
                          <a:pt x="1837598" y="3419121"/>
                        </a:cubicBezTo>
                        <a:cubicBezTo>
                          <a:pt x="1565349" y="3481950"/>
                          <a:pt x="1433724" y="3401325"/>
                          <a:pt x="1252376" y="3419121"/>
                        </a:cubicBezTo>
                        <a:cubicBezTo>
                          <a:pt x="1071028" y="3436917"/>
                          <a:pt x="1006880" y="3398285"/>
                          <a:pt x="831016" y="3419121"/>
                        </a:cubicBezTo>
                        <a:cubicBezTo>
                          <a:pt x="655152" y="3439957"/>
                          <a:pt x="304228" y="3344048"/>
                          <a:pt x="0" y="3419121"/>
                        </a:cubicBezTo>
                        <a:cubicBezTo>
                          <a:pt x="-32597" y="3272893"/>
                          <a:pt x="23175" y="3135311"/>
                          <a:pt x="0" y="2951841"/>
                        </a:cubicBezTo>
                        <a:cubicBezTo>
                          <a:pt x="-23175" y="2768371"/>
                          <a:pt x="66826" y="2623663"/>
                          <a:pt x="0" y="2347796"/>
                        </a:cubicBezTo>
                        <a:cubicBezTo>
                          <a:pt x="-66826" y="2071929"/>
                          <a:pt x="5826" y="2034024"/>
                          <a:pt x="0" y="1812134"/>
                        </a:cubicBezTo>
                        <a:cubicBezTo>
                          <a:pt x="-5826" y="1590244"/>
                          <a:pt x="18854" y="1432002"/>
                          <a:pt x="0" y="1310663"/>
                        </a:cubicBezTo>
                        <a:cubicBezTo>
                          <a:pt x="-18854" y="1189324"/>
                          <a:pt x="13858" y="949408"/>
                          <a:pt x="0" y="706618"/>
                        </a:cubicBezTo>
                        <a:cubicBezTo>
                          <a:pt x="-13858" y="463828"/>
                          <a:pt x="67233" y="167835"/>
                          <a:pt x="0" y="0"/>
                        </a:cubicBezTo>
                        <a:cubicBezTo>
                          <a:pt x="162638" y="-29417"/>
                          <a:pt x="411631" y="63784"/>
                          <a:pt x="671828" y="0"/>
                        </a:cubicBezTo>
                        <a:cubicBezTo>
                          <a:pt x="932025" y="-63784"/>
                          <a:pt x="864840" y="35985"/>
                          <a:pt x="993138" y="0"/>
                        </a:cubicBezTo>
                        <a:cubicBezTo>
                          <a:pt x="1121436" y="-35985"/>
                          <a:pt x="1164563" y="26681"/>
                          <a:pt x="1314447" y="0"/>
                        </a:cubicBezTo>
                        <a:cubicBezTo>
                          <a:pt x="1464331" y="-26681"/>
                          <a:pt x="1818754" y="81088"/>
                          <a:pt x="2073905" y="0"/>
                        </a:cubicBezTo>
                        <a:cubicBezTo>
                          <a:pt x="2329056" y="-81088"/>
                          <a:pt x="2287206" y="25158"/>
                          <a:pt x="2395214" y="0"/>
                        </a:cubicBezTo>
                        <a:cubicBezTo>
                          <a:pt x="2503222" y="-25158"/>
                          <a:pt x="2597827" y="8560"/>
                          <a:pt x="2716523" y="0"/>
                        </a:cubicBezTo>
                        <a:cubicBezTo>
                          <a:pt x="2835219" y="-8560"/>
                          <a:pt x="3097423" y="56053"/>
                          <a:pt x="3388351" y="0"/>
                        </a:cubicBezTo>
                        <a:cubicBezTo>
                          <a:pt x="3679279" y="-56053"/>
                          <a:pt x="3820113" y="39804"/>
                          <a:pt x="4147810" y="0"/>
                        </a:cubicBezTo>
                        <a:cubicBezTo>
                          <a:pt x="4475507" y="-39804"/>
                          <a:pt x="4587692" y="80085"/>
                          <a:pt x="4907268" y="0"/>
                        </a:cubicBezTo>
                        <a:cubicBezTo>
                          <a:pt x="5226844" y="-80085"/>
                          <a:pt x="5228028" y="1058"/>
                          <a:pt x="5403836" y="0"/>
                        </a:cubicBezTo>
                        <a:cubicBezTo>
                          <a:pt x="5579644" y="-1058"/>
                          <a:pt x="5978724" y="66590"/>
                          <a:pt x="6163295" y="0"/>
                        </a:cubicBezTo>
                        <a:cubicBezTo>
                          <a:pt x="6347866" y="-66590"/>
                          <a:pt x="6549862" y="39539"/>
                          <a:pt x="6835123" y="0"/>
                        </a:cubicBezTo>
                        <a:cubicBezTo>
                          <a:pt x="7120384" y="-39539"/>
                          <a:pt x="7087654" y="21357"/>
                          <a:pt x="7156432" y="0"/>
                        </a:cubicBezTo>
                        <a:cubicBezTo>
                          <a:pt x="7225210" y="-21357"/>
                          <a:pt x="7465480" y="5408"/>
                          <a:pt x="7653001" y="0"/>
                        </a:cubicBezTo>
                        <a:cubicBezTo>
                          <a:pt x="7840522" y="-5408"/>
                          <a:pt x="8352329" y="86964"/>
                          <a:pt x="8762978" y="0"/>
                        </a:cubicBezTo>
                        <a:cubicBezTo>
                          <a:pt x="8793521" y="272623"/>
                          <a:pt x="8748429" y="359602"/>
                          <a:pt x="8762978" y="626836"/>
                        </a:cubicBezTo>
                        <a:cubicBezTo>
                          <a:pt x="8777527" y="894070"/>
                          <a:pt x="8718838" y="1046022"/>
                          <a:pt x="8762978" y="1168195"/>
                        </a:cubicBezTo>
                        <a:cubicBezTo>
                          <a:pt x="8807118" y="1290368"/>
                          <a:pt x="8723491" y="1476337"/>
                          <a:pt x="8762978" y="1652568"/>
                        </a:cubicBezTo>
                        <a:cubicBezTo>
                          <a:pt x="8802465" y="1828799"/>
                          <a:pt x="8706984" y="1971525"/>
                          <a:pt x="8762978" y="2136942"/>
                        </a:cubicBezTo>
                        <a:cubicBezTo>
                          <a:pt x="8818972" y="2302359"/>
                          <a:pt x="8705211" y="2671445"/>
                          <a:pt x="8762978" y="2849256"/>
                        </a:cubicBezTo>
                      </a:path>
                      <a:path w="8762978" h="3419121" fill="none" stroke="0" extrusionOk="0">
                        <a:moveTo>
                          <a:pt x="8193113" y="3419121"/>
                        </a:moveTo>
                        <a:cubicBezTo>
                          <a:pt x="8196613" y="3199102"/>
                          <a:pt x="8316524" y="3081851"/>
                          <a:pt x="8307086" y="2963229"/>
                        </a:cubicBezTo>
                        <a:cubicBezTo>
                          <a:pt x="8420602" y="2924774"/>
                          <a:pt x="8591950" y="2939590"/>
                          <a:pt x="8762978" y="2849256"/>
                        </a:cubicBezTo>
                        <a:cubicBezTo>
                          <a:pt x="8686953" y="2946080"/>
                          <a:pt x="8519355" y="3058665"/>
                          <a:pt x="8466648" y="3145586"/>
                        </a:cubicBezTo>
                        <a:cubicBezTo>
                          <a:pt x="8413941" y="3232507"/>
                          <a:pt x="8261860" y="3324009"/>
                          <a:pt x="8193113" y="3419121"/>
                        </a:cubicBezTo>
                        <a:cubicBezTo>
                          <a:pt x="7934789" y="3452169"/>
                          <a:pt x="7739336" y="3406078"/>
                          <a:pt x="7607891" y="3419121"/>
                        </a:cubicBezTo>
                        <a:cubicBezTo>
                          <a:pt x="7476446" y="3432164"/>
                          <a:pt x="7199024" y="3386479"/>
                          <a:pt x="7022668" y="3419121"/>
                        </a:cubicBezTo>
                        <a:cubicBezTo>
                          <a:pt x="6846312" y="3451763"/>
                          <a:pt x="6658485" y="3341470"/>
                          <a:pt x="6355515" y="3419121"/>
                        </a:cubicBezTo>
                        <a:cubicBezTo>
                          <a:pt x="6052545" y="3496772"/>
                          <a:pt x="5758230" y="3364615"/>
                          <a:pt x="5606430" y="3419121"/>
                        </a:cubicBezTo>
                        <a:cubicBezTo>
                          <a:pt x="5454631" y="3473627"/>
                          <a:pt x="5267747" y="3400611"/>
                          <a:pt x="4939277" y="3419121"/>
                        </a:cubicBezTo>
                        <a:cubicBezTo>
                          <a:pt x="4610807" y="3437631"/>
                          <a:pt x="4350354" y="3413835"/>
                          <a:pt x="4190192" y="3419121"/>
                        </a:cubicBezTo>
                        <a:cubicBezTo>
                          <a:pt x="4030030" y="3424407"/>
                          <a:pt x="3746557" y="3400322"/>
                          <a:pt x="3523039" y="3419121"/>
                        </a:cubicBezTo>
                        <a:cubicBezTo>
                          <a:pt x="3299521" y="3437920"/>
                          <a:pt x="3202101" y="3394856"/>
                          <a:pt x="3101678" y="3419121"/>
                        </a:cubicBezTo>
                        <a:cubicBezTo>
                          <a:pt x="3001255" y="3443386"/>
                          <a:pt x="2734457" y="3343039"/>
                          <a:pt x="2434525" y="3419121"/>
                        </a:cubicBezTo>
                        <a:cubicBezTo>
                          <a:pt x="2134593" y="3495203"/>
                          <a:pt x="2107959" y="3372620"/>
                          <a:pt x="1931234" y="3419121"/>
                        </a:cubicBezTo>
                        <a:cubicBezTo>
                          <a:pt x="1754509" y="3465622"/>
                          <a:pt x="1634689" y="3381955"/>
                          <a:pt x="1509874" y="3419121"/>
                        </a:cubicBezTo>
                        <a:cubicBezTo>
                          <a:pt x="1385059" y="3456287"/>
                          <a:pt x="1243897" y="3401705"/>
                          <a:pt x="1170445" y="3419121"/>
                        </a:cubicBezTo>
                        <a:cubicBezTo>
                          <a:pt x="1096993" y="3436537"/>
                          <a:pt x="944895" y="3416133"/>
                          <a:pt x="749085" y="3419121"/>
                        </a:cubicBezTo>
                        <a:cubicBezTo>
                          <a:pt x="553275" y="3422109"/>
                          <a:pt x="155075" y="3363434"/>
                          <a:pt x="0" y="3419121"/>
                        </a:cubicBezTo>
                        <a:cubicBezTo>
                          <a:pt x="-48922" y="3299618"/>
                          <a:pt x="62195" y="3013184"/>
                          <a:pt x="0" y="2849268"/>
                        </a:cubicBezTo>
                        <a:cubicBezTo>
                          <a:pt x="-62195" y="2685352"/>
                          <a:pt x="64376" y="2366873"/>
                          <a:pt x="0" y="2211032"/>
                        </a:cubicBezTo>
                        <a:cubicBezTo>
                          <a:pt x="-64376" y="2055191"/>
                          <a:pt x="73207" y="1734890"/>
                          <a:pt x="0" y="1572796"/>
                        </a:cubicBezTo>
                        <a:cubicBezTo>
                          <a:pt x="-73207" y="1410702"/>
                          <a:pt x="66777" y="1205959"/>
                          <a:pt x="0" y="1002942"/>
                        </a:cubicBezTo>
                        <a:cubicBezTo>
                          <a:pt x="-66777" y="799925"/>
                          <a:pt x="23514" y="310176"/>
                          <a:pt x="0" y="0"/>
                        </a:cubicBezTo>
                        <a:cubicBezTo>
                          <a:pt x="235746" y="-5121"/>
                          <a:pt x="455965" y="44132"/>
                          <a:pt x="584199" y="0"/>
                        </a:cubicBezTo>
                        <a:cubicBezTo>
                          <a:pt x="712433" y="-44132"/>
                          <a:pt x="867403" y="43985"/>
                          <a:pt x="993138" y="0"/>
                        </a:cubicBezTo>
                        <a:cubicBezTo>
                          <a:pt x="1118873" y="-43985"/>
                          <a:pt x="1210835" y="5236"/>
                          <a:pt x="1402076" y="0"/>
                        </a:cubicBezTo>
                        <a:cubicBezTo>
                          <a:pt x="1593317" y="-5236"/>
                          <a:pt x="1680472" y="15043"/>
                          <a:pt x="1811015" y="0"/>
                        </a:cubicBezTo>
                        <a:cubicBezTo>
                          <a:pt x="1941558" y="-15043"/>
                          <a:pt x="2057618" y="41852"/>
                          <a:pt x="2219954" y="0"/>
                        </a:cubicBezTo>
                        <a:cubicBezTo>
                          <a:pt x="2382290" y="-41852"/>
                          <a:pt x="2480613" y="40586"/>
                          <a:pt x="2716523" y="0"/>
                        </a:cubicBezTo>
                        <a:cubicBezTo>
                          <a:pt x="2952433" y="-40586"/>
                          <a:pt x="3009376" y="35228"/>
                          <a:pt x="3125462" y="0"/>
                        </a:cubicBezTo>
                        <a:cubicBezTo>
                          <a:pt x="3241548" y="-35228"/>
                          <a:pt x="3447887" y="56359"/>
                          <a:pt x="3622031" y="0"/>
                        </a:cubicBezTo>
                        <a:cubicBezTo>
                          <a:pt x="3796175" y="-56359"/>
                          <a:pt x="4119523" y="80055"/>
                          <a:pt x="4293859" y="0"/>
                        </a:cubicBezTo>
                        <a:cubicBezTo>
                          <a:pt x="4468195" y="-80055"/>
                          <a:pt x="4549572" y="24546"/>
                          <a:pt x="4702798" y="0"/>
                        </a:cubicBezTo>
                        <a:cubicBezTo>
                          <a:pt x="4856024" y="-24546"/>
                          <a:pt x="4869748" y="9570"/>
                          <a:pt x="5024107" y="0"/>
                        </a:cubicBezTo>
                        <a:cubicBezTo>
                          <a:pt x="5178466" y="-9570"/>
                          <a:pt x="5567966" y="84932"/>
                          <a:pt x="5783565" y="0"/>
                        </a:cubicBezTo>
                        <a:cubicBezTo>
                          <a:pt x="5999164" y="-84932"/>
                          <a:pt x="6021810" y="31198"/>
                          <a:pt x="6104875" y="0"/>
                        </a:cubicBezTo>
                        <a:cubicBezTo>
                          <a:pt x="6187940" y="-31198"/>
                          <a:pt x="6453174" y="11371"/>
                          <a:pt x="6689073" y="0"/>
                        </a:cubicBezTo>
                        <a:cubicBezTo>
                          <a:pt x="6924972" y="-11371"/>
                          <a:pt x="6922463" y="32758"/>
                          <a:pt x="7010382" y="0"/>
                        </a:cubicBezTo>
                        <a:cubicBezTo>
                          <a:pt x="7098301" y="-32758"/>
                          <a:pt x="7447291" y="31625"/>
                          <a:pt x="7682211" y="0"/>
                        </a:cubicBezTo>
                        <a:cubicBezTo>
                          <a:pt x="7917131" y="-31625"/>
                          <a:pt x="8023192" y="66976"/>
                          <a:pt x="8266409" y="0"/>
                        </a:cubicBezTo>
                        <a:cubicBezTo>
                          <a:pt x="8509626" y="-66976"/>
                          <a:pt x="8515264" y="29429"/>
                          <a:pt x="8762978" y="0"/>
                        </a:cubicBezTo>
                        <a:cubicBezTo>
                          <a:pt x="8788088" y="254120"/>
                          <a:pt x="8718796" y="428173"/>
                          <a:pt x="8762978" y="569851"/>
                        </a:cubicBezTo>
                        <a:cubicBezTo>
                          <a:pt x="8807160" y="711529"/>
                          <a:pt x="8710454" y="827100"/>
                          <a:pt x="8762978" y="1082717"/>
                        </a:cubicBezTo>
                        <a:cubicBezTo>
                          <a:pt x="8815502" y="1338334"/>
                          <a:pt x="8702702" y="1444578"/>
                          <a:pt x="8762978" y="1681061"/>
                        </a:cubicBezTo>
                        <a:cubicBezTo>
                          <a:pt x="8823254" y="1917544"/>
                          <a:pt x="8726699" y="2034008"/>
                          <a:pt x="8762978" y="2165435"/>
                        </a:cubicBezTo>
                        <a:cubicBezTo>
                          <a:pt x="8799257" y="2296862"/>
                          <a:pt x="8718946" y="2617812"/>
                          <a:pt x="8762978" y="2849256"/>
                        </a:cubicBezTo>
                      </a:path>
                    </a:pathLst>
                  </a:custGeom>
                  <ask:type>
                    <ask:lineSketchNone/>
                  </ask:type>
                </ask:lineSketchStyleProps>
              </a:ext>
            </a:extLst>
          </a:ln>
        </p:spPr>
        <p:style>
          <a:lnRef idx="2">
            <a:schemeClr val="dk1"/>
          </a:lnRef>
          <a:fillRef idx="1">
            <a:schemeClr val="lt1"/>
          </a:fillRef>
          <a:effectRef idx="0">
            <a:schemeClr val="dk1"/>
          </a:effectRef>
          <a:fontRef idx="minor">
            <a:schemeClr val="dk1"/>
          </a:fontRef>
        </p:style>
        <p:txBody>
          <a:bodyPr rIns="504000" rtlCol="0" anchor="ctr"/>
          <a:lstStyle/>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a:p>
            <a:pPr lvl="2" algn="just"/>
            <a:endParaRPr lang="es-ES" dirty="0">
              <a:latin typeface="+mj-lt"/>
            </a:endParaRPr>
          </a:p>
        </p:txBody>
      </p:sp>
      <p:pic>
        <p:nvPicPr>
          <p:cNvPr id="37" name="Picture 2" descr="Resultado de imagen para objective png green">
            <a:extLst>
              <a:ext uri="{FF2B5EF4-FFF2-40B4-BE49-F238E27FC236}">
                <a16:creationId xmlns:a16="http://schemas.microsoft.com/office/drawing/2014/main" id="{0ADA0C8E-8F83-412D-9884-B40AD63591B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7524" y="1536960"/>
            <a:ext cx="373090" cy="36975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Resultado de imagen para objective png green">
            <a:extLst>
              <a:ext uri="{FF2B5EF4-FFF2-40B4-BE49-F238E27FC236}">
                <a16:creationId xmlns:a16="http://schemas.microsoft.com/office/drawing/2014/main" id="{DE6BEDDF-14A5-48BA-9AB0-AAD84D346D7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7524" y="2734226"/>
            <a:ext cx="373090" cy="36975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Resultado de imagen para objective png green">
            <a:extLst>
              <a:ext uri="{FF2B5EF4-FFF2-40B4-BE49-F238E27FC236}">
                <a16:creationId xmlns:a16="http://schemas.microsoft.com/office/drawing/2014/main" id="{E805A300-8482-4AE7-8E7C-E90FEA16323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7524" y="4238952"/>
            <a:ext cx="373090" cy="369759"/>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3518795" y="1604137"/>
            <a:ext cx="7817280" cy="1060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 name="Rectángulo 3"/>
          <p:cNvSpPr/>
          <p:nvPr/>
        </p:nvSpPr>
        <p:spPr>
          <a:xfrm>
            <a:off x="3824414" y="1512231"/>
            <a:ext cx="7250916" cy="14381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just"/>
            <a:r>
              <a:rPr lang="es-ES" dirty="0">
                <a:solidFill>
                  <a:schemeClr val="tx1"/>
                </a:solidFill>
                <a:latin typeface="+mj-lt"/>
              </a:rPr>
              <a:t>Se concluye que el software cumple en su mayor parte con los aspectos tecnológicos y estéticos, ya que utiliza tecnologías modernas como la realidad virtual (VR) y realidad aumentada (AR) conjuntamente con modelos 3D e interfaces intuitivas que facilitan la experiencia al usuario.</a:t>
            </a:r>
          </a:p>
          <a:p>
            <a:pPr algn="ctr"/>
            <a:endParaRPr lang="es-EC" dirty="0"/>
          </a:p>
        </p:txBody>
      </p:sp>
      <p:sp>
        <p:nvSpPr>
          <p:cNvPr id="35" name="Rectángulo 34"/>
          <p:cNvSpPr/>
          <p:nvPr/>
        </p:nvSpPr>
        <p:spPr>
          <a:xfrm>
            <a:off x="3824414" y="2740243"/>
            <a:ext cx="7250916" cy="14381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just"/>
            <a:r>
              <a:rPr lang="es-EC" dirty="0">
                <a:solidFill>
                  <a:schemeClr val="tx1"/>
                </a:solidFill>
                <a:latin typeface="+mj-lt"/>
              </a:rPr>
              <a:t>Por otra parte, los aspectos pedagógicos fueron valorados por encima de la media, sin embargo, los profesionales en el área consideraron que se debería mejorar la interactividad del software para facilitar la asimilación de la información, mediante el reemplazo de contenido textual por material audiovisual.</a:t>
            </a:r>
          </a:p>
        </p:txBody>
      </p:sp>
      <p:sp>
        <p:nvSpPr>
          <p:cNvPr id="50" name="Rectángulo 49"/>
          <p:cNvSpPr/>
          <p:nvPr/>
        </p:nvSpPr>
        <p:spPr>
          <a:xfrm>
            <a:off x="3801977" y="4214307"/>
            <a:ext cx="7250916" cy="14381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just"/>
            <a:r>
              <a:rPr lang="es-EC" dirty="0">
                <a:solidFill>
                  <a:schemeClr val="tx1"/>
                </a:solidFill>
                <a:latin typeface="+mj-lt"/>
              </a:rPr>
              <a:t>Los profesionales encuestados reconocen que el software utiliza en gran parte recursos didácticos. De igual manera, se pudo establecer las habilidades y destrezas que pretende desarrollar la aplicación para que el esfuerzo cognitivo que exigen las actividades fortalezca la retención de la información y el desarrollo de capacidades críticas y reflexivas.</a:t>
            </a:r>
          </a:p>
        </p:txBody>
      </p:sp>
    </p:spTree>
    <p:extLst>
      <p:ext uri="{BB962C8B-B14F-4D97-AF65-F5344CB8AC3E}">
        <p14:creationId xmlns:p14="http://schemas.microsoft.com/office/powerpoint/2010/main" val="33130416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1000"/>
                                        <p:tgtEl>
                                          <p:spTgt spid="49"/>
                                        </p:tgtEl>
                                      </p:cBhvr>
                                    </p:animEffect>
                                    <p:anim calcmode="lin" valueType="num">
                                      <p:cBhvr>
                                        <p:cTn id="25" dur="1000" fill="hold"/>
                                        <p:tgtEl>
                                          <p:spTgt spid="49"/>
                                        </p:tgtEl>
                                        <p:attrNameLst>
                                          <p:attrName>ppt_x</p:attrName>
                                        </p:attrNameLst>
                                      </p:cBhvr>
                                      <p:tavLst>
                                        <p:tav tm="0">
                                          <p:val>
                                            <p:strVal val="#ppt_x"/>
                                          </p:val>
                                        </p:tav>
                                        <p:tav tm="100000">
                                          <p:val>
                                            <p:strVal val="#ppt_x"/>
                                          </p:val>
                                        </p:tav>
                                      </p:tavLst>
                                    </p:anim>
                                    <p:anim calcmode="lin" valueType="num">
                                      <p:cBhvr>
                                        <p:cTn id="26"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0"/>
                                        <p:tgtEl>
                                          <p:spTgt spid="50"/>
                                        </p:tgtEl>
                                      </p:cBhvr>
                                    </p:animEffect>
                                    <p:anim calcmode="lin" valueType="num">
                                      <p:cBhvr>
                                        <p:cTn id="32" dur="1000" fill="hold"/>
                                        <p:tgtEl>
                                          <p:spTgt spid="50"/>
                                        </p:tgtEl>
                                        <p:attrNameLst>
                                          <p:attrName>ppt_x</p:attrName>
                                        </p:attrNameLst>
                                      </p:cBhvr>
                                      <p:tavLst>
                                        <p:tav tm="0">
                                          <p:val>
                                            <p:strVal val="#ppt_x"/>
                                          </p:val>
                                        </p:tav>
                                        <p:tav tm="100000">
                                          <p:val>
                                            <p:strVal val="#ppt_x"/>
                                          </p:val>
                                        </p:tav>
                                      </p:tavLst>
                                    </p:anim>
                                    <p:anim calcmode="lin" valueType="num">
                                      <p:cBhvr>
                                        <p:cTn id="33" dur="1000" fill="hold"/>
                                        <p:tgtEl>
                                          <p:spTgt spid="50"/>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000"/>
                                        <p:tgtEl>
                                          <p:spTgt spid="34"/>
                                        </p:tgtEl>
                                      </p:cBhvr>
                                    </p:animEffect>
                                    <p:anim calcmode="lin" valueType="num">
                                      <p:cBhvr>
                                        <p:cTn id="37" dur="1000" fill="hold"/>
                                        <p:tgtEl>
                                          <p:spTgt spid="34"/>
                                        </p:tgtEl>
                                        <p:attrNameLst>
                                          <p:attrName>ppt_x</p:attrName>
                                        </p:attrNameLst>
                                      </p:cBhvr>
                                      <p:tavLst>
                                        <p:tav tm="0">
                                          <p:val>
                                            <p:strVal val="#ppt_x"/>
                                          </p:val>
                                        </p:tav>
                                        <p:tav tm="100000">
                                          <p:val>
                                            <p:strVal val="#ppt_x"/>
                                          </p:val>
                                        </p:tav>
                                      </p:tavLst>
                                    </p:anim>
                                    <p:anim calcmode="lin" valueType="num">
                                      <p:cBhvr>
                                        <p:cTn id="3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5" grpId="0"/>
      <p:bldP spid="5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35</a:t>
            </a: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V. RECOMENDACIONES</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55184" y="5218589"/>
            <a:ext cx="1912326" cy="425374"/>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200" i="1" dirty="0"/>
              <a:t>CONCLUSIONES  RECOMENDACIONES</a:t>
            </a:r>
            <a:endParaRPr kumimoji="0" lang="es-ES" altLang="en-US" sz="1800" b="0" dirty="0">
              <a:latin typeface="Arial" panose="020B0604020202020204" pitchFamily="34" charset="0"/>
            </a:endParaRPr>
          </a:p>
        </p:txBody>
      </p:sp>
      <p:sp>
        <p:nvSpPr>
          <p:cNvPr id="48" name="Rectangle 4"/>
          <p:cNvSpPr>
            <a:spLocks noChangeArrowheads="1"/>
          </p:cNvSpPr>
          <p:nvPr/>
        </p:nvSpPr>
        <p:spPr bwMode="auto">
          <a:xfrm>
            <a:off x="142421" y="5682389"/>
            <a:ext cx="1997506"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TRABAJOS FUTUROS</a:t>
            </a:r>
            <a:endParaRPr kumimoji="0" lang="es-ES" altLang="en-US" sz="2000" b="0" dirty="0">
              <a:solidFill>
                <a:schemeClr val="tx1"/>
              </a:solidFill>
              <a:latin typeface="Arial" panose="020B0604020202020204" pitchFamily="34" charset="0"/>
            </a:endParaRPr>
          </a:p>
        </p:txBody>
      </p:sp>
      <p:sp>
        <p:nvSpPr>
          <p:cNvPr id="36" name="Rectángulo: esquina doblada 35">
            <a:extLst>
              <a:ext uri="{FF2B5EF4-FFF2-40B4-BE49-F238E27FC236}">
                <a16:creationId xmlns:a16="http://schemas.microsoft.com/office/drawing/2014/main" id="{81035F96-B3BC-4F02-A729-37487A4A0E08}"/>
              </a:ext>
            </a:extLst>
          </p:cNvPr>
          <p:cNvSpPr/>
          <p:nvPr/>
        </p:nvSpPr>
        <p:spPr>
          <a:xfrm>
            <a:off x="2631662" y="1856611"/>
            <a:ext cx="9076929" cy="4270656"/>
          </a:xfrm>
          <a:prstGeom prst="foldedCorner">
            <a:avLst/>
          </a:prstGeom>
          <a:ln w="53975" cmpd="dbl">
            <a:prstDash val="solid"/>
            <a:extLst>
              <a:ext uri="{C807C97D-BFC1-408E-A445-0C87EB9F89A2}">
                <ask:lineSketchStyleProps xmlns:ask="http://schemas.microsoft.com/office/drawing/2018/sketchyshapes" sd="1219033472">
                  <a:custGeom>
                    <a:avLst/>
                    <a:gdLst>
                      <a:gd name="connsiteX0" fmla="*/ 0 w 8762978"/>
                      <a:gd name="connsiteY0" fmla="*/ 0 h 3419121"/>
                      <a:gd name="connsiteX1" fmla="*/ 496569 w 8762978"/>
                      <a:gd name="connsiteY1" fmla="*/ 0 h 3419121"/>
                      <a:gd name="connsiteX2" fmla="*/ 817878 w 8762978"/>
                      <a:gd name="connsiteY2" fmla="*/ 0 h 3419121"/>
                      <a:gd name="connsiteX3" fmla="*/ 1577336 w 8762978"/>
                      <a:gd name="connsiteY3" fmla="*/ 0 h 3419121"/>
                      <a:gd name="connsiteX4" fmla="*/ 2073905 w 8762978"/>
                      <a:gd name="connsiteY4" fmla="*/ 0 h 3419121"/>
                      <a:gd name="connsiteX5" fmla="*/ 2570474 w 8762978"/>
                      <a:gd name="connsiteY5" fmla="*/ 0 h 3419121"/>
                      <a:gd name="connsiteX6" fmla="*/ 3329932 w 8762978"/>
                      <a:gd name="connsiteY6" fmla="*/ 0 h 3419121"/>
                      <a:gd name="connsiteX7" fmla="*/ 3738871 w 8762978"/>
                      <a:gd name="connsiteY7" fmla="*/ 0 h 3419121"/>
                      <a:gd name="connsiteX8" fmla="*/ 4498329 w 8762978"/>
                      <a:gd name="connsiteY8" fmla="*/ 0 h 3419121"/>
                      <a:gd name="connsiteX9" fmla="*/ 5257787 w 8762978"/>
                      <a:gd name="connsiteY9" fmla="*/ 0 h 3419121"/>
                      <a:gd name="connsiteX10" fmla="*/ 5841985 w 8762978"/>
                      <a:gd name="connsiteY10" fmla="*/ 0 h 3419121"/>
                      <a:gd name="connsiteX11" fmla="*/ 6601443 w 8762978"/>
                      <a:gd name="connsiteY11" fmla="*/ 0 h 3419121"/>
                      <a:gd name="connsiteX12" fmla="*/ 7098012 w 8762978"/>
                      <a:gd name="connsiteY12" fmla="*/ 0 h 3419121"/>
                      <a:gd name="connsiteX13" fmla="*/ 7594581 w 8762978"/>
                      <a:gd name="connsiteY13" fmla="*/ 0 h 3419121"/>
                      <a:gd name="connsiteX14" fmla="*/ 8266409 w 8762978"/>
                      <a:gd name="connsiteY14" fmla="*/ 0 h 3419121"/>
                      <a:gd name="connsiteX15" fmla="*/ 8762978 w 8762978"/>
                      <a:gd name="connsiteY15" fmla="*/ 0 h 3419121"/>
                      <a:gd name="connsiteX16" fmla="*/ 8762978 w 8762978"/>
                      <a:gd name="connsiteY16" fmla="*/ 626836 h 3419121"/>
                      <a:gd name="connsiteX17" fmla="*/ 8762978 w 8762978"/>
                      <a:gd name="connsiteY17" fmla="*/ 1225180 h 3419121"/>
                      <a:gd name="connsiteX18" fmla="*/ 8762978 w 8762978"/>
                      <a:gd name="connsiteY18" fmla="*/ 1823524 h 3419121"/>
                      <a:gd name="connsiteX19" fmla="*/ 8762978 w 8762978"/>
                      <a:gd name="connsiteY19" fmla="*/ 2849256 h 3419121"/>
                      <a:gd name="connsiteX20" fmla="*/ 8495141 w 8762978"/>
                      <a:gd name="connsiteY20" fmla="*/ 3117093 h 3419121"/>
                      <a:gd name="connsiteX21" fmla="*/ 8193113 w 8762978"/>
                      <a:gd name="connsiteY21" fmla="*/ 3419121 h 3419121"/>
                      <a:gd name="connsiteX22" fmla="*/ 7607891 w 8762978"/>
                      <a:gd name="connsiteY22" fmla="*/ 3419121 h 3419121"/>
                      <a:gd name="connsiteX23" fmla="*/ 7022668 w 8762978"/>
                      <a:gd name="connsiteY23" fmla="*/ 3419121 h 3419121"/>
                      <a:gd name="connsiteX24" fmla="*/ 6519377 w 8762978"/>
                      <a:gd name="connsiteY24" fmla="*/ 3419121 h 3419121"/>
                      <a:gd name="connsiteX25" fmla="*/ 6179948 w 8762978"/>
                      <a:gd name="connsiteY25" fmla="*/ 3419121 h 3419121"/>
                      <a:gd name="connsiteX26" fmla="*/ 5840519 w 8762978"/>
                      <a:gd name="connsiteY26" fmla="*/ 3419121 h 3419121"/>
                      <a:gd name="connsiteX27" fmla="*/ 5173366 w 8762978"/>
                      <a:gd name="connsiteY27" fmla="*/ 3419121 h 3419121"/>
                      <a:gd name="connsiteX28" fmla="*/ 4752006 w 8762978"/>
                      <a:gd name="connsiteY28" fmla="*/ 3419121 h 3419121"/>
                      <a:gd name="connsiteX29" fmla="*/ 4002921 w 8762978"/>
                      <a:gd name="connsiteY29" fmla="*/ 3419121 h 3419121"/>
                      <a:gd name="connsiteX30" fmla="*/ 3499630 w 8762978"/>
                      <a:gd name="connsiteY30" fmla="*/ 3419121 h 3419121"/>
                      <a:gd name="connsiteX31" fmla="*/ 3160201 w 8762978"/>
                      <a:gd name="connsiteY31" fmla="*/ 3419121 h 3419121"/>
                      <a:gd name="connsiteX32" fmla="*/ 2493047 w 8762978"/>
                      <a:gd name="connsiteY32" fmla="*/ 3419121 h 3419121"/>
                      <a:gd name="connsiteX33" fmla="*/ 2071687 w 8762978"/>
                      <a:gd name="connsiteY33" fmla="*/ 3419121 h 3419121"/>
                      <a:gd name="connsiteX34" fmla="*/ 1404534 w 8762978"/>
                      <a:gd name="connsiteY34" fmla="*/ 3419121 h 3419121"/>
                      <a:gd name="connsiteX35" fmla="*/ 655449 w 8762978"/>
                      <a:gd name="connsiteY35" fmla="*/ 3419121 h 3419121"/>
                      <a:gd name="connsiteX36" fmla="*/ 0 w 8762978"/>
                      <a:gd name="connsiteY36" fmla="*/ 3419121 h 3419121"/>
                      <a:gd name="connsiteX37" fmla="*/ 0 w 8762978"/>
                      <a:gd name="connsiteY37" fmla="*/ 2780885 h 3419121"/>
                      <a:gd name="connsiteX38" fmla="*/ 0 w 8762978"/>
                      <a:gd name="connsiteY38" fmla="*/ 2279414 h 3419121"/>
                      <a:gd name="connsiteX39" fmla="*/ 0 w 8762978"/>
                      <a:gd name="connsiteY39" fmla="*/ 1709561 h 3419121"/>
                      <a:gd name="connsiteX40" fmla="*/ 0 w 8762978"/>
                      <a:gd name="connsiteY40" fmla="*/ 1105516 h 3419121"/>
                      <a:gd name="connsiteX41" fmla="*/ 0 w 8762978"/>
                      <a:gd name="connsiteY41" fmla="*/ 638236 h 3419121"/>
                      <a:gd name="connsiteX42" fmla="*/ 0 w 8762978"/>
                      <a:gd name="connsiteY42" fmla="*/ 0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78046 w 8762978"/>
                      <a:gd name="connsiteY3" fmla="*/ 3134189 h 3419121"/>
                      <a:gd name="connsiteX4" fmla="*/ 8193113 w 8762978"/>
                      <a:gd name="connsiteY4" fmla="*/ 3419121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83744 w 8762978"/>
                      <a:gd name="connsiteY3" fmla="*/ 3128490 h 3419121"/>
                      <a:gd name="connsiteX4" fmla="*/ 8193113 w 8762978"/>
                      <a:gd name="connsiteY4" fmla="*/ 3419121 h 3419121"/>
                      <a:gd name="connsiteX5" fmla="*/ 7607891 w 8762978"/>
                      <a:gd name="connsiteY5" fmla="*/ 3419121 h 3419121"/>
                      <a:gd name="connsiteX6" fmla="*/ 6858806 w 8762978"/>
                      <a:gd name="connsiteY6" fmla="*/ 3419121 h 3419121"/>
                      <a:gd name="connsiteX7" fmla="*/ 6273584 w 8762978"/>
                      <a:gd name="connsiteY7" fmla="*/ 3419121 h 3419121"/>
                      <a:gd name="connsiteX8" fmla="*/ 5934155 w 8762978"/>
                      <a:gd name="connsiteY8" fmla="*/ 3419121 h 3419121"/>
                      <a:gd name="connsiteX9" fmla="*/ 5512795 w 8762978"/>
                      <a:gd name="connsiteY9" fmla="*/ 3419121 h 3419121"/>
                      <a:gd name="connsiteX10" fmla="*/ 5009503 w 8762978"/>
                      <a:gd name="connsiteY10" fmla="*/ 3419121 h 3419121"/>
                      <a:gd name="connsiteX11" fmla="*/ 4342350 w 8762978"/>
                      <a:gd name="connsiteY11" fmla="*/ 3419121 h 3419121"/>
                      <a:gd name="connsiteX12" fmla="*/ 3675196 w 8762978"/>
                      <a:gd name="connsiteY12" fmla="*/ 3419121 h 3419121"/>
                      <a:gd name="connsiteX13" fmla="*/ 3089974 w 8762978"/>
                      <a:gd name="connsiteY13" fmla="*/ 3419121 h 3419121"/>
                      <a:gd name="connsiteX14" fmla="*/ 2586683 w 8762978"/>
                      <a:gd name="connsiteY14" fmla="*/ 3419121 h 3419121"/>
                      <a:gd name="connsiteX15" fmla="*/ 1837598 w 8762978"/>
                      <a:gd name="connsiteY15" fmla="*/ 3419121 h 3419121"/>
                      <a:gd name="connsiteX16" fmla="*/ 1252376 w 8762978"/>
                      <a:gd name="connsiteY16" fmla="*/ 3419121 h 3419121"/>
                      <a:gd name="connsiteX17" fmla="*/ 831016 w 8762978"/>
                      <a:gd name="connsiteY17" fmla="*/ 3419121 h 3419121"/>
                      <a:gd name="connsiteX18" fmla="*/ 0 w 8762978"/>
                      <a:gd name="connsiteY18" fmla="*/ 3419121 h 3419121"/>
                      <a:gd name="connsiteX19" fmla="*/ 0 w 8762978"/>
                      <a:gd name="connsiteY19" fmla="*/ 2951841 h 3419121"/>
                      <a:gd name="connsiteX20" fmla="*/ 0 w 8762978"/>
                      <a:gd name="connsiteY20" fmla="*/ 2347796 h 3419121"/>
                      <a:gd name="connsiteX21" fmla="*/ 0 w 8762978"/>
                      <a:gd name="connsiteY21" fmla="*/ 1812134 h 3419121"/>
                      <a:gd name="connsiteX22" fmla="*/ 0 w 8762978"/>
                      <a:gd name="connsiteY22" fmla="*/ 1310663 h 3419121"/>
                      <a:gd name="connsiteX23" fmla="*/ 0 w 8762978"/>
                      <a:gd name="connsiteY23" fmla="*/ 706618 h 3419121"/>
                      <a:gd name="connsiteX24" fmla="*/ 0 w 8762978"/>
                      <a:gd name="connsiteY24" fmla="*/ 0 h 3419121"/>
                      <a:gd name="connsiteX25" fmla="*/ 671828 w 8762978"/>
                      <a:gd name="connsiteY25" fmla="*/ 0 h 3419121"/>
                      <a:gd name="connsiteX26" fmla="*/ 993138 w 8762978"/>
                      <a:gd name="connsiteY26" fmla="*/ 0 h 3419121"/>
                      <a:gd name="connsiteX27" fmla="*/ 1314447 w 8762978"/>
                      <a:gd name="connsiteY27" fmla="*/ 0 h 3419121"/>
                      <a:gd name="connsiteX28" fmla="*/ 2073905 w 8762978"/>
                      <a:gd name="connsiteY28" fmla="*/ 0 h 3419121"/>
                      <a:gd name="connsiteX29" fmla="*/ 2395214 w 8762978"/>
                      <a:gd name="connsiteY29" fmla="*/ 0 h 3419121"/>
                      <a:gd name="connsiteX30" fmla="*/ 2716523 w 8762978"/>
                      <a:gd name="connsiteY30" fmla="*/ 0 h 3419121"/>
                      <a:gd name="connsiteX31" fmla="*/ 3388351 w 8762978"/>
                      <a:gd name="connsiteY31" fmla="*/ 0 h 3419121"/>
                      <a:gd name="connsiteX32" fmla="*/ 4147810 w 8762978"/>
                      <a:gd name="connsiteY32" fmla="*/ 0 h 3419121"/>
                      <a:gd name="connsiteX33" fmla="*/ 4907268 w 8762978"/>
                      <a:gd name="connsiteY33" fmla="*/ 0 h 3419121"/>
                      <a:gd name="connsiteX34" fmla="*/ 5403836 w 8762978"/>
                      <a:gd name="connsiteY34" fmla="*/ 0 h 3419121"/>
                      <a:gd name="connsiteX35" fmla="*/ 6163295 w 8762978"/>
                      <a:gd name="connsiteY35" fmla="*/ 0 h 3419121"/>
                      <a:gd name="connsiteX36" fmla="*/ 6835123 w 8762978"/>
                      <a:gd name="connsiteY36" fmla="*/ 0 h 3419121"/>
                      <a:gd name="connsiteX37" fmla="*/ 7156432 w 8762978"/>
                      <a:gd name="connsiteY37" fmla="*/ 0 h 3419121"/>
                      <a:gd name="connsiteX38" fmla="*/ 7653001 w 8762978"/>
                      <a:gd name="connsiteY38" fmla="*/ 0 h 3419121"/>
                      <a:gd name="connsiteX39" fmla="*/ 8762978 w 8762978"/>
                      <a:gd name="connsiteY39" fmla="*/ 0 h 3419121"/>
                      <a:gd name="connsiteX40" fmla="*/ 8762978 w 8762978"/>
                      <a:gd name="connsiteY40" fmla="*/ 626836 h 3419121"/>
                      <a:gd name="connsiteX41" fmla="*/ 8762978 w 8762978"/>
                      <a:gd name="connsiteY41" fmla="*/ 1168195 h 3419121"/>
                      <a:gd name="connsiteX42" fmla="*/ 8762978 w 8762978"/>
                      <a:gd name="connsiteY42" fmla="*/ 1652568 h 3419121"/>
                      <a:gd name="connsiteX43" fmla="*/ 8762978 w 8762978"/>
                      <a:gd name="connsiteY43" fmla="*/ 2136942 h 3419121"/>
                      <a:gd name="connsiteX44" fmla="*/ 8762978 w 8762978"/>
                      <a:gd name="connsiteY44" fmla="*/ 2849256 h 3419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762978" h="3419121" stroke="0" extrusionOk="0">
                        <a:moveTo>
                          <a:pt x="0" y="0"/>
                        </a:moveTo>
                        <a:cubicBezTo>
                          <a:pt x="209971" y="-52334"/>
                          <a:pt x="314719" y="36"/>
                          <a:pt x="496569" y="0"/>
                        </a:cubicBezTo>
                        <a:cubicBezTo>
                          <a:pt x="678419" y="-36"/>
                          <a:pt x="671564" y="17929"/>
                          <a:pt x="817878" y="0"/>
                        </a:cubicBezTo>
                        <a:cubicBezTo>
                          <a:pt x="964192" y="-17929"/>
                          <a:pt x="1294636" y="891"/>
                          <a:pt x="1577336" y="0"/>
                        </a:cubicBezTo>
                        <a:cubicBezTo>
                          <a:pt x="1860036" y="-891"/>
                          <a:pt x="1868349" y="23511"/>
                          <a:pt x="2073905" y="0"/>
                        </a:cubicBezTo>
                        <a:cubicBezTo>
                          <a:pt x="2279461" y="-23511"/>
                          <a:pt x="2349734" y="28240"/>
                          <a:pt x="2570474" y="0"/>
                        </a:cubicBezTo>
                        <a:cubicBezTo>
                          <a:pt x="2791214" y="-28240"/>
                          <a:pt x="3070501" y="26871"/>
                          <a:pt x="3329932" y="0"/>
                        </a:cubicBezTo>
                        <a:cubicBezTo>
                          <a:pt x="3589363" y="-26871"/>
                          <a:pt x="3545067" y="1064"/>
                          <a:pt x="3738871" y="0"/>
                        </a:cubicBezTo>
                        <a:cubicBezTo>
                          <a:pt x="3932675" y="-1064"/>
                          <a:pt x="4184473" y="4032"/>
                          <a:pt x="4498329" y="0"/>
                        </a:cubicBezTo>
                        <a:cubicBezTo>
                          <a:pt x="4812185" y="-4032"/>
                          <a:pt x="4884681" y="4984"/>
                          <a:pt x="5257787" y="0"/>
                        </a:cubicBezTo>
                        <a:cubicBezTo>
                          <a:pt x="5630893" y="-4984"/>
                          <a:pt x="5643945" y="57310"/>
                          <a:pt x="5841985" y="0"/>
                        </a:cubicBezTo>
                        <a:cubicBezTo>
                          <a:pt x="6040025" y="-57310"/>
                          <a:pt x="6395072" y="39564"/>
                          <a:pt x="6601443" y="0"/>
                        </a:cubicBezTo>
                        <a:cubicBezTo>
                          <a:pt x="6807814" y="-39564"/>
                          <a:pt x="6867516" y="35413"/>
                          <a:pt x="7098012" y="0"/>
                        </a:cubicBezTo>
                        <a:cubicBezTo>
                          <a:pt x="7328508" y="-35413"/>
                          <a:pt x="7408528" y="23873"/>
                          <a:pt x="7594581" y="0"/>
                        </a:cubicBezTo>
                        <a:cubicBezTo>
                          <a:pt x="7780634" y="-23873"/>
                          <a:pt x="8042978" y="39967"/>
                          <a:pt x="8266409" y="0"/>
                        </a:cubicBezTo>
                        <a:cubicBezTo>
                          <a:pt x="8489840" y="-39967"/>
                          <a:pt x="8561752" y="33006"/>
                          <a:pt x="8762978" y="0"/>
                        </a:cubicBezTo>
                        <a:cubicBezTo>
                          <a:pt x="8828999" y="192061"/>
                          <a:pt x="8697653" y="338862"/>
                          <a:pt x="8762978" y="626836"/>
                        </a:cubicBezTo>
                        <a:cubicBezTo>
                          <a:pt x="8828303" y="914810"/>
                          <a:pt x="8755461" y="1098679"/>
                          <a:pt x="8762978" y="1225180"/>
                        </a:cubicBezTo>
                        <a:cubicBezTo>
                          <a:pt x="8770495" y="1351681"/>
                          <a:pt x="8705280" y="1539360"/>
                          <a:pt x="8762978" y="1823524"/>
                        </a:cubicBezTo>
                        <a:cubicBezTo>
                          <a:pt x="8820676" y="2107688"/>
                          <a:pt x="8714551" y="2566992"/>
                          <a:pt x="8762978" y="2849256"/>
                        </a:cubicBezTo>
                        <a:cubicBezTo>
                          <a:pt x="8682847" y="2965394"/>
                          <a:pt x="8601742" y="2993901"/>
                          <a:pt x="8495141" y="3117093"/>
                        </a:cubicBezTo>
                        <a:cubicBezTo>
                          <a:pt x="8388540" y="3240285"/>
                          <a:pt x="8233345" y="3316045"/>
                          <a:pt x="8193113" y="3419121"/>
                        </a:cubicBezTo>
                        <a:cubicBezTo>
                          <a:pt x="7933348" y="3458937"/>
                          <a:pt x="7850081" y="3380547"/>
                          <a:pt x="7607891" y="3419121"/>
                        </a:cubicBezTo>
                        <a:cubicBezTo>
                          <a:pt x="7365701" y="3457695"/>
                          <a:pt x="7171648" y="3380117"/>
                          <a:pt x="7022668" y="3419121"/>
                        </a:cubicBezTo>
                        <a:cubicBezTo>
                          <a:pt x="6873688" y="3458125"/>
                          <a:pt x="6742850" y="3366557"/>
                          <a:pt x="6519377" y="3419121"/>
                        </a:cubicBezTo>
                        <a:cubicBezTo>
                          <a:pt x="6295904" y="3471685"/>
                          <a:pt x="6327611" y="3380481"/>
                          <a:pt x="6179948" y="3419121"/>
                        </a:cubicBezTo>
                        <a:cubicBezTo>
                          <a:pt x="6032285" y="3457761"/>
                          <a:pt x="5966064" y="3381603"/>
                          <a:pt x="5840519" y="3419121"/>
                        </a:cubicBezTo>
                        <a:cubicBezTo>
                          <a:pt x="5714974" y="3456639"/>
                          <a:pt x="5375335" y="3411300"/>
                          <a:pt x="5173366" y="3419121"/>
                        </a:cubicBezTo>
                        <a:cubicBezTo>
                          <a:pt x="4971397" y="3426942"/>
                          <a:pt x="4887567" y="3416642"/>
                          <a:pt x="4752006" y="3419121"/>
                        </a:cubicBezTo>
                        <a:cubicBezTo>
                          <a:pt x="4616445" y="3421600"/>
                          <a:pt x="4374194" y="3364249"/>
                          <a:pt x="4002921" y="3419121"/>
                        </a:cubicBezTo>
                        <a:cubicBezTo>
                          <a:pt x="3631648" y="3473993"/>
                          <a:pt x="3689876" y="3411256"/>
                          <a:pt x="3499630" y="3419121"/>
                        </a:cubicBezTo>
                        <a:cubicBezTo>
                          <a:pt x="3309384" y="3426986"/>
                          <a:pt x="3300704" y="3418280"/>
                          <a:pt x="3160201" y="3419121"/>
                        </a:cubicBezTo>
                        <a:cubicBezTo>
                          <a:pt x="3019698" y="3419962"/>
                          <a:pt x="2629758" y="3414307"/>
                          <a:pt x="2493047" y="3419121"/>
                        </a:cubicBezTo>
                        <a:cubicBezTo>
                          <a:pt x="2356336" y="3423935"/>
                          <a:pt x="2216205" y="3391935"/>
                          <a:pt x="2071687" y="3419121"/>
                        </a:cubicBezTo>
                        <a:cubicBezTo>
                          <a:pt x="1927169" y="3446307"/>
                          <a:pt x="1612869" y="3401005"/>
                          <a:pt x="1404534" y="3419121"/>
                        </a:cubicBezTo>
                        <a:cubicBezTo>
                          <a:pt x="1196199" y="3437237"/>
                          <a:pt x="930858" y="3351048"/>
                          <a:pt x="655449" y="3419121"/>
                        </a:cubicBezTo>
                        <a:cubicBezTo>
                          <a:pt x="380041" y="3487194"/>
                          <a:pt x="168506" y="3390178"/>
                          <a:pt x="0" y="3419121"/>
                        </a:cubicBezTo>
                        <a:cubicBezTo>
                          <a:pt x="-182" y="3244840"/>
                          <a:pt x="72458" y="3052814"/>
                          <a:pt x="0" y="2780885"/>
                        </a:cubicBezTo>
                        <a:cubicBezTo>
                          <a:pt x="-72458" y="2508956"/>
                          <a:pt x="55886" y="2450569"/>
                          <a:pt x="0" y="2279414"/>
                        </a:cubicBezTo>
                        <a:cubicBezTo>
                          <a:pt x="-55886" y="2108259"/>
                          <a:pt x="26097" y="1917274"/>
                          <a:pt x="0" y="1709561"/>
                        </a:cubicBezTo>
                        <a:cubicBezTo>
                          <a:pt x="-26097" y="1501848"/>
                          <a:pt x="14694" y="1396067"/>
                          <a:pt x="0" y="1105516"/>
                        </a:cubicBezTo>
                        <a:cubicBezTo>
                          <a:pt x="-14694" y="814966"/>
                          <a:pt x="272" y="803670"/>
                          <a:pt x="0" y="638236"/>
                        </a:cubicBezTo>
                        <a:cubicBezTo>
                          <a:pt x="-272" y="472802"/>
                          <a:pt x="14809" y="130384"/>
                          <a:pt x="0" y="0"/>
                        </a:cubicBezTo>
                        <a:close/>
                      </a:path>
                      <a:path w="8762978" h="3419121" fill="darkenLess" stroke="0" extrusionOk="0">
                        <a:moveTo>
                          <a:pt x="8193113" y="3419121"/>
                        </a:moveTo>
                        <a:cubicBezTo>
                          <a:pt x="8216443" y="3214523"/>
                          <a:pt x="8260080" y="3168367"/>
                          <a:pt x="8307086" y="2963229"/>
                        </a:cubicBezTo>
                        <a:cubicBezTo>
                          <a:pt x="8522689" y="2895652"/>
                          <a:pt x="8569249" y="2931229"/>
                          <a:pt x="8762978" y="2849256"/>
                        </a:cubicBezTo>
                        <a:cubicBezTo>
                          <a:pt x="8720719" y="2954397"/>
                          <a:pt x="8506836" y="3045572"/>
                          <a:pt x="8478046" y="3134189"/>
                        </a:cubicBezTo>
                        <a:cubicBezTo>
                          <a:pt x="8449256" y="3222806"/>
                          <a:pt x="8311207" y="3262369"/>
                          <a:pt x="8193113" y="3419121"/>
                        </a:cubicBezTo>
                        <a:close/>
                      </a:path>
                      <a:path w="8762978" h="3419121" fill="none" extrusionOk="0">
                        <a:moveTo>
                          <a:pt x="8193113" y="3419121"/>
                        </a:moveTo>
                        <a:cubicBezTo>
                          <a:pt x="8223879" y="3200519"/>
                          <a:pt x="8277368" y="3122059"/>
                          <a:pt x="8307086" y="2963229"/>
                        </a:cubicBezTo>
                        <a:cubicBezTo>
                          <a:pt x="8466612" y="2889094"/>
                          <a:pt x="8628820" y="2885222"/>
                          <a:pt x="8762978" y="2849256"/>
                        </a:cubicBezTo>
                        <a:cubicBezTo>
                          <a:pt x="8705818" y="2971723"/>
                          <a:pt x="8592306" y="3017328"/>
                          <a:pt x="8483744" y="3128490"/>
                        </a:cubicBezTo>
                        <a:cubicBezTo>
                          <a:pt x="8375182" y="3239652"/>
                          <a:pt x="8267965" y="3334975"/>
                          <a:pt x="8193113" y="3419121"/>
                        </a:cubicBezTo>
                        <a:cubicBezTo>
                          <a:pt x="8022724" y="3445734"/>
                          <a:pt x="7758315" y="3381500"/>
                          <a:pt x="7607891" y="3419121"/>
                        </a:cubicBezTo>
                        <a:cubicBezTo>
                          <a:pt x="7457467" y="3456742"/>
                          <a:pt x="7067744" y="3403828"/>
                          <a:pt x="6858806" y="3419121"/>
                        </a:cubicBezTo>
                        <a:cubicBezTo>
                          <a:pt x="6649868" y="3434414"/>
                          <a:pt x="6558244" y="3356655"/>
                          <a:pt x="6273584" y="3419121"/>
                        </a:cubicBezTo>
                        <a:cubicBezTo>
                          <a:pt x="5988924" y="3481587"/>
                          <a:pt x="6010874" y="3408686"/>
                          <a:pt x="5934155" y="3419121"/>
                        </a:cubicBezTo>
                        <a:cubicBezTo>
                          <a:pt x="5857436" y="3429556"/>
                          <a:pt x="5683254" y="3394617"/>
                          <a:pt x="5512795" y="3419121"/>
                        </a:cubicBezTo>
                        <a:cubicBezTo>
                          <a:pt x="5342336" y="3443625"/>
                          <a:pt x="5133617" y="3370621"/>
                          <a:pt x="5009503" y="3419121"/>
                        </a:cubicBezTo>
                        <a:cubicBezTo>
                          <a:pt x="4885389" y="3467621"/>
                          <a:pt x="4490305" y="3375002"/>
                          <a:pt x="4342350" y="3419121"/>
                        </a:cubicBezTo>
                        <a:cubicBezTo>
                          <a:pt x="4194395" y="3463240"/>
                          <a:pt x="3881230" y="3343643"/>
                          <a:pt x="3675196" y="3419121"/>
                        </a:cubicBezTo>
                        <a:cubicBezTo>
                          <a:pt x="3469162" y="3494599"/>
                          <a:pt x="3337911" y="3417493"/>
                          <a:pt x="3089974" y="3419121"/>
                        </a:cubicBezTo>
                        <a:cubicBezTo>
                          <a:pt x="2842037" y="3420749"/>
                          <a:pt x="2805357" y="3382561"/>
                          <a:pt x="2586683" y="3419121"/>
                        </a:cubicBezTo>
                        <a:cubicBezTo>
                          <a:pt x="2368009" y="3455681"/>
                          <a:pt x="2109848" y="3356292"/>
                          <a:pt x="1837598" y="3419121"/>
                        </a:cubicBezTo>
                        <a:cubicBezTo>
                          <a:pt x="1565349" y="3481950"/>
                          <a:pt x="1433724" y="3401325"/>
                          <a:pt x="1252376" y="3419121"/>
                        </a:cubicBezTo>
                        <a:cubicBezTo>
                          <a:pt x="1071028" y="3436917"/>
                          <a:pt x="1006880" y="3398285"/>
                          <a:pt x="831016" y="3419121"/>
                        </a:cubicBezTo>
                        <a:cubicBezTo>
                          <a:pt x="655152" y="3439957"/>
                          <a:pt x="304228" y="3344048"/>
                          <a:pt x="0" y="3419121"/>
                        </a:cubicBezTo>
                        <a:cubicBezTo>
                          <a:pt x="-32597" y="3272893"/>
                          <a:pt x="23175" y="3135311"/>
                          <a:pt x="0" y="2951841"/>
                        </a:cubicBezTo>
                        <a:cubicBezTo>
                          <a:pt x="-23175" y="2768371"/>
                          <a:pt x="66826" y="2623663"/>
                          <a:pt x="0" y="2347796"/>
                        </a:cubicBezTo>
                        <a:cubicBezTo>
                          <a:pt x="-66826" y="2071929"/>
                          <a:pt x="5826" y="2034024"/>
                          <a:pt x="0" y="1812134"/>
                        </a:cubicBezTo>
                        <a:cubicBezTo>
                          <a:pt x="-5826" y="1590244"/>
                          <a:pt x="18854" y="1432002"/>
                          <a:pt x="0" y="1310663"/>
                        </a:cubicBezTo>
                        <a:cubicBezTo>
                          <a:pt x="-18854" y="1189324"/>
                          <a:pt x="13858" y="949408"/>
                          <a:pt x="0" y="706618"/>
                        </a:cubicBezTo>
                        <a:cubicBezTo>
                          <a:pt x="-13858" y="463828"/>
                          <a:pt x="67233" y="167835"/>
                          <a:pt x="0" y="0"/>
                        </a:cubicBezTo>
                        <a:cubicBezTo>
                          <a:pt x="162638" y="-29417"/>
                          <a:pt x="411631" y="63784"/>
                          <a:pt x="671828" y="0"/>
                        </a:cubicBezTo>
                        <a:cubicBezTo>
                          <a:pt x="932025" y="-63784"/>
                          <a:pt x="864840" y="35985"/>
                          <a:pt x="993138" y="0"/>
                        </a:cubicBezTo>
                        <a:cubicBezTo>
                          <a:pt x="1121436" y="-35985"/>
                          <a:pt x="1164563" y="26681"/>
                          <a:pt x="1314447" y="0"/>
                        </a:cubicBezTo>
                        <a:cubicBezTo>
                          <a:pt x="1464331" y="-26681"/>
                          <a:pt x="1818754" y="81088"/>
                          <a:pt x="2073905" y="0"/>
                        </a:cubicBezTo>
                        <a:cubicBezTo>
                          <a:pt x="2329056" y="-81088"/>
                          <a:pt x="2287206" y="25158"/>
                          <a:pt x="2395214" y="0"/>
                        </a:cubicBezTo>
                        <a:cubicBezTo>
                          <a:pt x="2503222" y="-25158"/>
                          <a:pt x="2597827" y="8560"/>
                          <a:pt x="2716523" y="0"/>
                        </a:cubicBezTo>
                        <a:cubicBezTo>
                          <a:pt x="2835219" y="-8560"/>
                          <a:pt x="3097423" y="56053"/>
                          <a:pt x="3388351" y="0"/>
                        </a:cubicBezTo>
                        <a:cubicBezTo>
                          <a:pt x="3679279" y="-56053"/>
                          <a:pt x="3820113" y="39804"/>
                          <a:pt x="4147810" y="0"/>
                        </a:cubicBezTo>
                        <a:cubicBezTo>
                          <a:pt x="4475507" y="-39804"/>
                          <a:pt x="4587692" y="80085"/>
                          <a:pt x="4907268" y="0"/>
                        </a:cubicBezTo>
                        <a:cubicBezTo>
                          <a:pt x="5226844" y="-80085"/>
                          <a:pt x="5228028" y="1058"/>
                          <a:pt x="5403836" y="0"/>
                        </a:cubicBezTo>
                        <a:cubicBezTo>
                          <a:pt x="5579644" y="-1058"/>
                          <a:pt x="5978724" y="66590"/>
                          <a:pt x="6163295" y="0"/>
                        </a:cubicBezTo>
                        <a:cubicBezTo>
                          <a:pt x="6347866" y="-66590"/>
                          <a:pt x="6549862" y="39539"/>
                          <a:pt x="6835123" y="0"/>
                        </a:cubicBezTo>
                        <a:cubicBezTo>
                          <a:pt x="7120384" y="-39539"/>
                          <a:pt x="7087654" y="21357"/>
                          <a:pt x="7156432" y="0"/>
                        </a:cubicBezTo>
                        <a:cubicBezTo>
                          <a:pt x="7225210" y="-21357"/>
                          <a:pt x="7465480" y="5408"/>
                          <a:pt x="7653001" y="0"/>
                        </a:cubicBezTo>
                        <a:cubicBezTo>
                          <a:pt x="7840522" y="-5408"/>
                          <a:pt x="8352329" y="86964"/>
                          <a:pt x="8762978" y="0"/>
                        </a:cubicBezTo>
                        <a:cubicBezTo>
                          <a:pt x="8793521" y="272623"/>
                          <a:pt x="8748429" y="359602"/>
                          <a:pt x="8762978" y="626836"/>
                        </a:cubicBezTo>
                        <a:cubicBezTo>
                          <a:pt x="8777527" y="894070"/>
                          <a:pt x="8718838" y="1046022"/>
                          <a:pt x="8762978" y="1168195"/>
                        </a:cubicBezTo>
                        <a:cubicBezTo>
                          <a:pt x="8807118" y="1290368"/>
                          <a:pt x="8723491" y="1476337"/>
                          <a:pt x="8762978" y="1652568"/>
                        </a:cubicBezTo>
                        <a:cubicBezTo>
                          <a:pt x="8802465" y="1828799"/>
                          <a:pt x="8706984" y="1971525"/>
                          <a:pt x="8762978" y="2136942"/>
                        </a:cubicBezTo>
                        <a:cubicBezTo>
                          <a:pt x="8818972" y="2302359"/>
                          <a:pt x="8705211" y="2671445"/>
                          <a:pt x="8762978" y="2849256"/>
                        </a:cubicBezTo>
                      </a:path>
                      <a:path w="8762978" h="3419121" fill="none" stroke="0" extrusionOk="0">
                        <a:moveTo>
                          <a:pt x="8193113" y="3419121"/>
                        </a:moveTo>
                        <a:cubicBezTo>
                          <a:pt x="8196613" y="3199102"/>
                          <a:pt x="8316524" y="3081851"/>
                          <a:pt x="8307086" y="2963229"/>
                        </a:cubicBezTo>
                        <a:cubicBezTo>
                          <a:pt x="8420602" y="2924774"/>
                          <a:pt x="8591950" y="2939590"/>
                          <a:pt x="8762978" y="2849256"/>
                        </a:cubicBezTo>
                        <a:cubicBezTo>
                          <a:pt x="8686953" y="2946080"/>
                          <a:pt x="8519355" y="3058665"/>
                          <a:pt x="8466648" y="3145586"/>
                        </a:cubicBezTo>
                        <a:cubicBezTo>
                          <a:pt x="8413941" y="3232507"/>
                          <a:pt x="8261860" y="3324009"/>
                          <a:pt x="8193113" y="3419121"/>
                        </a:cubicBezTo>
                        <a:cubicBezTo>
                          <a:pt x="7934789" y="3452169"/>
                          <a:pt x="7739336" y="3406078"/>
                          <a:pt x="7607891" y="3419121"/>
                        </a:cubicBezTo>
                        <a:cubicBezTo>
                          <a:pt x="7476446" y="3432164"/>
                          <a:pt x="7199024" y="3386479"/>
                          <a:pt x="7022668" y="3419121"/>
                        </a:cubicBezTo>
                        <a:cubicBezTo>
                          <a:pt x="6846312" y="3451763"/>
                          <a:pt x="6658485" y="3341470"/>
                          <a:pt x="6355515" y="3419121"/>
                        </a:cubicBezTo>
                        <a:cubicBezTo>
                          <a:pt x="6052545" y="3496772"/>
                          <a:pt x="5758230" y="3364615"/>
                          <a:pt x="5606430" y="3419121"/>
                        </a:cubicBezTo>
                        <a:cubicBezTo>
                          <a:pt x="5454631" y="3473627"/>
                          <a:pt x="5267747" y="3400611"/>
                          <a:pt x="4939277" y="3419121"/>
                        </a:cubicBezTo>
                        <a:cubicBezTo>
                          <a:pt x="4610807" y="3437631"/>
                          <a:pt x="4350354" y="3413835"/>
                          <a:pt x="4190192" y="3419121"/>
                        </a:cubicBezTo>
                        <a:cubicBezTo>
                          <a:pt x="4030030" y="3424407"/>
                          <a:pt x="3746557" y="3400322"/>
                          <a:pt x="3523039" y="3419121"/>
                        </a:cubicBezTo>
                        <a:cubicBezTo>
                          <a:pt x="3299521" y="3437920"/>
                          <a:pt x="3202101" y="3394856"/>
                          <a:pt x="3101678" y="3419121"/>
                        </a:cubicBezTo>
                        <a:cubicBezTo>
                          <a:pt x="3001255" y="3443386"/>
                          <a:pt x="2734457" y="3343039"/>
                          <a:pt x="2434525" y="3419121"/>
                        </a:cubicBezTo>
                        <a:cubicBezTo>
                          <a:pt x="2134593" y="3495203"/>
                          <a:pt x="2107959" y="3372620"/>
                          <a:pt x="1931234" y="3419121"/>
                        </a:cubicBezTo>
                        <a:cubicBezTo>
                          <a:pt x="1754509" y="3465622"/>
                          <a:pt x="1634689" y="3381955"/>
                          <a:pt x="1509874" y="3419121"/>
                        </a:cubicBezTo>
                        <a:cubicBezTo>
                          <a:pt x="1385059" y="3456287"/>
                          <a:pt x="1243897" y="3401705"/>
                          <a:pt x="1170445" y="3419121"/>
                        </a:cubicBezTo>
                        <a:cubicBezTo>
                          <a:pt x="1096993" y="3436537"/>
                          <a:pt x="944895" y="3416133"/>
                          <a:pt x="749085" y="3419121"/>
                        </a:cubicBezTo>
                        <a:cubicBezTo>
                          <a:pt x="553275" y="3422109"/>
                          <a:pt x="155075" y="3363434"/>
                          <a:pt x="0" y="3419121"/>
                        </a:cubicBezTo>
                        <a:cubicBezTo>
                          <a:pt x="-48922" y="3299618"/>
                          <a:pt x="62195" y="3013184"/>
                          <a:pt x="0" y="2849268"/>
                        </a:cubicBezTo>
                        <a:cubicBezTo>
                          <a:pt x="-62195" y="2685352"/>
                          <a:pt x="64376" y="2366873"/>
                          <a:pt x="0" y="2211032"/>
                        </a:cubicBezTo>
                        <a:cubicBezTo>
                          <a:pt x="-64376" y="2055191"/>
                          <a:pt x="73207" y="1734890"/>
                          <a:pt x="0" y="1572796"/>
                        </a:cubicBezTo>
                        <a:cubicBezTo>
                          <a:pt x="-73207" y="1410702"/>
                          <a:pt x="66777" y="1205959"/>
                          <a:pt x="0" y="1002942"/>
                        </a:cubicBezTo>
                        <a:cubicBezTo>
                          <a:pt x="-66777" y="799925"/>
                          <a:pt x="23514" y="310176"/>
                          <a:pt x="0" y="0"/>
                        </a:cubicBezTo>
                        <a:cubicBezTo>
                          <a:pt x="235746" y="-5121"/>
                          <a:pt x="455965" y="44132"/>
                          <a:pt x="584199" y="0"/>
                        </a:cubicBezTo>
                        <a:cubicBezTo>
                          <a:pt x="712433" y="-44132"/>
                          <a:pt x="867403" y="43985"/>
                          <a:pt x="993138" y="0"/>
                        </a:cubicBezTo>
                        <a:cubicBezTo>
                          <a:pt x="1118873" y="-43985"/>
                          <a:pt x="1210835" y="5236"/>
                          <a:pt x="1402076" y="0"/>
                        </a:cubicBezTo>
                        <a:cubicBezTo>
                          <a:pt x="1593317" y="-5236"/>
                          <a:pt x="1680472" y="15043"/>
                          <a:pt x="1811015" y="0"/>
                        </a:cubicBezTo>
                        <a:cubicBezTo>
                          <a:pt x="1941558" y="-15043"/>
                          <a:pt x="2057618" y="41852"/>
                          <a:pt x="2219954" y="0"/>
                        </a:cubicBezTo>
                        <a:cubicBezTo>
                          <a:pt x="2382290" y="-41852"/>
                          <a:pt x="2480613" y="40586"/>
                          <a:pt x="2716523" y="0"/>
                        </a:cubicBezTo>
                        <a:cubicBezTo>
                          <a:pt x="2952433" y="-40586"/>
                          <a:pt x="3009376" y="35228"/>
                          <a:pt x="3125462" y="0"/>
                        </a:cubicBezTo>
                        <a:cubicBezTo>
                          <a:pt x="3241548" y="-35228"/>
                          <a:pt x="3447887" y="56359"/>
                          <a:pt x="3622031" y="0"/>
                        </a:cubicBezTo>
                        <a:cubicBezTo>
                          <a:pt x="3796175" y="-56359"/>
                          <a:pt x="4119523" y="80055"/>
                          <a:pt x="4293859" y="0"/>
                        </a:cubicBezTo>
                        <a:cubicBezTo>
                          <a:pt x="4468195" y="-80055"/>
                          <a:pt x="4549572" y="24546"/>
                          <a:pt x="4702798" y="0"/>
                        </a:cubicBezTo>
                        <a:cubicBezTo>
                          <a:pt x="4856024" y="-24546"/>
                          <a:pt x="4869748" y="9570"/>
                          <a:pt x="5024107" y="0"/>
                        </a:cubicBezTo>
                        <a:cubicBezTo>
                          <a:pt x="5178466" y="-9570"/>
                          <a:pt x="5567966" y="84932"/>
                          <a:pt x="5783565" y="0"/>
                        </a:cubicBezTo>
                        <a:cubicBezTo>
                          <a:pt x="5999164" y="-84932"/>
                          <a:pt x="6021810" y="31198"/>
                          <a:pt x="6104875" y="0"/>
                        </a:cubicBezTo>
                        <a:cubicBezTo>
                          <a:pt x="6187940" y="-31198"/>
                          <a:pt x="6453174" y="11371"/>
                          <a:pt x="6689073" y="0"/>
                        </a:cubicBezTo>
                        <a:cubicBezTo>
                          <a:pt x="6924972" y="-11371"/>
                          <a:pt x="6922463" y="32758"/>
                          <a:pt x="7010382" y="0"/>
                        </a:cubicBezTo>
                        <a:cubicBezTo>
                          <a:pt x="7098301" y="-32758"/>
                          <a:pt x="7447291" y="31625"/>
                          <a:pt x="7682211" y="0"/>
                        </a:cubicBezTo>
                        <a:cubicBezTo>
                          <a:pt x="7917131" y="-31625"/>
                          <a:pt x="8023192" y="66976"/>
                          <a:pt x="8266409" y="0"/>
                        </a:cubicBezTo>
                        <a:cubicBezTo>
                          <a:pt x="8509626" y="-66976"/>
                          <a:pt x="8515264" y="29429"/>
                          <a:pt x="8762978" y="0"/>
                        </a:cubicBezTo>
                        <a:cubicBezTo>
                          <a:pt x="8788088" y="254120"/>
                          <a:pt x="8718796" y="428173"/>
                          <a:pt x="8762978" y="569851"/>
                        </a:cubicBezTo>
                        <a:cubicBezTo>
                          <a:pt x="8807160" y="711529"/>
                          <a:pt x="8710454" y="827100"/>
                          <a:pt x="8762978" y="1082717"/>
                        </a:cubicBezTo>
                        <a:cubicBezTo>
                          <a:pt x="8815502" y="1338334"/>
                          <a:pt x="8702702" y="1444578"/>
                          <a:pt x="8762978" y="1681061"/>
                        </a:cubicBezTo>
                        <a:cubicBezTo>
                          <a:pt x="8823254" y="1917544"/>
                          <a:pt x="8726699" y="2034008"/>
                          <a:pt x="8762978" y="2165435"/>
                        </a:cubicBezTo>
                        <a:cubicBezTo>
                          <a:pt x="8799257" y="2296862"/>
                          <a:pt x="8718946" y="2617812"/>
                          <a:pt x="8762978" y="2849256"/>
                        </a:cubicBezTo>
                      </a:path>
                    </a:pathLst>
                  </a:custGeom>
                  <ask:type>
                    <ask:lineSketchNone/>
                  </ask:type>
                </ask:lineSketchStyleProps>
              </a:ext>
            </a:extLst>
          </a:ln>
        </p:spPr>
        <p:style>
          <a:lnRef idx="2">
            <a:schemeClr val="dk1"/>
          </a:lnRef>
          <a:fillRef idx="1">
            <a:schemeClr val="lt1"/>
          </a:fillRef>
          <a:effectRef idx="0">
            <a:schemeClr val="dk1"/>
          </a:effectRef>
          <a:fontRef idx="minor">
            <a:schemeClr val="dk1"/>
          </a:fontRef>
        </p:style>
        <p:txBody>
          <a:bodyPr rIns="504000" rtlCol="0" anchor="ctr"/>
          <a:lstStyle/>
          <a:p>
            <a:pPr lvl="2" algn="just"/>
            <a:endParaRPr lang="es-ES" dirty="0">
              <a:latin typeface="+mj-lt"/>
            </a:endParaRPr>
          </a:p>
        </p:txBody>
      </p:sp>
      <p:pic>
        <p:nvPicPr>
          <p:cNvPr id="49" name="Picture 2" descr="Resultado de imagen para objective png green">
            <a:extLst>
              <a:ext uri="{FF2B5EF4-FFF2-40B4-BE49-F238E27FC236}">
                <a16:creationId xmlns:a16="http://schemas.microsoft.com/office/drawing/2014/main" id="{DE6BEDDF-14A5-48BA-9AB0-AAD84D346D7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0979" y="2406705"/>
            <a:ext cx="373090" cy="36975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Resultado de imagen para objective png green">
            <a:extLst>
              <a:ext uri="{FF2B5EF4-FFF2-40B4-BE49-F238E27FC236}">
                <a16:creationId xmlns:a16="http://schemas.microsoft.com/office/drawing/2014/main" id="{E805A300-8482-4AE7-8E7C-E90FEA16323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0979" y="3778939"/>
            <a:ext cx="373090" cy="369759"/>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3591087" y="2263268"/>
            <a:ext cx="7744988" cy="1200329"/>
          </a:xfrm>
          <a:prstGeom prst="rect">
            <a:avLst/>
          </a:prstGeom>
          <a:noFill/>
        </p:spPr>
        <p:txBody>
          <a:bodyPr wrap="square" rtlCol="0">
            <a:spAutoFit/>
          </a:bodyPr>
          <a:lstStyle/>
          <a:p>
            <a:pPr algn="just"/>
            <a:r>
              <a:rPr lang="es-ES" dirty="0">
                <a:latin typeface="+mj-lt"/>
              </a:rPr>
              <a:t>Se recomienda utilizar software de versionamiento, de tal manera que se puedan integrar los módulos de manera fácil, rápida y sencilla; además de mantener un control en las actividades y tareas asignadas para conocer el estado que se encuentra la aplicación.</a:t>
            </a:r>
          </a:p>
        </p:txBody>
      </p:sp>
      <p:sp>
        <p:nvSpPr>
          <p:cNvPr id="3" name="CuadroTexto 2"/>
          <p:cNvSpPr txBox="1"/>
          <p:nvPr/>
        </p:nvSpPr>
        <p:spPr>
          <a:xfrm>
            <a:off x="3591162" y="3669313"/>
            <a:ext cx="7932701" cy="1200329"/>
          </a:xfrm>
          <a:prstGeom prst="rect">
            <a:avLst/>
          </a:prstGeom>
          <a:noFill/>
        </p:spPr>
        <p:txBody>
          <a:bodyPr wrap="square" rtlCol="0">
            <a:spAutoFit/>
          </a:bodyPr>
          <a:lstStyle/>
          <a:p>
            <a:pPr algn="just"/>
            <a:r>
              <a:rPr lang="es-ES" dirty="0">
                <a:latin typeface="+mj-lt"/>
              </a:rPr>
              <a:t>Por motivos de bioseguridad se desarrolló una aplicación desktop monousuario, pero se recomienda utilizar dispositivos que mejoren la experiencia del usuario con este tipo de tecnologías, como lo son las gafas o casco compatibles con realidad virtual y realidad aumentada.</a:t>
            </a:r>
          </a:p>
        </p:txBody>
      </p:sp>
    </p:spTree>
    <p:extLst>
      <p:ext uri="{BB962C8B-B14F-4D97-AF65-F5344CB8AC3E}">
        <p14:creationId xmlns:p14="http://schemas.microsoft.com/office/powerpoint/2010/main" val="38589169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7975600" y="192037"/>
            <a:ext cx="4138613"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r" eaLnBrk="1" hangingPunct="1">
              <a:lnSpc>
                <a:spcPct val="90000"/>
              </a:lnSpc>
            </a:pPr>
            <a:r>
              <a:rPr kumimoji="0" lang="es-ES_tradnl" altLang="en-US" sz="2800" i="1" dirty="0"/>
              <a:t>OBJETIVOS</a:t>
            </a:r>
            <a:endParaRPr kumimoji="0" lang="es-ES" altLang="en-US" sz="4000" b="0" dirty="0">
              <a:latin typeface="Arial" panose="020B0604020202020204" pitchFamily="34" charset="0"/>
            </a:endParaRPr>
          </a:p>
        </p:txBody>
      </p:sp>
      <p:sp>
        <p:nvSpPr>
          <p:cNvPr id="27" name="Elipse 26"/>
          <p:cNvSpPr/>
          <p:nvPr/>
        </p:nvSpPr>
        <p:spPr>
          <a:xfrm>
            <a:off x="11336075" y="6000358"/>
            <a:ext cx="717411" cy="69588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a:solidFill>
                  <a:schemeClr val="tx1"/>
                </a:solidFill>
              </a:rPr>
              <a:t>36</a:t>
            </a:r>
            <a:endParaRPr lang="es-EC" sz="1100" b="1" dirty="0">
              <a:solidFill>
                <a:schemeClr val="tx1"/>
              </a:solidFill>
            </a:endParaRPr>
          </a:p>
        </p:txBody>
      </p:sp>
      <p:sp>
        <p:nvSpPr>
          <p:cNvPr id="28" name="Rectángulo 4"/>
          <p:cNvSpPr/>
          <p:nvPr/>
        </p:nvSpPr>
        <p:spPr>
          <a:xfrm>
            <a:off x="0" y="-89027"/>
            <a:ext cx="15612246" cy="7890933"/>
          </a:xfrm>
          <a:custGeom>
            <a:avLst/>
            <a:gdLst>
              <a:gd name="connsiteX0" fmla="*/ 0 w 6903720"/>
              <a:gd name="connsiteY0" fmla="*/ 0 h 834390"/>
              <a:gd name="connsiteX1" fmla="*/ 6903720 w 6903720"/>
              <a:gd name="connsiteY1" fmla="*/ 0 h 834390"/>
              <a:gd name="connsiteX2" fmla="*/ 6903720 w 6903720"/>
              <a:gd name="connsiteY2" fmla="*/ 834390 h 834390"/>
              <a:gd name="connsiteX3" fmla="*/ 0 w 6903720"/>
              <a:gd name="connsiteY3" fmla="*/ 834390 h 834390"/>
              <a:gd name="connsiteX4" fmla="*/ 0 w 6903720"/>
              <a:gd name="connsiteY4" fmla="*/ 0 h 834390"/>
              <a:gd name="connsiteX0" fmla="*/ 11430 w 6915150"/>
              <a:gd name="connsiteY0" fmla="*/ 0 h 6823710"/>
              <a:gd name="connsiteX1" fmla="*/ 6915150 w 6915150"/>
              <a:gd name="connsiteY1" fmla="*/ 0 h 6823710"/>
              <a:gd name="connsiteX2" fmla="*/ 6915150 w 6915150"/>
              <a:gd name="connsiteY2" fmla="*/ 834390 h 6823710"/>
              <a:gd name="connsiteX3" fmla="*/ 0 w 6915150"/>
              <a:gd name="connsiteY3" fmla="*/ 6823710 h 6823710"/>
              <a:gd name="connsiteX4" fmla="*/ 11430 w 6915150"/>
              <a:gd name="connsiteY4" fmla="*/ 834390 h 6823710"/>
              <a:gd name="connsiteX5" fmla="*/ 11430 w 6915150"/>
              <a:gd name="connsiteY5" fmla="*/ 0 h 6823710"/>
              <a:gd name="connsiteX0" fmla="*/ 11430 w 6915150"/>
              <a:gd name="connsiteY0" fmla="*/ 0 h 6850991"/>
              <a:gd name="connsiteX1" fmla="*/ 6915150 w 6915150"/>
              <a:gd name="connsiteY1" fmla="*/ 0 h 6850991"/>
              <a:gd name="connsiteX2" fmla="*/ 6915150 w 6915150"/>
              <a:gd name="connsiteY2" fmla="*/ 834390 h 6850991"/>
              <a:gd name="connsiteX3" fmla="*/ 1508760 w 6915150"/>
              <a:gd name="connsiteY3" fmla="*/ 1463040 h 6850991"/>
              <a:gd name="connsiteX4" fmla="*/ 0 w 6915150"/>
              <a:gd name="connsiteY4" fmla="*/ 6823710 h 6850991"/>
              <a:gd name="connsiteX5" fmla="*/ 11430 w 6915150"/>
              <a:gd name="connsiteY5" fmla="*/ 834390 h 6850991"/>
              <a:gd name="connsiteX6" fmla="*/ 11430 w 6915150"/>
              <a:gd name="connsiteY6" fmla="*/ 0 h 6850991"/>
              <a:gd name="connsiteX0" fmla="*/ 11430 w 6915150"/>
              <a:gd name="connsiteY0" fmla="*/ 0 h 6824413"/>
              <a:gd name="connsiteX1" fmla="*/ 6915150 w 6915150"/>
              <a:gd name="connsiteY1" fmla="*/ 0 h 6824413"/>
              <a:gd name="connsiteX2" fmla="*/ 6915150 w 6915150"/>
              <a:gd name="connsiteY2" fmla="*/ 834390 h 6824413"/>
              <a:gd name="connsiteX3" fmla="*/ 1508760 w 6915150"/>
              <a:gd name="connsiteY3" fmla="*/ 1463040 h 6824413"/>
              <a:gd name="connsiteX4" fmla="*/ 0 w 6915150"/>
              <a:gd name="connsiteY4" fmla="*/ 6823710 h 6824413"/>
              <a:gd name="connsiteX5" fmla="*/ 11430 w 6915150"/>
              <a:gd name="connsiteY5" fmla="*/ 834390 h 6824413"/>
              <a:gd name="connsiteX6" fmla="*/ 11430 w 6915150"/>
              <a:gd name="connsiteY6" fmla="*/ 0 h 6824413"/>
              <a:gd name="connsiteX0" fmla="*/ 11430 w 12218670"/>
              <a:gd name="connsiteY0" fmla="*/ 34290 h 6858703"/>
              <a:gd name="connsiteX1" fmla="*/ 12218670 w 12218670"/>
              <a:gd name="connsiteY1" fmla="*/ 0 h 6858703"/>
              <a:gd name="connsiteX2" fmla="*/ 6915150 w 12218670"/>
              <a:gd name="connsiteY2" fmla="*/ 868680 h 6858703"/>
              <a:gd name="connsiteX3" fmla="*/ 1508760 w 12218670"/>
              <a:gd name="connsiteY3" fmla="*/ 1497330 h 6858703"/>
              <a:gd name="connsiteX4" fmla="*/ 0 w 12218670"/>
              <a:gd name="connsiteY4" fmla="*/ 6858000 h 6858703"/>
              <a:gd name="connsiteX5" fmla="*/ 11430 w 12218670"/>
              <a:gd name="connsiteY5" fmla="*/ 868680 h 6858703"/>
              <a:gd name="connsiteX6" fmla="*/ 11430 w 12218670"/>
              <a:gd name="connsiteY6" fmla="*/ 34290 h 6858703"/>
              <a:gd name="connsiteX0" fmla="*/ 11430 w 12230100"/>
              <a:gd name="connsiteY0" fmla="*/ 34290 h 6858703"/>
              <a:gd name="connsiteX1" fmla="*/ 12218670 w 12230100"/>
              <a:gd name="connsiteY1" fmla="*/ 0 h 6858703"/>
              <a:gd name="connsiteX2" fmla="*/ 12230100 w 12230100"/>
              <a:gd name="connsiteY2" fmla="*/ 845820 h 6858703"/>
              <a:gd name="connsiteX3" fmla="*/ 1508760 w 12230100"/>
              <a:gd name="connsiteY3" fmla="*/ 1497330 h 6858703"/>
              <a:gd name="connsiteX4" fmla="*/ 0 w 12230100"/>
              <a:gd name="connsiteY4" fmla="*/ 6858000 h 6858703"/>
              <a:gd name="connsiteX5" fmla="*/ 11430 w 12230100"/>
              <a:gd name="connsiteY5" fmla="*/ 868680 h 6858703"/>
              <a:gd name="connsiteX6" fmla="*/ 11430 w 12230100"/>
              <a:gd name="connsiteY6" fmla="*/ 34290 h 6858703"/>
              <a:gd name="connsiteX0" fmla="*/ 11430 w 12230100"/>
              <a:gd name="connsiteY0" fmla="*/ 34290 h 6858694"/>
              <a:gd name="connsiteX1" fmla="*/ 12218670 w 12230100"/>
              <a:gd name="connsiteY1" fmla="*/ 0 h 6858694"/>
              <a:gd name="connsiteX2" fmla="*/ 12230100 w 12230100"/>
              <a:gd name="connsiteY2" fmla="*/ 845820 h 6858694"/>
              <a:gd name="connsiteX3" fmla="*/ 1794510 w 12230100"/>
              <a:gd name="connsiteY3" fmla="*/ 1440180 h 6858694"/>
              <a:gd name="connsiteX4" fmla="*/ 0 w 12230100"/>
              <a:gd name="connsiteY4" fmla="*/ 6858000 h 6858694"/>
              <a:gd name="connsiteX5" fmla="*/ 11430 w 12230100"/>
              <a:gd name="connsiteY5" fmla="*/ 868680 h 6858694"/>
              <a:gd name="connsiteX6" fmla="*/ 11430 w 12230100"/>
              <a:gd name="connsiteY6" fmla="*/ 34290 h 6858694"/>
              <a:gd name="connsiteX0" fmla="*/ 11430 w 12230100"/>
              <a:gd name="connsiteY0" fmla="*/ 34290 h 6858692"/>
              <a:gd name="connsiteX1" fmla="*/ 12218670 w 12230100"/>
              <a:gd name="connsiteY1" fmla="*/ 0 h 6858692"/>
              <a:gd name="connsiteX2" fmla="*/ 12230100 w 12230100"/>
              <a:gd name="connsiteY2" fmla="*/ 845820 h 6858692"/>
              <a:gd name="connsiteX3" fmla="*/ 1965960 w 12230100"/>
              <a:gd name="connsiteY3" fmla="*/ 1428750 h 6858692"/>
              <a:gd name="connsiteX4" fmla="*/ 0 w 12230100"/>
              <a:gd name="connsiteY4" fmla="*/ 6858000 h 6858692"/>
              <a:gd name="connsiteX5" fmla="*/ 11430 w 12230100"/>
              <a:gd name="connsiteY5" fmla="*/ 868680 h 6858692"/>
              <a:gd name="connsiteX6" fmla="*/ 11430 w 12230100"/>
              <a:gd name="connsiteY6" fmla="*/ 34290 h 6858692"/>
              <a:gd name="connsiteX0" fmla="*/ 11430 w 12230100"/>
              <a:gd name="connsiteY0" fmla="*/ 34290 h 6858682"/>
              <a:gd name="connsiteX1" fmla="*/ 12218670 w 12230100"/>
              <a:gd name="connsiteY1" fmla="*/ 0 h 6858682"/>
              <a:gd name="connsiteX2" fmla="*/ 12230100 w 12230100"/>
              <a:gd name="connsiteY2" fmla="*/ 845820 h 6858682"/>
              <a:gd name="connsiteX3" fmla="*/ 1794510 w 12230100"/>
              <a:gd name="connsiteY3" fmla="*/ 1360170 h 6858682"/>
              <a:gd name="connsiteX4" fmla="*/ 0 w 12230100"/>
              <a:gd name="connsiteY4" fmla="*/ 6858000 h 6858682"/>
              <a:gd name="connsiteX5" fmla="*/ 11430 w 12230100"/>
              <a:gd name="connsiteY5" fmla="*/ 868680 h 6858682"/>
              <a:gd name="connsiteX6" fmla="*/ 11430 w 12230100"/>
              <a:gd name="connsiteY6" fmla="*/ 34290 h 685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6858682">
                <a:moveTo>
                  <a:pt x="11430" y="34290"/>
                </a:moveTo>
                <a:lnTo>
                  <a:pt x="12218670" y="0"/>
                </a:lnTo>
                <a:lnTo>
                  <a:pt x="12230100" y="845820"/>
                </a:lnTo>
                <a:cubicBezTo>
                  <a:pt x="11710035" y="1415415"/>
                  <a:pt x="2947035" y="361950"/>
                  <a:pt x="1794510" y="1360170"/>
                </a:cubicBezTo>
                <a:cubicBezTo>
                  <a:pt x="641985" y="2358390"/>
                  <a:pt x="3065145" y="6922770"/>
                  <a:pt x="0" y="6858000"/>
                </a:cubicBezTo>
                <a:lnTo>
                  <a:pt x="11430" y="868680"/>
                </a:lnTo>
                <a:lnTo>
                  <a:pt x="11430" y="34290"/>
                </a:lnTo>
                <a:close/>
              </a:path>
            </a:pathLst>
          </a:custGeom>
          <a:gradFill>
            <a:gsLst>
              <a:gs pos="0">
                <a:schemeClr val="bg1"/>
              </a:gs>
              <a:gs pos="62000">
                <a:schemeClr val="accent6">
                  <a:lumMod val="89000"/>
                </a:schemeClr>
              </a:gs>
              <a:gs pos="69000">
                <a:schemeClr val="accent6">
                  <a:lumMod val="75000"/>
                </a:schemeClr>
              </a:gs>
              <a:gs pos="97000">
                <a:schemeClr val="accent6">
                  <a:lumMod val="7000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29" name="Conector recto 28"/>
          <p:cNvCxnSpPr/>
          <p:nvPr/>
        </p:nvCxnSpPr>
        <p:spPr>
          <a:xfrm>
            <a:off x="160020" y="125730"/>
            <a:ext cx="120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160020" y="114300"/>
            <a:ext cx="0" cy="648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1" name="Picture 4" descr="Resultado de imagen para SELLO ESP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3811"/>
          <a:stretch/>
        </p:blipFill>
        <p:spPr bwMode="auto">
          <a:xfrm>
            <a:off x="297181" y="596611"/>
            <a:ext cx="1277654"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n para SELLO ESPE"/>
          <p:cNvPicPr>
            <a:picLocks noChangeAspect="1" noChangeArrowheads="1"/>
          </p:cNvPicPr>
          <p:nvPr/>
        </p:nvPicPr>
        <p:blipFill rotWithShape="1">
          <a:blip r:embed="rId3" cstate="print">
            <a:biLevel thresh="25000"/>
            <a:extLst>
              <a:ext uri="{28A0092B-C50C-407E-A947-70E740481C1C}">
                <a14:useLocalDpi xmlns:a14="http://schemas.microsoft.com/office/drawing/2010/main" val="0"/>
              </a:ext>
            </a:extLst>
          </a:blip>
          <a:srcRect l="26197" b="35117"/>
          <a:stretch/>
        </p:blipFill>
        <p:spPr bwMode="auto">
          <a:xfrm>
            <a:off x="381004" y="262891"/>
            <a:ext cx="1097279" cy="2880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
          <p:cNvSpPr>
            <a:spLocks noChangeArrowheads="1"/>
          </p:cNvSpPr>
          <p:nvPr/>
        </p:nvSpPr>
        <p:spPr bwMode="auto">
          <a:xfrm>
            <a:off x="1795818" y="406891"/>
            <a:ext cx="10318395" cy="48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2800" dirty="0"/>
              <a:t>VI. TRABAJOS FUTUROS</a:t>
            </a:r>
            <a:endParaRPr kumimoji="0" lang="es-ES" altLang="en-US" sz="4000" b="0" dirty="0">
              <a:latin typeface="Arial" panose="020B0604020202020204" pitchFamily="34" charset="0"/>
            </a:endParaRPr>
          </a:p>
        </p:txBody>
      </p:sp>
      <p:sp>
        <p:nvSpPr>
          <p:cNvPr id="38" name="Rectangle 4"/>
          <p:cNvSpPr>
            <a:spLocks noChangeArrowheads="1"/>
          </p:cNvSpPr>
          <p:nvPr/>
        </p:nvSpPr>
        <p:spPr bwMode="auto">
          <a:xfrm>
            <a:off x="260788" y="2665024"/>
            <a:ext cx="1476000"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Problemática</a:t>
            </a:r>
            <a:endParaRPr kumimoji="0" lang="es-ES" altLang="en-US" sz="2000" b="0" dirty="0">
              <a:solidFill>
                <a:schemeClr val="tx1"/>
              </a:solidFill>
              <a:latin typeface="Arial" panose="020B0604020202020204" pitchFamily="34" charset="0"/>
            </a:endParaRPr>
          </a:p>
        </p:txBody>
      </p:sp>
      <p:sp>
        <p:nvSpPr>
          <p:cNvPr id="39" name="Rectangle 4"/>
          <p:cNvSpPr>
            <a:spLocks noChangeArrowheads="1"/>
          </p:cNvSpPr>
          <p:nvPr/>
        </p:nvSpPr>
        <p:spPr bwMode="auto">
          <a:xfrm>
            <a:off x="194175" y="3264575"/>
            <a:ext cx="1712052"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     Objetivos</a:t>
            </a:r>
            <a:endParaRPr kumimoji="0" lang="es-ES" altLang="en-US" sz="2000" b="0" dirty="0">
              <a:solidFill>
                <a:schemeClr val="tx1"/>
              </a:solidFill>
              <a:latin typeface="Arial" panose="020B0604020202020204" pitchFamily="34" charset="0"/>
            </a:endParaRPr>
          </a:p>
        </p:txBody>
      </p:sp>
      <p:sp>
        <p:nvSpPr>
          <p:cNvPr id="40" name="Rectangle 4"/>
          <p:cNvSpPr>
            <a:spLocks noChangeArrowheads="1"/>
          </p:cNvSpPr>
          <p:nvPr/>
        </p:nvSpPr>
        <p:spPr bwMode="auto">
          <a:xfrm>
            <a:off x="163117" y="4257069"/>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CONSTRUCCIÓN DE LA SOLUCIÓN</a:t>
            </a:r>
            <a:endParaRPr kumimoji="0" lang="es-ES" altLang="en-US" sz="2000" b="0" dirty="0">
              <a:solidFill>
                <a:schemeClr val="tx1"/>
              </a:solidFill>
              <a:latin typeface="Arial" panose="020B0604020202020204" pitchFamily="34" charset="0"/>
            </a:endParaRPr>
          </a:p>
        </p:txBody>
      </p:sp>
      <p:sp>
        <p:nvSpPr>
          <p:cNvPr id="41" name="Rectangle 4"/>
          <p:cNvSpPr>
            <a:spLocks noChangeArrowheads="1"/>
          </p:cNvSpPr>
          <p:nvPr/>
        </p:nvSpPr>
        <p:spPr bwMode="auto">
          <a:xfrm>
            <a:off x="174967" y="2950412"/>
            <a:ext cx="156182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Justificación</a:t>
            </a:r>
            <a:endParaRPr kumimoji="0" lang="es-ES" altLang="en-US" sz="2000" b="0" dirty="0">
              <a:solidFill>
                <a:schemeClr val="tx1"/>
              </a:solidFill>
              <a:latin typeface="Arial" panose="020B0604020202020204" pitchFamily="34" charset="0"/>
            </a:endParaRPr>
          </a:p>
        </p:txBody>
      </p:sp>
      <p:sp>
        <p:nvSpPr>
          <p:cNvPr id="42" name="Rectangle 4"/>
          <p:cNvSpPr>
            <a:spLocks noChangeArrowheads="1"/>
          </p:cNvSpPr>
          <p:nvPr/>
        </p:nvSpPr>
        <p:spPr bwMode="auto">
          <a:xfrm>
            <a:off x="174967" y="3952078"/>
            <a:ext cx="1731261"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METODOLOGÍA</a:t>
            </a:r>
            <a:endParaRPr kumimoji="0" lang="es-ES" altLang="en-US" sz="2000" b="0" dirty="0">
              <a:solidFill>
                <a:schemeClr val="tx1"/>
              </a:solidFill>
              <a:latin typeface="Arial" panose="020B0604020202020204" pitchFamily="34" charset="0"/>
            </a:endParaRPr>
          </a:p>
        </p:txBody>
      </p:sp>
      <p:sp>
        <p:nvSpPr>
          <p:cNvPr id="43" name="Rectangle 4"/>
          <p:cNvSpPr>
            <a:spLocks noChangeArrowheads="1"/>
          </p:cNvSpPr>
          <p:nvPr/>
        </p:nvSpPr>
        <p:spPr bwMode="auto">
          <a:xfrm>
            <a:off x="0" y="3569566"/>
            <a:ext cx="162671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Alcance</a:t>
            </a:r>
            <a:endParaRPr kumimoji="0" lang="es-ES" altLang="en-US" sz="2000" b="0" dirty="0">
              <a:solidFill>
                <a:schemeClr val="tx1"/>
              </a:solidFill>
              <a:latin typeface="Arial" panose="020B0604020202020204" pitchFamily="34" charset="0"/>
            </a:endParaRPr>
          </a:p>
        </p:txBody>
      </p:sp>
      <p:sp>
        <p:nvSpPr>
          <p:cNvPr id="44" name="Rectangle 4"/>
          <p:cNvSpPr>
            <a:spLocks noChangeArrowheads="1"/>
          </p:cNvSpPr>
          <p:nvPr/>
        </p:nvSpPr>
        <p:spPr bwMode="auto">
          <a:xfrm>
            <a:off x="142421" y="2395307"/>
            <a:ext cx="1748939"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Antecedentes</a:t>
            </a:r>
            <a:endParaRPr kumimoji="0" lang="es-ES" altLang="en-US" sz="2000" b="0" dirty="0">
              <a:solidFill>
                <a:schemeClr val="tx1"/>
              </a:solidFill>
              <a:latin typeface="Arial" panose="020B0604020202020204" pitchFamily="34" charset="0"/>
            </a:endParaRPr>
          </a:p>
        </p:txBody>
      </p:sp>
      <p:sp>
        <p:nvSpPr>
          <p:cNvPr id="45" name="Rectangle 4"/>
          <p:cNvSpPr>
            <a:spLocks noChangeArrowheads="1"/>
          </p:cNvSpPr>
          <p:nvPr/>
        </p:nvSpPr>
        <p:spPr bwMode="auto">
          <a:xfrm>
            <a:off x="163813" y="2119831"/>
            <a:ext cx="1742414" cy="2868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lnSpc>
                <a:spcPct val="90000"/>
              </a:lnSpc>
            </a:pPr>
            <a:r>
              <a:rPr kumimoji="0" lang="es-ES_tradnl" altLang="en-US" sz="1400" i="1" dirty="0">
                <a:solidFill>
                  <a:schemeClr val="tx1"/>
                </a:solidFill>
              </a:rPr>
              <a:t>INTRODUCCIÓN</a:t>
            </a:r>
            <a:endParaRPr kumimoji="0" lang="es-ES" altLang="en-US" sz="2000" b="0" dirty="0">
              <a:solidFill>
                <a:schemeClr val="tx1"/>
              </a:solidFill>
              <a:latin typeface="Arial" panose="020B0604020202020204" pitchFamily="34" charset="0"/>
            </a:endParaRPr>
          </a:p>
        </p:txBody>
      </p:sp>
      <p:sp>
        <p:nvSpPr>
          <p:cNvPr id="46" name="Rectangle 4"/>
          <p:cNvSpPr>
            <a:spLocks noChangeArrowheads="1"/>
          </p:cNvSpPr>
          <p:nvPr/>
        </p:nvSpPr>
        <p:spPr bwMode="auto">
          <a:xfrm>
            <a:off x="166803" y="4722801"/>
            <a:ext cx="1806538" cy="4807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400" i="1" dirty="0">
                <a:solidFill>
                  <a:schemeClr val="tx1"/>
                </a:solidFill>
              </a:rPr>
              <a:t>VALIDACIÓN DEL PROTOTIPO</a:t>
            </a:r>
            <a:endParaRPr kumimoji="0" lang="es-ES" altLang="en-US" sz="2000" b="0" dirty="0">
              <a:solidFill>
                <a:schemeClr val="tx1"/>
              </a:solidFill>
              <a:latin typeface="Arial" panose="020B0604020202020204" pitchFamily="34" charset="0"/>
            </a:endParaRPr>
          </a:p>
        </p:txBody>
      </p:sp>
      <p:sp>
        <p:nvSpPr>
          <p:cNvPr id="47" name="Rectangle 4"/>
          <p:cNvSpPr>
            <a:spLocks noChangeArrowheads="1"/>
          </p:cNvSpPr>
          <p:nvPr/>
        </p:nvSpPr>
        <p:spPr bwMode="auto">
          <a:xfrm>
            <a:off x="155184" y="5218589"/>
            <a:ext cx="1912326" cy="425374"/>
          </a:xfrm>
          <a:prstGeom prst="rect">
            <a:avLst/>
          </a:prstGeom>
          <a:no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200" i="1" dirty="0">
                <a:solidFill>
                  <a:schemeClr val="tx1"/>
                </a:solidFill>
              </a:rPr>
              <a:t>CONCLUSIONES  RECOMENDACIONES</a:t>
            </a:r>
            <a:endParaRPr kumimoji="0" lang="es-ES" altLang="en-US" sz="1800" b="0" dirty="0">
              <a:solidFill>
                <a:schemeClr val="tx1"/>
              </a:solidFill>
              <a:latin typeface="Arial" panose="020B0604020202020204" pitchFamily="34" charset="0"/>
            </a:endParaRPr>
          </a:p>
        </p:txBody>
      </p:sp>
      <p:sp>
        <p:nvSpPr>
          <p:cNvPr id="48" name="Rectangle 4"/>
          <p:cNvSpPr>
            <a:spLocks noChangeArrowheads="1"/>
          </p:cNvSpPr>
          <p:nvPr/>
        </p:nvSpPr>
        <p:spPr bwMode="auto">
          <a:xfrm>
            <a:off x="142421" y="5710088"/>
            <a:ext cx="1925086" cy="259175"/>
          </a:xfrm>
          <a:prstGeom prst="rect">
            <a:avLst/>
          </a:prstGeom>
          <a:solidFill>
            <a:schemeClr val="accent6">
              <a:lumMod val="50000"/>
            </a:schemeClr>
          </a:solidFill>
          <a:ln>
            <a:noFill/>
          </a:ln>
        </p:spPr>
        <p:txBody>
          <a:bodyPr wrap="square" lIns="92075" tIns="46038" rIns="92075" bIns="46038" anchor="b">
            <a:spAutoFit/>
          </a:bodyPr>
          <a:lstStyle>
            <a:lvl1pPr>
              <a:tabLst>
                <a:tab pos="6464300" algn="l"/>
              </a:tabLst>
              <a:defRPr kumimoji="1" sz="2200" b="1">
                <a:solidFill>
                  <a:schemeClr val="bg1"/>
                </a:solidFill>
                <a:latin typeface="Times New Roman" panose="02020603050405020304" pitchFamily="18" charset="0"/>
                <a:cs typeface="Arial" panose="020B0604020202020204" pitchFamily="34" charset="0"/>
              </a:defRPr>
            </a:lvl1pPr>
            <a:lvl2pPr marL="742950" indent="-285750">
              <a:tabLst>
                <a:tab pos="6464300" algn="l"/>
              </a:tabLst>
              <a:defRPr kumimoji="1" sz="2200" b="1">
                <a:solidFill>
                  <a:schemeClr val="bg1"/>
                </a:solidFill>
                <a:latin typeface="Times New Roman" panose="02020603050405020304" pitchFamily="18" charset="0"/>
                <a:cs typeface="Arial" panose="020B0604020202020204" pitchFamily="34" charset="0"/>
              </a:defRPr>
            </a:lvl2pPr>
            <a:lvl3pPr marL="11430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3pPr>
            <a:lvl4pPr marL="16002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4pPr>
            <a:lvl5pPr marL="2057400" indent="-228600">
              <a:tabLst>
                <a:tab pos="6464300" algn="l"/>
              </a:tabLst>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tabLst>
                <a:tab pos="6464300" algn="l"/>
              </a:tabLst>
              <a:defRPr kumimoji="1" sz="2200" b="1">
                <a:solidFill>
                  <a:schemeClr val="bg1"/>
                </a:solidFill>
                <a:latin typeface="Times New Roman" panose="02020603050405020304" pitchFamily="18" charset="0"/>
                <a:cs typeface="Arial" panose="020B0604020202020204" pitchFamily="34" charset="0"/>
              </a:defRPr>
            </a:lvl9pPr>
          </a:lstStyle>
          <a:p>
            <a:pPr eaLnBrk="1" hangingPunct="1">
              <a:lnSpc>
                <a:spcPct val="90000"/>
              </a:lnSpc>
            </a:pPr>
            <a:r>
              <a:rPr kumimoji="0" lang="es-ES_tradnl" altLang="en-US" sz="1200" i="1" dirty="0"/>
              <a:t>TRABAJOS FUTUROS</a:t>
            </a:r>
            <a:endParaRPr kumimoji="0" lang="es-ES" altLang="en-US" sz="1800" b="0" dirty="0">
              <a:latin typeface="Arial" panose="020B0604020202020204" pitchFamily="34" charset="0"/>
            </a:endParaRPr>
          </a:p>
        </p:txBody>
      </p:sp>
      <p:sp>
        <p:nvSpPr>
          <p:cNvPr id="36" name="Rectángulo: esquina doblada 35">
            <a:extLst>
              <a:ext uri="{FF2B5EF4-FFF2-40B4-BE49-F238E27FC236}">
                <a16:creationId xmlns:a16="http://schemas.microsoft.com/office/drawing/2014/main" id="{81035F96-B3BC-4F02-A729-37487A4A0E08}"/>
              </a:ext>
            </a:extLst>
          </p:cNvPr>
          <p:cNvSpPr/>
          <p:nvPr/>
        </p:nvSpPr>
        <p:spPr>
          <a:xfrm>
            <a:off x="2631662" y="1668361"/>
            <a:ext cx="9076929" cy="4270656"/>
          </a:xfrm>
          <a:prstGeom prst="foldedCorner">
            <a:avLst/>
          </a:prstGeom>
          <a:ln w="53975" cmpd="dbl">
            <a:prstDash val="solid"/>
            <a:extLst>
              <a:ext uri="{C807C97D-BFC1-408E-A445-0C87EB9F89A2}">
                <ask:lineSketchStyleProps xmlns:ask="http://schemas.microsoft.com/office/drawing/2018/sketchyshapes" sd="1219033472">
                  <a:custGeom>
                    <a:avLst/>
                    <a:gdLst>
                      <a:gd name="connsiteX0" fmla="*/ 0 w 8762978"/>
                      <a:gd name="connsiteY0" fmla="*/ 0 h 3419121"/>
                      <a:gd name="connsiteX1" fmla="*/ 496569 w 8762978"/>
                      <a:gd name="connsiteY1" fmla="*/ 0 h 3419121"/>
                      <a:gd name="connsiteX2" fmla="*/ 817878 w 8762978"/>
                      <a:gd name="connsiteY2" fmla="*/ 0 h 3419121"/>
                      <a:gd name="connsiteX3" fmla="*/ 1577336 w 8762978"/>
                      <a:gd name="connsiteY3" fmla="*/ 0 h 3419121"/>
                      <a:gd name="connsiteX4" fmla="*/ 2073905 w 8762978"/>
                      <a:gd name="connsiteY4" fmla="*/ 0 h 3419121"/>
                      <a:gd name="connsiteX5" fmla="*/ 2570474 w 8762978"/>
                      <a:gd name="connsiteY5" fmla="*/ 0 h 3419121"/>
                      <a:gd name="connsiteX6" fmla="*/ 3329932 w 8762978"/>
                      <a:gd name="connsiteY6" fmla="*/ 0 h 3419121"/>
                      <a:gd name="connsiteX7" fmla="*/ 3738871 w 8762978"/>
                      <a:gd name="connsiteY7" fmla="*/ 0 h 3419121"/>
                      <a:gd name="connsiteX8" fmla="*/ 4498329 w 8762978"/>
                      <a:gd name="connsiteY8" fmla="*/ 0 h 3419121"/>
                      <a:gd name="connsiteX9" fmla="*/ 5257787 w 8762978"/>
                      <a:gd name="connsiteY9" fmla="*/ 0 h 3419121"/>
                      <a:gd name="connsiteX10" fmla="*/ 5841985 w 8762978"/>
                      <a:gd name="connsiteY10" fmla="*/ 0 h 3419121"/>
                      <a:gd name="connsiteX11" fmla="*/ 6601443 w 8762978"/>
                      <a:gd name="connsiteY11" fmla="*/ 0 h 3419121"/>
                      <a:gd name="connsiteX12" fmla="*/ 7098012 w 8762978"/>
                      <a:gd name="connsiteY12" fmla="*/ 0 h 3419121"/>
                      <a:gd name="connsiteX13" fmla="*/ 7594581 w 8762978"/>
                      <a:gd name="connsiteY13" fmla="*/ 0 h 3419121"/>
                      <a:gd name="connsiteX14" fmla="*/ 8266409 w 8762978"/>
                      <a:gd name="connsiteY14" fmla="*/ 0 h 3419121"/>
                      <a:gd name="connsiteX15" fmla="*/ 8762978 w 8762978"/>
                      <a:gd name="connsiteY15" fmla="*/ 0 h 3419121"/>
                      <a:gd name="connsiteX16" fmla="*/ 8762978 w 8762978"/>
                      <a:gd name="connsiteY16" fmla="*/ 626836 h 3419121"/>
                      <a:gd name="connsiteX17" fmla="*/ 8762978 w 8762978"/>
                      <a:gd name="connsiteY17" fmla="*/ 1225180 h 3419121"/>
                      <a:gd name="connsiteX18" fmla="*/ 8762978 w 8762978"/>
                      <a:gd name="connsiteY18" fmla="*/ 1823524 h 3419121"/>
                      <a:gd name="connsiteX19" fmla="*/ 8762978 w 8762978"/>
                      <a:gd name="connsiteY19" fmla="*/ 2849256 h 3419121"/>
                      <a:gd name="connsiteX20" fmla="*/ 8495141 w 8762978"/>
                      <a:gd name="connsiteY20" fmla="*/ 3117093 h 3419121"/>
                      <a:gd name="connsiteX21" fmla="*/ 8193113 w 8762978"/>
                      <a:gd name="connsiteY21" fmla="*/ 3419121 h 3419121"/>
                      <a:gd name="connsiteX22" fmla="*/ 7607891 w 8762978"/>
                      <a:gd name="connsiteY22" fmla="*/ 3419121 h 3419121"/>
                      <a:gd name="connsiteX23" fmla="*/ 7022668 w 8762978"/>
                      <a:gd name="connsiteY23" fmla="*/ 3419121 h 3419121"/>
                      <a:gd name="connsiteX24" fmla="*/ 6519377 w 8762978"/>
                      <a:gd name="connsiteY24" fmla="*/ 3419121 h 3419121"/>
                      <a:gd name="connsiteX25" fmla="*/ 6179948 w 8762978"/>
                      <a:gd name="connsiteY25" fmla="*/ 3419121 h 3419121"/>
                      <a:gd name="connsiteX26" fmla="*/ 5840519 w 8762978"/>
                      <a:gd name="connsiteY26" fmla="*/ 3419121 h 3419121"/>
                      <a:gd name="connsiteX27" fmla="*/ 5173366 w 8762978"/>
                      <a:gd name="connsiteY27" fmla="*/ 3419121 h 3419121"/>
                      <a:gd name="connsiteX28" fmla="*/ 4752006 w 8762978"/>
                      <a:gd name="connsiteY28" fmla="*/ 3419121 h 3419121"/>
                      <a:gd name="connsiteX29" fmla="*/ 4002921 w 8762978"/>
                      <a:gd name="connsiteY29" fmla="*/ 3419121 h 3419121"/>
                      <a:gd name="connsiteX30" fmla="*/ 3499630 w 8762978"/>
                      <a:gd name="connsiteY30" fmla="*/ 3419121 h 3419121"/>
                      <a:gd name="connsiteX31" fmla="*/ 3160201 w 8762978"/>
                      <a:gd name="connsiteY31" fmla="*/ 3419121 h 3419121"/>
                      <a:gd name="connsiteX32" fmla="*/ 2493047 w 8762978"/>
                      <a:gd name="connsiteY32" fmla="*/ 3419121 h 3419121"/>
                      <a:gd name="connsiteX33" fmla="*/ 2071687 w 8762978"/>
                      <a:gd name="connsiteY33" fmla="*/ 3419121 h 3419121"/>
                      <a:gd name="connsiteX34" fmla="*/ 1404534 w 8762978"/>
                      <a:gd name="connsiteY34" fmla="*/ 3419121 h 3419121"/>
                      <a:gd name="connsiteX35" fmla="*/ 655449 w 8762978"/>
                      <a:gd name="connsiteY35" fmla="*/ 3419121 h 3419121"/>
                      <a:gd name="connsiteX36" fmla="*/ 0 w 8762978"/>
                      <a:gd name="connsiteY36" fmla="*/ 3419121 h 3419121"/>
                      <a:gd name="connsiteX37" fmla="*/ 0 w 8762978"/>
                      <a:gd name="connsiteY37" fmla="*/ 2780885 h 3419121"/>
                      <a:gd name="connsiteX38" fmla="*/ 0 w 8762978"/>
                      <a:gd name="connsiteY38" fmla="*/ 2279414 h 3419121"/>
                      <a:gd name="connsiteX39" fmla="*/ 0 w 8762978"/>
                      <a:gd name="connsiteY39" fmla="*/ 1709561 h 3419121"/>
                      <a:gd name="connsiteX40" fmla="*/ 0 w 8762978"/>
                      <a:gd name="connsiteY40" fmla="*/ 1105516 h 3419121"/>
                      <a:gd name="connsiteX41" fmla="*/ 0 w 8762978"/>
                      <a:gd name="connsiteY41" fmla="*/ 638236 h 3419121"/>
                      <a:gd name="connsiteX42" fmla="*/ 0 w 8762978"/>
                      <a:gd name="connsiteY42" fmla="*/ 0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78046 w 8762978"/>
                      <a:gd name="connsiteY3" fmla="*/ 3134189 h 3419121"/>
                      <a:gd name="connsiteX4" fmla="*/ 8193113 w 8762978"/>
                      <a:gd name="connsiteY4" fmla="*/ 3419121 h 3419121"/>
                      <a:gd name="connsiteX0" fmla="*/ 8193113 w 8762978"/>
                      <a:gd name="connsiteY0" fmla="*/ 3419121 h 3419121"/>
                      <a:gd name="connsiteX1" fmla="*/ 8307086 w 8762978"/>
                      <a:gd name="connsiteY1" fmla="*/ 2963229 h 3419121"/>
                      <a:gd name="connsiteX2" fmla="*/ 8762978 w 8762978"/>
                      <a:gd name="connsiteY2" fmla="*/ 2849256 h 3419121"/>
                      <a:gd name="connsiteX3" fmla="*/ 8483744 w 8762978"/>
                      <a:gd name="connsiteY3" fmla="*/ 3128490 h 3419121"/>
                      <a:gd name="connsiteX4" fmla="*/ 8193113 w 8762978"/>
                      <a:gd name="connsiteY4" fmla="*/ 3419121 h 3419121"/>
                      <a:gd name="connsiteX5" fmla="*/ 7607891 w 8762978"/>
                      <a:gd name="connsiteY5" fmla="*/ 3419121 h 3419121"/>
                      <a:gd name="connsiteX6" fmla="*/ 6858806 w 8762978"/>
                      <a:gd name="connsiteY6" fmla="*/ 3419121 h 3419121"/>
                      <a:gd name="connsiteX7" fmla="*/ 6273584 w 8762978"/>
                      <a:gd name="connsiteY7" fmla="*/ 3419121 h 3419121"/>
                      <a:gd name="connsiteX8" fmla="*/ 5934155 w 8762978"/>
                      <a:gd name="connsiteY8" fmla="*/ 3419121 h 3419121"/>
                      <a:gd name="connsiteX9" fmla="*/ 5512795 w 8762978"/>
                      <a:gd name="connsiteY9" fmla="*/ 3419121 h 3419121"/>
                      <a:gd name="connsiteX10" fmla="*/ 5009503 w 8762978"/>
                      <a:gd name="connsiteY10" fmla="*/ 3419121 h 3419121"/>
                      <a:gd name="connsiteX11" fmla="*/ 4342350 w 8762978"/>
                      <a:gd name="connsiteY11" fmla="*/ 3419121 h 3419121"/>
                      <a:gd name="connsiteX12" fmla="*/ 3675196 w 8762978"/>
                      <a:gd name="connsiteY12" fmla="*/ 3419121 h 3419121"/>
                      <a:gd name="connsiteX13" fmla="*/ 3089974 w 8762978"/>
                      <a:gd name="connsiteY13" fmla="*/ 3419121 h 3419121"/>
                      <a:gd name="connsiteX14" fmla="*/ 2586683 w 8762978"/>
                      <a:gd name="connsiteY14" fmla="*/ 3419121 h 3419121"/>
                      <a:gd name="connsiteX15" fmla="*/ 1837598 w 8762978"/>
                      <a:gd name="connsiteY15" fmla="*/ 3419121 h 3419121"/>
                      <a:gd name="connsiteX16" fmla="*/ 1252376 w 8762978"/>
                      <a:gd name="connsiteY16" fmla="*/ 3419121 h 3419121"/>
                      <a:gd name="connsiteX17" fmla="*/ 831016 w 8762978"/>
                      <a:gd name="connsiteY17" fmla="*/ 3419121 h 3419121"/>
                      <a:gd name="connsiteX18" fmla="*/ 0 w 8762978"/>
                      <a:gd name="connsiteY18" fmla="*/ 3419121 h 3419121"/>
                      <a:gd name="connsiteX19" fmla="*/ 0 w 8762978"/>
                      <a:gd name="connsiteY19" fmla="*/ 2951841 h 3419121"/>
                      <a:gd name="connsiteX20" fmla="*/ 0 w 8762978"/>
                      <a:gd name="connsiteY20" fmla="*/ 2347796 h 3419121"/>
                      <a:gd name="connsiteX21" fmla="*/ 0 w 8762978"/>
                      <a:gd name="connsiteY21" fmla="*/ 1812134 h 3419121"/>
                      <a:gd name="connsiteX22" fmla="*/ 0 w 8762978"/>
                      <a:gd name="connsiteY22" fmla="*/ 1310663 h 3419121"/>
                      <a:gd name="connsiteX23" fmla="*/ 0 w 8762978"/>
                      <a:gd name="connsiteY23" fmla="*/ 706618 h 3419121"/>
                      <a:gd name="connsiteX24" fmla="*/ 0 w 8762978"/>
                      <a:gd name="connsiteY24" fmla="*/ 0 h 3419121"/>
                      <a:gd name="connsiteX25" fmla="*/ 671828 w 8762978"/>
                      <a:gd name="connsiteY25" fmla="*/ 0 h 3419121"/>
                      <a:gd name="connsiteX26" fmla="*/ 993138 w 8762978"/>
                      <a:gd name="connsiteY26" fmla="*/ 0 h 3419121"/>
                      <a:gd name="connsiteX27" fmla="*/ 1314447 w 8762978"/>
                      <a:gd name="connsiteY27" fmla="*/ 0 h 3419121"/>
                      <a:gd name="connsiteX28" fmla="*/ 2073905 w 8762978"/>
                      <a:gd name="connsiteY28" fmla="*/ 0 h 3419121"/>
                      <a:gd name="connsiteX29" fmla="*/ 2395214 w 8762978"/>
                      <a:gd name="connsiteY29" fmla="*/ 0 h 3419121"/>
                      <a:gd name="connsiteX30" fmla="*/ 2716523 w 8762978"/>
                      <a:gd name="connsiteY30" fmla="*/ 0 h 3419121"/>
                      <a:gd name="connsiteX31" fmla="*/ 3388351 w 8762978"/>
                      <a:gd name="connsiteY31" fmla="*/ 0 h 3419121"/>
                      <a:gd name="connsiteX32" fmla="*/ 4147810 w 8762978"/>
                      <a:gd name="connsiteY32" fmla="*/ 0 h 3419121"/>
                      <a:gd name="connsiteX33" fmla="*/ 4907268 w 8762978"/>
                      <a:gd name="connsiteY33" fmla="*/ 0 h 3419121"/>
                      <a:gd name="connsiteX34" fmla="*/ 5403836 w 8762978"/>
                      <a:gd name="connsiteY34" fmla="*/ 0 h 3419121"/>
                      <a:gd name="connsiteX35" fmla="*/ 6163295 w 8762978"/>
                      <a:gd name="connsiteY35" fmla="*/ 0 h 3419121"/>
                      <a:gd name="connsiteX36" fmla="*/ 6835123 w 8762978"/>
                      <a:gd name="connsiteY36" fmla="*/ 0 h 3419121"/>
                      <a:gd name="connsiteX37" fmla="*/ 7156432 w 8762978"/>
                      <a:gd name="connsiteY37" fmla="*/ 0 h 3419121"/>
                      <a:gd name="connsiteX38" fmla="*/ 7653001 w 8762978"/>
                      <a:gd name="connsiteY38" fmla="*/ 0 h 3419121"/>
                      <a:gd name="connsiteX39" fmla="*/ 8762978 w 8762978"/>
                      <a:gd name="connsiteY39" fmla="*/ 0 h 3419121"/>
                      <a:gd name="connsiteX40" fmla="*/ 8762978 w 8762978"/>
                      <a:gd name="connsiteY40" fmla="*/ 626836 h 3419121"/>
                      <a:gd name="connsiteX41" fmla="*/ 8762978 w 8762978"/>
                      <a:gd name="connsiteY41" fmla="*/ 1168195 h 3419121"/>
                      <a:gd name="connsiteX42" fmla="*/ 8762978 w 8762978"/>
                      <a:gd name="connsiteY42" fmla="*/ 1652568 h 3419121"/>
                      <a:gd name="connsiteX43" fmla="*/ 8762978 w 8762978"/>
                      <a:gd name="connsiteY43" fmla="*/ 2136942 h 3419121"/>
                      <a:gd name="connsiteX44" fmla="*/ 8762978 w 8762978"/>
                      <a:gd name="connsiteY44" fmla="*/ 2849256 h 3419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762978" h="3419121" stroke="0" extrusionOk="0">
                        <a:moveTo>
                          <a:pt x="0" y="0"/>
                        </a:moveTo>
                        <a:cubicBezTo>
                          <a:pt x="209971" y="-52334"/>
                          <a:pt x="314719" y="36"/>
                          <a:pt x="496569" y="0"/>
                        </a:cubicBezTo>
                        <a:cubicBezTo>
                          <a:pt x="678419" y="-36"/>
                          <a:pt x="671564" y="17929"/>
                          <a:pt x="817878" y="0"/>
                        </a:cubicBezTo>
                        <a:cubicBezTo>
                          <a:pt x="964192" y="-17929"/>
                          <a:pt x="1294636" y="891"/>
                          <a:pt x="1577336" y="0"/>
                        </a:cubicBezTo>
                        <a:cubicBezTo>
                          <a:pt x="1860036" y="-891"/>
                          <a:pt x="1868349" y="23511"/>
                          <a:pt x="2073905" y="0"/>
                        </a:cubicBezTo>
                        <a:cubicBezTo>
                          <a:pt x="2279461" y="-23511"/>
                          <a:pt x="2349734" y="28240"/>
                          <a:pt x="2570474" y="0"/>
                        </a:cubicBezTo>
                        <a:cubicBezTo>
                          <a:pt x="2791214" y="-28240"/>
                          <a:pt x="3070501" y="26871"/>
                          <a:pt x="3329932" y="0"/>
                        </a:cubicBezTo>
                        <a:cubicBezTo>
                          <a:pt x="3589363" y="-26871"/>
                          <a:pt x="3545067" y="1064"/>
                          <a:pt x="3738871" y="0"/>
                        </a:cubicBezTo>
                        <a:cubicBezTo>
                          <a:pt x="3932675" y="-1064"/>
                          <a:pt x="4184473" y="4032"/>
                          <a:pt x="4498329" y="0"/>
                        </a:cubicBezTo>
                        <a:cubicBezTo>
                          <a:pt x="4812185" y="-4032"/>
                          <a:pt x="4884681" y="4984"/>
                          <a:pt x="5257787" y="0"/>
                        </a:cubicBezTo>
                        <a:cubicBezTo>
                          <a:pt x="5630893" y="-4984"/>
                          <a:pt x="5643945" y="57310"/>
                          <a:pt x="5841985" y="0"/>
                        </a:cubicBezTo>
                        <a:cubicBezTo>
                          <a:pt x="6040025" y="-57310"/>
                          <a:pt x="6395072" y="39564"/>
                          <a:pt x="6601443" y="0"/>
                        </a:cubicBezTo>
                        <a:cubicBezTo>
                          <a:pt x="6807814" y="-39564"/>
                          <a:pt x="6867516" y="35413"/>
                          <a:pt x="7098012" y="0"/>
                        </a:cubicBezTo>
                        <a:cubicBezTo>
                          <a:pt x="7328508" y="-35413"/>
                          <a:pt x="7408528" y="23873"/>
                          <a:pt x="7594581" y="0"/>
                        </a:cubicBezTo>
                        <a:cubicBezTo>
                          <a:pt x="7780634" y="-23873"/>
                          <a:pt x="8042978" y="39967"/>
                          <a:pt x="8266409" y="0"/>
                        </a:cubicBezTo>
                        <a:cubicBezTo>
                          <a:pt x="8489840" y="-39967"/>
                          <a:pt x="8561752" y="33006"/>
                          <a:pt x="8762978" y="0"/>
                        </a:cubicBezTo>
                        <a:cubicBezTo>
                          <a:pt x="8828999" y="192061"/>
                          <a:pt x="8697653" y="338862"/>
                          <a:pt x="8762978" y="626836"/>
                        </a:cubicBezTo>
                        <a:cubicBezTo>
                          <a:pt x="8828303" y="914810"/>
                          <a:pt x="8755461" y="1098679"/>
                          <a:pt x="8762978" y="1225180"/>
                        </a:cubicBezTo>
                        <a:cubicBezTo>
                          <a:pt x="8770495" y="1351681"/>
                          <a:pt x="8705280" y="1539360"/>
                          <a:pt x="8762978" y="1823524"/>
                        </a:cubicBezTo>
                        <a:cubicBezTo>
                          <a:pt x="8820676" y="2107688"/>
                          <a:pt x="8714551" y="2566992"/>
                          <a:pt x="8762978" y="2849256"/>
                        </a:cubicBezTo>
                        <a:cubicBezTo>
                          <a:pt x="8682847" y="2965394"/>
                          <a:pt x="8601742" y="2993901"/>
                          <a:pt x="8495141" y="3117093"/>
                        </a:cubicBezTo>
                        <a:cubicBezTo>
                          <a:pt x="8388540" y="3240285"/>
                          <a:pt x="8233345" y="3316045"/>
                          <a:pt x="8193113" y="3419121"/>
                        </a:cubicBezTo>
                        <a:cubicBezTo>
                          <a:pt x="7933348" y="3458937"/>
                          <a:pt x="7850081" y="3380547"/>
                          <a:pt x="7607891" y="3419121"/>
                        </a:cubicBezTo>
                        <a:cubicBezTo>
                          <a:pt x="7365701" y="3457695"/>
                          <a:pt x="7171648" y="3380117"/>
                          <a:pt x="7022668" y="3419121"/>
                        </a:cubicBezTo>
                        <a:cubicBezTo>
                          <a:pt x="6873688" y="3458125"/>
                          <a:pt x="6742850" y="3366557"/>
                          <a:pt x="6519377" y="3419121"/>
                        </a:cubicBezTo>
                        <a:cubicBezTo>
                          <a:pt x="6295904" y="3471685"/>
                          <a:pt x="6327611" y="3380481"/>
                          <a:pt x="6179948" y="3419121"/>
                        </a:cubicBezTo>
                        <a:cubicBezTo>
                          <a:pt x="6032285" y="3457761"/>
                          <a:pt x="5966064" y="3381603"/>
                          <a:pt x="5840519" y="3419121"/>
                        </a:cubicBezTo>
                        <a:cubicBezTo>
                          <a:pt x="5714974" y="3456639"/>
                          <a:pt x="5375335" y="3411300"/>
                          <a:pt x="5173366" y="3419121"/>
                        </a:cubicBezTo>
                        <a:cubicBezTo>
                          <a:pt x="4971397" y="3426942"/>
                          <a:pt x="4887567" y="3416642"/>
                          <a:pt x="4752006" y="3419121"/>
                        </a:cubicBezTo>
                        <a:cubicBezTo>
                          <a:pt x="4616445" y="3421600"/>
                          <a:pt x="4374194" y="3364249"/>
                          <a:pt x="4002921" y="3419121"/>
                        </a:cubicBezTo>
                        <a:cubicBezTo>
                          <a:pt x="3631648" y="3473993"/>
                          <a:pt x="3689876" y="3411256"/>
                          <a:pt x="3499630" y="3419121"/>
                        </a:cubicBezTo>
                        <a:cubicBezTo>
                          <a:pt x="3309384" y="3426986"/>
                          <a:pt x="3300704" y="3418280"/>
                          <a:pt x="3160201" y="3419121"/>
                        </a:cubicBezTo>
                        <a:cubicBezTo>
                          <a:pt x="3019698" y="3419962"/>
                          <a:pt x="2629758" y="3414307"/>
                          <a:pt x="2493047" y="3419121"/>
                        </a:cubicBezTo>
                        <a:cubicBezTo>
                          <a:pt x="2356336" y="3423935"/>
                          <a:pt x="2216205" y="3391935"/>
                          <a:pt x="2071687" y="3419121"/>
                        </a:cubicBezTo>
                        <a:cubicBezTo>
                          <a:pt x="1927169" y="3446307"/>
                          <a:pt x="1612869" y="3401005"/>
                          <a:pt x="1404534" y="3419121"/>
                        </a:cubicBezTo>
                        <a:cubicBezTo>
                          <a:pt x="1196199" y="3437237"/>
                          <a:pt x="930858" y="3351048"/>
                          <a:pt x="655449" y="3419121"/>
                        </a:cubicBezTo>
                        <a:cubicBezTo>
                          <a:pt x="380041" y="3487194"/>
                          <a:pt x="168506" y="3390178"/>
                          <a:pt x="0" y="3419121"/>
                        </a:cubicBezTo>
                        <a:cubicBezTo>
                          <a:pt x="-182" y="3244840"/>
                          <a:pt x="72458" y="3052814"/>
                          <a:pt x="0" y="2780885"/>
                        </a:cubicBezTo>
                        <a:cubicBezTo>
                          <a:pt x="-72458" y="2508956"/>
                          <a:pt x="55886" y="2450569"/>
                          <a:pt x="0" y="2279414"/>
                        </a:cubicBezTo>
                        <a:cubicBezTo>
                          <a:pt x="-55886" y="2108259"/>
                          <a:pt x="26097" y="1917274"/>
                          <a:pt x="0" y="1709561"/>
                        </a:cubicBezTo>
                        <a:cubicBezTo>
                          <a:pt x="-26097" y="1501848"/>
                          <a:pt x="14694" y="1396067"/>
                          <a:pt x="0" y="1105516"/>
                        </a:cubicBezTo>
                        <a:cubicBezTo>
                          <a:pt x="-14694" y="814966"/>
                          <a:pt x="272" y="803670"/>
                          <a:pt x="0" y="638236"/>
                        </a:cubicBezTo>
                        <a:cubicBezTo>
                          <a:pt x="-272" y="472802"/>
                          <a:pt x="14809" y="130384"/>
                          <a:pt x="0" y="0"/>
                        </a:cubicBezTo>
                        <a:close/>
                      </a:path>
                      <a:path w="8762978" h="3419121" fill="darkenLess" stroke="0" extrusionOk="0">
                        <a:moveTo>
                          <a:pt x="8193113" y="3419121"/>
                        </a:moveTo>
                        <a:cubicBezTo>
                          <a:pt x="8216443" y="3214523"/>
                          <a:pt x="8260080" y="3168367"/>
                          <a:pt x="8307086" y="2963229"/>
                        </a:cubicBezTo>
                        <a:cubicBezTo>
                          <a:pt x="8522689" y="2895652"/>
                          <a:pt x="8569249" y="2931229"/>
                          <a:pt x="8762978" y="2849256"/>
                        </a:cubicBezTo>
                        <a:cubicBezTo>
                          <a:pt x="8720719" y="2954397"/>
                          <a:pt x="8506836" y="3045572"/>
                          <a:pt x="8478046" y="3134189"/>
                        </a:cubicBezTo>
                        <a:cubicBezTo>
                          <a:pt x="8449256" y="3222806"/>
                          <a:pt x="8311207" y="3262369"/>
                          <a:pt x="8193113" y="3419121"/>
                        </a:cubicBezTo>
                        <a:close/>
                      </a:path>
                      <a:path w="8762978" h="3419121" fill="none" extrusionOk="0">
                        <a:moveTo>
                          <a:pt x="8193113" y="3419121"/>
                        </a:moveTo>
                        <a:cubicBezTo>
                          <a:pt x="8223879" y="3200519"/>
                          <a:pt x="8277368" y="3122059"/>
                          <a:pt x="8307086" y="2963229"/>
                        </a:cubicBezTo>
                        <a:cubicBezTo>
                          <a:pt x="8466612" y="2889094"/>
                          <a:pt x="8628820" y="2885222"/>
                          <a:pt x="8762978" y="2849256"/>
                        </a:cubicBezTo>
                        <a:cubicBezTo>
                          <a:pt x="8705818" y="2971723"/>
                          <a:pt x="8592306" y="3017328"/>
                          <a:pt x="8483744" y="3128490"/>
                        </a:cubicBezTo>
                        <a:cubicBezTo>
                          <a:pt x="8375182" y="3239652"/>
                          <a:pt x="8267965" y="3334975"/>
                          <a:pt x="8193113" y="3419121"/>
                        </a:cubicBezTo>
                        <a:cubicBezTo>
                          <a:pt x="8022724" y="3445734"/>
                          <a:pt x="7758315" y="3381500"/>
                          <a:pt x="7607891" y="3419121"/>
                        </a:cubicBezTo>
                        <a:cubicBezTo>
                          <a:pt x="7457467" y="3456742"/>
                          <a:pt x="7067744" y="3403828"/>
                          <a:pt x="6858806" y="3419121"/>
                        </a:cubicBezTo>
                        <a:cubicBezTo>
                          <a:pt x="6649868" y="3434414"/>
                          <a:pt x="6558244" y="3356655"/>
                          <a:pt x="6273584" y="3419121"/>
                        </a:cubicBezTo>
                        <a:cubicBezTo>
                          <a:pt x="5988924" y="3481587"/>
                          <a:pt x="6010874" y="3408686"/>
                          <a:pt x="5934155" y="3419121"/>
                        </a:cubicBezTo>
                        <a:cubicBezTo>
                          <a:pt x="5857436" y="3429556"/>
                          <a:pt x="5683254" y="3394617"/>
                          <a:pt x="5512795" y="3419121"/>
                        </a:cubicBezTo>
                        <a:cubicBezTo>
                          <a:pt x="5342336" y="3443625"/>
                          <a:pt x="5133617" y="3370621"/>
                          <a:pt x="5009503" y="3419121"/>
                        </a:cubicBezTo>
                        <a:cubicBezTo>
                          <a:pt x="4885389" y="3467621"/>
                          <a:pt x="4490305" y="3375002"/>
                          <a:pt x="4342350" y="3419121"/>
                        </a:cubicBezTo>
                        <a:cubicBezTo>
                          <a:pt x="4194395" y="3463240"/>
                          <a:pt x="3881230" y="3343643"/>
                          <a:pt x="3675196" y="3419121"/>
                        </a:cubicBezTo>
                        <a:cubicBezTo>
                          <a:pt x="3469162" y="3494599"/>
                          <a:pt x="3337911" y="3417493"/>
                          <a:pt x="3089974" y="3419121"/>
                        </a:cubicBezTo>
                        <a:cubicBezTo>
                          <a:pt x="2842037" y="3420749"/>
                          <a:pt x="2805357" y="3382561"/>
                          <a:pt x="2586683" y="3419121"/>
                        </a:cubicBezTo>
                        <a:cubicBezTo>
                          <a:pt x="2368009" y="3455681"/>
                          <a:pt x="2109848" y="3356292"/>
                          <a:pt x="1837598" y="3419121"/>
                        </a:cubicBezTo>
                        <a:cubicBezTo>
                          <a:pt x="1565349" y="3481950"/>
                          <a:pt x="1433724" y="3401325"/>
                          <a:pt x="1252376" y="3419121"/>
                        </a:cubicBezTo>
                        <a:cubicBezTo>
                          <a:pt x="1071028" y="3436917"/>
                          <a:pt x="1006880" y="3398285"/>
                          <a:pt x="831016" y="3419121"/>
                        </a:cubicBezTo>
                        <a:cubicBezTo>
                          <a:pt x="655152" y="3439957"/>
                          <a:pt x="304228" y="3344048"/>
                          <a:pt x="0" y="3419121"/>
                        </a:cubicBezTo>
                        <a:cubicBezTo>
                          <a:pt x="-32597" y="3272893"/>
                          <a:pt x="23175" y="3135311"/>
                          <a:pt x="0" y="2951841"/>
                        </a:cubicBezTo>
                        <a:cubicBezTo>
                          <a:pt x="-23175" y="2768371"/>
                          <a:pt x="66826" y="2623663"/>
                          <a:pt x="0" y="2347796"/>
                        </a:cubicBezTo>
                        <a:cubicBezTo>
                          <a:pt x="-66826" y="2071929"/>
                          <a:pt x="5826" y="2034024"/>
                          <a:pt x="0" y="1812134"/>
                        </a:cubicBezTo>
                        <a:cubicBezTo>
                          <a:pt x="-5826" y="1590244"/>
                          <a:pt x="18854" y="1432002"/>
                          <a:pt x="0" y="1310663"/>
                        </a:cubicBezTo>
                        <a:cubicBezTo>
                          <a:pt x="-18854" y="1189324"/>
                          <a:pt x="13858" y="949408"/>
                          <a:pt x="0" y="706618"/>
                        </a:cubicBezTo>
                        <a:cubicBezTo>
                          <a:pt x="-13858" y="463828"/>
                          <a:pt x="67233" y="167835"/>
                          <a:pt x="0" y="0"/>
                        </a:cubicBezTo>
                        <a:cubicBezTo>
                          <a:pt x="162638" y="-29417"/>
                          <a:pt x="411631" y="63784"/>
                          <a:pt x="671828" y="0"/>
                        </a:cubicBezTo>
                        <a:cubicBezTo>
                          <a:pt x="932025" y="-63784"/>
                          <a:pt x="864840" y="35985"/>
                          <a:pt x="993138" y="0"/>
                        </a:cubicBezTo>
                        <a:cubicBezTo>
                          <a:pt x="1121436" y="-35985"/>
                          <a:pt x="1164563" y="26681"/>
                          <a:pt x="1314447" y="0"/>
                        </a:cubicBezTo>
                        <a:cubicBezTo>
                          <a:pt x="1464331" y="-26681"/>
                          <a:pt x="1818754" y="81088"/>
                          <a:pt x="2073905" y="0"/>
                        </a:cubicBezTo>
                        <a:cubicBezTo>
                          <a:pt x="2329056" y="-81088"/>
                          <a:pt x="2287206" y="25158"/>
                          <a:pt x="2395214" y="0"/>
                        </a:cubicBezTo>
                        <a:cubicBezTo>
                          <a:pt x="2503222" y="-25158"/>
                          <a:pt x="2597827" y="8560"/>
                          <a:pt x="2716523" y="0"/>
                        </a:cubicBezTo>
                        <a:cubicBezTo>
                          <a:pt x="2835219" y="-8560"/>
                          <a:pt x="3097423" y="56053"/>
                          <a:pt x="3388351" y="0"/>
                        </a:cubicBezTo>
                        <a:cubicBezTo>
                          <a:pt x="3679279" y="-56053"/>
                          <a:pt x="3820113" y="39804"/>
                          <a:pt x="4147810" y="0"/>
                        </a:cubicBezTo>
                        <a:cubicBezTo>
                          <a:pt x="4475507" y="-39804"/>
                          <a:pt x="4587692" y="80085"/>
                          <a:pt x="4907268" y="0"/>
                        </a:cubicBezTo>
                        <a:cubicBezTo>
                          <a:pt x="5226844" y="-80085"/>
                          <a:pt x="5228028" y="1058"/>
                          <a:pt x="5403836" y="0"/>
                        </a:cubicBezTo>
                        <a:cubicBezTo>
                          <a:pt x="5579644" y="-1058"/>
                          <a:pt x="5978724" y="66590"/>
                          <a:pt x="6163295" y="0"/>
                        </a:cubicBezTo>
                        <a:cubicBezTo>
                          <a:pt x="6347866" y="-66590"/>
                          <a:pt x="6549862" y="39539"/>
                          <a:pt x="6835123" y="0"/>
                        </a:cubicBezTo>
                        <a:cubicBezTo>
                          <a:pt x="7120384" y="-39539"/>
                          <a:pt x="7087654" y="21357"/>
                          <a:pt x="7156432" y="0"/>
                        </a:cubicBezTo>
                        <a:cubicBezTo>
                          <a:pt x="7225210" y="-21357"/>
                          <a:pt x="7465480" y="5408"/>
                          <a:pt x="7653001" y="0"/>
                        </a:cubicBezTo>
                        <a:cubicBezTo>
                          <a:pt x="7840522" y="-5408"/>
                          <a:pt x="8352329" y="86964"/>
                          <a:pt x="8762978" y="0"/>
                        </a:cubicBezTo>
                        <a:cubicBezTo>
                          <a:pt x="8793521" y="272623"/>
                          <a:pt x="8748429" y="359602"/>
                          <a:pt x="8762978" y="626836"/>
                        </a:cubicBezTo>
                        <a:cubicBezTo>
                          <a:pt x="8777527" y="894070"/>
                          <a:pt x="8718838" y="1046022"/>
                          <a:pt x="8762978" y="1168195"/>
                        </a:cubicBezTo>
                        <a:cubicBezTo>
                          <a:pt x="8807118" y="1290368"/>
                          <a:pt x="8723491" y="1476337"/>
                          <a:pt x="8762978" y="1652568"/>
                        </a:cubicBezTo>
                        <a:cubicBezTo>
                          <a:pt x="8802465" y="1828799"/>
                          <a:pt x="8706984" y="1971525"/>
                          <a:pt x="8762978" y="2136942"/>
                        </a:cubicBezTo>
                        <a:cubicBezTo>
                          <a:pt x="8818972" y="2302359"/>
                          <a:pt x="8705211" y="2671445"/>
                          <a:pt x="8762978" y="2849256"/>
                        </a:cubicBezTo>
                      </a:path>
                      <a:path w="8762978" h="3419121" fill="none" stroke="0" extrusionOk="0">
                        <a:moveTo>
                          <a:pt x="8193113" y="3419121"/>
                        </a:moveTo>
                        <a:cubicBezTo>
                          <a:pt x="8196613" y="3199102"/>
                          <a:pt x="8316524" y="3081851"/>
                          <a:pt x="8307086" y="2963229"/>
                        </a:cubicBezTo>
                        <a:cubicBezTo>
                          <a:pt x="8420602" y="2924774"/>
                          <a:pt x="8591950" y="2939590"/>
                          <a:pt x="8762978" y="2849256"/>
                        </a:cubicBezTo>
                        <a:cubicBezTo>
                          <a:pt x="8686953" y="2946080"/>
                          <a:pt x="8519355" y="3058665"/>
                          <a:pt x="8466648" y="3145586"/>
                        </a:cubicBezTo>
                        <a:cubicBezTo>
                          <a:pt x="8413941" y="3232507"/>
                          <a:pt x="8261860" y="3324009"/>
                          <a:pt x="8193113" y="3419121"/>
                        </a:cubicBezTo>
                        <a:cubicBezTo>
                          <a:pt x="7934789" y="3452169"/>
                          <a:pt x="7739336" y="3406078"/>
                          <a:pt x="7607891" y="3419121"/>
                        </a:cubicBezTo>
                        <a:cubicBezTo>
                          <a:pt x="7476446" y="3432164"/>
                          <a:pt x="7199024" y="3386479"/>
                          <a:pt x="7022668" y="3419121"/>
                        </a:cubicBezTo>
                        <a:cubicBezTo>
                          <a:pt x="6846312" y="3451763"/>
                          <a:pt x="6658485" y="3341470"/>
                          <a:pt x="6355515" y="3419121"/>
                        </a:cubicBezTo>
                        <a:cubicBezTo>
                          <a:pt x="6052545" y="3496772"/>
                          <a:pt x="5758230" y="3364615"/>
                          <a:pt x="5606430" y="3419121"/>
                        </a:cubicBezTo>
                        <a:cubicBezTo>
                          <a:pt x="5454631" y="3473627"/>
                          <a:pt x="5267747" y="3400611"/>
                          <a:pt x="4939277" y="3419121"/>
                        </a:cubicBezTo>
                        <a:cubicBezTo>
                          <a:pt x="4610807" y="3437631"/>
                          <a:pt x="4350354" y="3413835"/>
                          <a:pt x="4190192" y="3419121"/>
                        </a:cubicBezTo>
                        <a:cubicBezTo>
                          <a:pt x="4030030" y="3424407"/>
                          <a:pt x="3746557" y="3400322"/>
                          <a:pt x="3523039" y="3419121"/>
                        </a:cubicBezTo>
                        <a:cubicBezTo>
                          <a:pt x="3299521" y="3437920"/>
                          <a:pt x="3202101" y="3394856"/>
                          <a:pt x="3101678" y="3419121"/>
                        </a:cubicBezTo>
                        <a:cubicBezTo>
                          <a:pt x="3001255" y="3443386"/>
                          <a:pt x="2734457" y="3343039"/>
                          <a:pt x="2434525" y="3419121"/>
                        </a:cubicBezTo>
                        <a:cubicBezTo>
                          <a:pt x="2134593" y="3495203"/>
                          <a:pt x="2107959" y="3372620"/>
                          <a:pt x="1931234" y="3419121"/>
                        </a:cubicBezTo>
                        <a:cubicBezTo>
                          <a:pt x="1754509" y="3465622"/>
                          <a:pt x="1634689" y="3381955"/>
                          <a:pt x="1509874" y="3419121"/>
                        </a:cubicBezTo>
                        <a:cubicBezTo>
                          <a:pt x="1385059" y="3456287"/>
                          <a:pt x="1243897" y="3401705"/>
                          <a:pt x="1170445" y="3419121"/>
                        </a:cubicBezTo>
                        <a:cubicBezTo>
                          <a:pt x="1096993" y="3436537"/>
                          <a:pt x="944895" y="3416133"/>
                          <a:pt x="749085" y="3419121"/>
                        </a:cubicBezTo>
                        <a:cubicBezTo>
                          <a:pt x="553275" y="3422109"/>
                          <a:pt x="155075" y="3363434"/>
                          <a:pt x="0" y="3419121"/>
                        </a:cubicBezTo>
                        <a:cubicBezTo>
                          <a:pt x="-48922" y="3299618"/>
                          <a:pt x="62195" y="3013184"/>
                          <a:pt x="0" y="2849268"/>
                        </a:cubicBezTo>
                        <a:cubicBezTo>
                          <a:pt x="-62195" y="2685352"/>
                          <a:pt x="64376" y="2366873"/>
                          <a:pt x="0" y="2211032"/>
                        </a:cubicBezTo>
                        <a:cubicBezTo>
                          <a:pt x="-64376" y="2055191"/>
                          <a:pt x="73207" y="1734890"/>
                          <a:pt x="0" y="1572796"/>
                        </a:cubicBezTo>
                        <a:cubicBezTo>
                          <a:pt x="-73207" y="1410702"/>
                          <a:pt x="66777" y="1205959"/>
                          <a:pt x="0" y="1002942"/>
                        </a:cubicBezTo>
                        <a:cubicBezTo>
                          <a:pt x="-66777" y="799925"/>
                          <a:pt x="23514" y="310176"/>
                          <a:pt x="0" y="0"/>
                        </a:cubicBezTo>
                        <a:cubicBezTo>
                          <a:pt x="235746" y="-5121"/>
                          <a:pt x="455965" y="44132"/>
                          <a:pt x="584199" y="0"/>
                        </a:cubicBezTo>
                        <a:cubicBezTo>
                          <a:pt x="712433" y="-44132"/>
                          <a:pt x="867403" y="43985"/>
                          <a:pt x="993138" y="0"/>
                        </a:cubicBezTo>
                        <a:cubicBezTo>
                          <a:pt x="1118873" y="-43985"/>
                          <a:pt x="1210835" y="5236"/>
                          <a:pt x="1402076" y="0"/>
                        </a:cubicBezTo>
                        <a:cubicBezTo>
                          <a:pt x="1593317" y="-5236"/>
                          <a:pt x="1680472" y="15043"/>
                          <a:pt x="1811015" y="0"/>
                        </a:cubicBezTo>
                        <a:cubicBezTo>
                          <a:pt x="1941558" y="-15043"/>
                          <a:pt x="2057618" y="41852"/>
                          <a:pt x="2219954" y="0"/>
                        </a:cubicBezTo>
                        <a:cubicBezTo>
                          <a:pt x="2382290" y="-41852"/>
                          <a:pt x="2480613" y="40586"/>
                          <a:pt x="2716523" y="0"/>
                        </a:cubicBezTo>
                        <a:cubicBezTo>
                          <a:pt x="2952433" y="-40586"/>
                          <a:pt x="3009376" y="35228"/>
                          <a:pt x="3125462" y="0"/>
                        </a:cubicBezTo>
                        <a:cubicBezTo>
                          <a:pt x="3241548" y="-35228"/>
                          <a:pt x="3447887" y="56359"/>
                          <a:pt x="3622031" y="0"/>
                        </a:cubicBezTo>
                        <a:cubicBezTo>
                          <a:pt x="3796175" y="-56359"/>
                          <a:pt x="4119523" y="80055"/>
                          <a:pt x="4293859" y="0"/>
                        </a:cubicBezTo>
                        <a:cubicBezTo>
                          <a:pt x="4468195" y="-80055"/>
                          <a:pt x="4549572" y="24546"/>
                          <a:pt x="4702798" y="0"/>
                        </a:cubicBezTo>
                        <a:cubicBezTo>
                          <a:pt x="4856024" y="-24546"/>
                          <a:pt x="4869748" y="9570"/>
                          <a:pt x="5024107" y="0"/>
                        </a:cubicBezTo>
                        <a:cubicBezTo>
                          <a:pt x="5178466" y="-9570"/>
                          <a:pt x="5567966" y="84932"/>
                          <a:pt x="5783565" y="0"/>
                        </a:cubicBezTo>
                        <a:cubicBezTo>
                          <a:pt x="5999164" y="-84932"/>
                          <a:pt x="6021810" y="31198"/>
                          <a:pt x="6104875" y="0"/>
                        </a:cubicBezTo>
                        <a:cubicBezTo>
                          <a:pt x="6187940" y="-31198"/>
                          <a:pt x="6453174" y="11371"/>
                          <a:pt x="6689073" y="0"/>
                        </a:cubicBezTo>
                        <a:cubicBezTo>
                          <a:pt x="6924972" y="-11371"/>
                          <a:pt x="6922463" y="32758"/>
                          <a:pt x="7010382" y="0"/>
                        </a:cubicBezTo>
                        <a:cubicBezTo>
                          <a:pt x="7098301" y="-32758"/>
                          <a:pt x="7447291" y="31625"/>
                          <a:pt x="7682211" y="0"/>
                        </a:cubicBezTo>
                        <a:cubicBezTo>
                          <a:pt x="7917131" y="-31625"/>
                          <a:pt x="8023192" y="66976"/>
                          <a:pt x="8266409" y="0"/>
                        </a:cubicBezTo>
                        <a:cubicBezTo>
                          <a:pt x="8509626" y="-66976"/>
                          <a:pt x="8515264" y="29429"/>
                          <a:pt x="8762978" y="0"/>
                        </a:cubicBezTo>
                        <a:cubicBezTo>
                          <a:pt x="8788088" y="254120"/>
                          <a:pt x="8718796" y="428173"/>
                          <a:pt x="8762978" y="569851"/>
                        </a:cubicBezTo>
                        <a:cubicBezTo>
                          <a:pt x="8807160" y="711529"/>
                          <a:pt x="8710454" y="827100"/>
                          <a:pt x="8762978" y="1082717"/>
                        </a:cubicBezTo>
                        <a:cubicBezTo>
                          <a:pt x="8815502" y="1338334"/>
                          <a:pt x="8702702" y="1444578"/>
                          <a:pt x="8762978" y="1681061"/>
                        </a:cubicBezTo>
                        <a:cubicBezTo>
                          <a:pt x="8823254" y="1917544"/>
                          <a:pt x="8726699" y="2034008"/>
                          <a:pt x="8762978" y="2165435"/>
                        </a:cubicBezTo>
                        <a:cubicBezTo>
                          <a:pt x="8799257" y="2296862"/>
                          <a:pt x="8718946" y="2617812"/>
                          <a:pt x="8762978" y="2849256"/>
                        </a:cubicBezTo>
                      </a:path>
                    </a:pathLst>
                  </a:custGeom>
                  <ask:type>
                    <ask:lineSketchNone/>
                  </ask:type>
                </ask:lineSketchStyleProps>
              </a:ext>
            </a:extLst>
          </a:ln>
        </p:spPr>
        <p:style>
          <a:lnRef idx="2">
            <a:schemeClr val="dk1"/>
          </a:lnRef>
          <a:fillRef idx="1">
            <a:schemeClr val="lt1"/>
          </a:fillRef>
          <a:effectRef idx="0">
            <a:schemeClr val="dk1"/>
          </a:effectRef>
          <a:fontRef idx="minor">
            <a:schemeClr val="dk1"/>
          </a:fontRef>
        </p:style>
        <p:txBody>
          <a:bodyPr rIns="504000" rtlCol="0" anchor="ctr"/>
          <a:lstStyle/>
          <a:p>
            <a:pPr lvl="2" algn="just"/>
            <a:endParaRPr lang="es-ES" dirty="0">
              <a:latin typeface="+mj-lt"/>
            </a:endParaRPr>
          </a:p>
        </p:txBody>
      </p:sp>
      <p:pic>
        <p:nvPicPr>
          <p:cNvPr id="49" name="Picture 2" descr="Resultado de imagen para objective png green">
            <a:extLst>
              <a:ext uri="{FF2B5EF4-FFF2-40B4-BE49-F238E27FC236}">
                <a16:creationId xmlns:a16="http://schemas.microsoft.com/office/drawing/2014/main" id="{DE6BEDDF-14A5-48BA-9AB0-AAD84D346D7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0979" y="1921433"/>
            <a:ext cx="373090" cy="36975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Resultado de imagen para objective png green">
            <a:extLst>
              <a:ext uri="{FF2B5EF4-FFF2-40B4-BE49-F238E27FC236}">
                <a16:creationId xmlns:a16="http://schemas.microsoft.com/office/drawing/2014/main" id="{E805A300-8482-4AE7-8E7C-E90FEA16323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0979" y="3486680"/>
            <a:ext cx="373090" cy="369759"/>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3578384" y="1961369"/>
            <a:ext cx="7802006" cy="1331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C" dirty="0">
                <a:solidFill>
                  <a:schemeClr val="tx1"/>
                </a:solidFill>
                <a:latin typeface="+mj-lt"/>
              </a:rPr>
              <a:t>La aplicación propuesta tiene como fin el ámbito educativo, pero su alcance puede abarcar otras áreas, como lo es el ecoturismo virtual que consiste en la simulación de zonas naturales utilizando modelos 3D que permitan crear un paisaje semejante al entorno real.</a:t>
            </a:r>
          </a:p>
          <a:p>
            <a:pPr algn="ctr"/>
            <a:endParaRPr lang="es-EC" dirty="0"/>
          </a:p>
        </p:txBody>
      </p:sp>
      <p:sp>
        <p:nvSpPr>
          <p:cNvPr id="35" name="Rectángulo 34"/>
          <p:cNvSpPr/>
          <p:nvPr/>
        </p:nvSpPr>
        <p:spPr>
          <a:xfrm>
            <a:off x="3578384" y="3264575"/>
            <a:ext cx="7802006" cy="1331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C" dirty="0">
                <a:solidFill>
                  <a:schemeClr val="tx1"/>
                </a:solidFill>
                <a:latin typeface="+mj-lt"/>
              </a:rPr>
              <a:t>En cuanto al </a:t>
            </a:r>
            <a:r>
              <a:rPr lang="es-EC" dirty="0" err="1">
                <a:solidFill>
                  <a:schemeClr val="tx1"/>
                </a:solidFill>
                <a:latin typeface="+mj-lt"/>
              </a:rPr>
              <a:t>Edu-Entertainment</a:t>
            </a:r>
            <a:r>
              <a:rPr lang="es-EC" dirty="0">
                <a:solidFill>
                  <a:schemeClr val="tx1"/>
                </a:solidFill>
                <a:latin typeface="+mj-lt"/>
              </a:rPr>
              <a:t>, el prototipo puede escalar con la implementación de más escenarios o niveles que permitan mostrar al estudiante otros ecosistemas y de esta manera mantenerlo motivado durante el proceso de aprendizaje. </a:t>
            </a:r>
          </a:p>
        </p:txBody>
      </p:sp>
    </p:spTree>
    <p:extLst>
      <p:ext uri="{BB962C8B-B14F-4D97-AF65-F5344CB8AC3E}">
        <p14:creationId xmlns:p14="http://schemas.microsoft.com/office/powerpoint/2010/main" val="27389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2640688"/>
            <a:ext cx="12192000" cy="2763699"/>
          </a:xfrm>
          <a:prstGeom prst="rect">
            <a:avLst/>
          </a:prstGeom>
          <a:gradFill flip="none" rotWithShape="1">
            <a:gsLst>
              <a:gs pos="0">
                <a:schemeClr val="accent6">
                  <a:lumMod val="40000"/>
                  <a:lumOff val="60000"/>
                  <a:shade val="30000"/>
                  <a:satMod val="115000"/>
                </a:schemeClr>
              </a:gs>
              <a:gs pos="50000">
                <a:schemeClr val="accent6">
                  <a:lumMod val="40000"/>
                  <a:lumOff val="60000"/>
                  <a:shade val="67500"/>
                  <a:satMod val="115000"/>
                </a:schemeClr>
              </a:gs>
              <a:gs pos="100000">
                <a:schemeClr val="accent6">
                  <a:lumMod val="40000"/>
                  <a:lumOff val="60000"/>
                  <a:shade val="100000"/>
                  <a:satMod val="115000"/>
                </a:schemeClr>
              </a:gs>
            </a:gsLst>
            <a:lin ang="5400000" scaled="1"/>
            <a:tileRect/>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1026" name="Picture 2" descr="Imagen relacionada"/>
          <p:cNvPicPr>
            <a:picLocks noChangeAspect="1" noChangeArrowheads="1"/>
          </p:cNvPicPr>
          <p:nvPr/>
        </p:nvPicPr>
        <p:blipFill rotWithShape="1">
          <a:blip r:embed="rId3">
            <a:extLst>
              <a:ext uri="{28A0092B-C50C-407E-A947-70E740481C1C}">
                <a14:useLocalDpi xmlns:a14="http://schemas.microsoft.com/office/drawing/2010/main" val="0"/>
              </a:ext>
            </a:extLst>
          </a:blip>
          <a:srcRect t="13992"/>
          <a:stretch/>
        </p:blipFill>
        <p:spPr bwMode="auto">
          <a:xfrm>
            <a:off x="0" y="0"/>
            <a:ext cx="12192000" cy="265429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12700" y="2768600"/>
            <a:ext cx="7378700" cy="2400657"/>
          </a:xfrm>
          <a:prstGeom prst="rect">
            <a:avLst/>
          </a:prstGeom>
          <a:noFill/>
        </p:spPr>
        <p:txBody>
          <a:bodyPr wrap="square" rtlCol="0">
            <a:spAutoFit/>
          </a:bodyPr>
          <a:lstStyle/>
          <a:p>
            <a:pPr algn="ctr"/>
            <a:r>
              <a:rPr lang="es-EC" sz="3000" b="1" dirty="0">
                <a:effectLst>
                  <a:outerShdw blurRad="50800" dist="38100" dir="13500000" algn="br" rotWithShape="0">
                    <a:prstClr val="black">
                      <a:alpha val="40000"/>
                    </a:prstClr>
                  </a:outerShdw>
                </a:effectLst>
                <a:latin typeface="+mj-lt"/>
              </a:rPr>
              <a:t>APLICACIÓN MULTIMEDIA EDU-ENTERTAINMENT PARA EDUCACIÓN AMBIENTAL, UTILIZANDO TÉCNICAS DE REALIDAD VIRTUAL Y REALIDAD AUMENTADA.</a:t>
            </a:r>
          </a:p>
        </p:txBody>
      </p:sp>
      <p:pic>
        <p:nvPicPr>
          <p:cNvPr id="1028" name="Picture 4" descr="Resultado de imagen para pym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700" y="5418000"/>
            <a:ext cx="2686906" cy="1440000"/>
          </a:xfrm>
          <a:prstGeom prst="rect">
            <a:avLst/>
          </a:prstGeom>
          <a:noFill/>
          <a:ln>
            <a:solidFill>
              <a:schemeClr val="accent6">
                <a:lumMod val="50000"/>
              </a:schemeClr>
            </a:solidFill>
          </a:ln>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5"/>
          <a:stretch>
            <a:fillRect/>
          </a:stretch>
        </p:blipFill>
        <p:spPr>
          <a:xfrm>
            <a:off x="5083275" y="5418000"/>
            <a:ext cx="2166097" cy="1440000"/>
          </a:xfrm>
          <a:prstGeom prst="rect">
            <a:avLst/>
          </a:prstGeom>
          <a:ln>
            <a:solidFill>
              <a:schemeClr val="accent6">
                <a:lumMod val="50000"/>
              </a:schemeClr>
            </a:solidFill>
          </a:ln>
        </p:spPr>
      </p:pic>
      <p:pic>
        <p:nvPicPr>
          <p:cNvPr id="1038" name="Picture 14" descr="Resultado de imagen para manufactura ecuado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87945" y="5417999"/>
            <a:ext cx="2395330" cy="1440000"/>
          </a:xfrm>
          <a:prstGeom prst="rect">
            <a:avLst/>
          </a:prstGeom>
          <a:noFill/>
          <a:ln>
            <a:solidFill>
              <a:schemeClr val="accent6">
                <a:lumMod val="50000"/>
              </a:schemeClr>
            </a:solidFill>
          </a:ln>
          <a:extLst>
            <a:ext uri="{909E8E84-426E-40DD-AFC4-6F175D3DCCD1}">
              <a14:hiddenFill xmlns:a14="http://schemas.microsoft.com/office/drawing/2010/main">
                <a:solidFill>
                  <a:srgbClr val="FFFFFF"/>
                </a:solidFill>
              </a14:hiddenFill>
            </a:ext>
          </a:extLst>
        </p:spPr>
      </p:pic>
      <p:pic>
        <p:nvPicPr>
          <p:cNvPr id="1040" name="Picture 16" descr="Resultado de imagen para ecuado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30263" y="5418000"/>
            <a:ext cx="2661737" cy="1440000"/>
          </a:xfrm>
          <a:prstGeom prst="rect">
            <a:avLst/>
          </a:prstGeom>
          <a:noFill/>
          <a:ln>
            <a:solidFill>
              <a:schemeClr val="accent6">
                <a:lumMod val="50000"/>
              </a:schemeClr>
            </a:solidFill>
          </a:ln>
          <a:extLst>
            <a:ext uri="{909E8E84-426E-40DD-AFC4-6F175D3DCCD1}">
              <a14:hiddenFill xmlns:a14="http://schemas.microsoft.com/office/drawing/2010/main">
                <a:solidFill>
                  <a:srgbClr val="FFFFFF"/>
                </a:solidFill>
              </a14:hiddenFill>
            </a:ext>
          </a:extLst>
        </p:spPr>
      </p:pic>
      <p:pic>
        <p:nvPicPr>
          <p:cNvPr id="1042" name="Picture 18" descr="Resultado de imagen para camaronera man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49372" y="5417999"/>
            <a:ext cx="2280891" cy="1440000"/>
          </a:xfrm>
          <a:prstGeom prst="rect">
            <a:avLst/>
          </a:prstGeom>
          <a:noFill/>
          <a:ln>
            <a:solidFill>
              <a:schemeClr val="accent6">
                <a:lumMod val="50000"/>
              </a:schemeClr>
            </a:solidFill>
          </a:ln>
          <a:extLst>
            <a:ext uri="{909E8E84-426E-40DD-AFC4-6F175D3DCCD1}">
              <a14:hiddenFill xmlns:a14="http://schemas.microsoft.com/office/drawing/2010/main">
                <a:solidFill>
                  <a:srgbClr val="FFFFFF"/>
                </a:solidFill>
              </a14:hiddenFill>
            </a:ext>
          </a:extLst>
        </p:spPr>
      </p:pic>
      <p:sp>
        <p:nvSpPr>
          <p:cNvPr id="16" name="AutoShape 5"/>
          <p:cNvSpPr>
            <a:spLocks noChangeArrowheads="1"/>
          </p:cNvSpPr>
          <p:nvPr/>
        </p:nvSpPr>
        <p:spPr bwMode="auto">
          <a:xfrm>
            <a:off x="7249372" y="3136901"/>
            <a:ext cx="4853728" cy="1762848"/>
          </a:xfrm>
          <a:prstGeom prst="flowChartAlternateProcess">
            <a:avLst/>
          </a:prstGeom>
          <a:gradFill flip="none" rotWithShape="1">
            <a:gsLst>
              <a:gs pos="0">
                <a:schemeClr val="accent6">
                  <a:lumMod val="40000"/>
                  <a:lumOff val="60000"/>
                  <a:shade val="30000"/>
                  <a:satMod val="115000"/>
                </a:schemeClr>
              </a:gs>
              <a:gs pos="50000">
                <a:schemeClr val="accent6">
                  <a:lumMod val="40000"/>
                  <a:lumOff val="60000"/>
                  <a:shade val="67500"/>
                  <a:satMod val="115000"/>
                </a:schemeClr>
              </a:gs>
              <a:gs pos="100000">
                <a:schemeClr val="accent6">
                  <a:lumMod val="40000"/>
                  <a:lumOff val="60000"/>
                  <a:shade val="100000"/>
                  <a:satMod val="115000"/>
                </a:schemeClr>
              </a:gs>
            </a:gsLst>
            <a:lin ang="8100000" scaled="1"/>
            <a:tileRect/>
          </a:gradFill>
          <a:ln w="76200">
            <a:solidFill>
              <a:srgbClr val="2A421A"/>
            </a:solidFill>
            <a:miter lim="800000"/>
            <a:headEnd/>
            <a:tailEnd/>
          </a:ln>
          <a:scene3d>
            <a:camera prst="perspectiveLeft"/>
            <a:lightRig rig="threePt" dir="t"/>
          </a:scene3d>
        </p:spPr>
        <p:txBody>
          <a:bodyPr wrap="none" anchor="ctr"/>
          <a:lstStyle>
            <a:lvl1pPr>
              <a:defRPr kumimoji="1" sz="2200" b="1">
                <a:solidFill>
                  <a:schemeClr val="bg1"/>
                </a:solidFill>
                <a:latin typeface="Times New Roman" panose="02020603050405020304" pitchFamily="18" charset="0"/>
                <a:cs typeface="Arial" panose="020B0604020202020204" pitchFamily="34" charset="0"/>
              </a:defRPr>
            </a:lvl1pPr>
            <a:lvl2pPr marL="742950" indent="-285750">
              <a:defRPr kumimoji="1" sz="2200" b="1">
                <a:solidFill>
                  <a:schemeClr val="bg1"/>
                </a:solidFill>
                <a:latin typeface="Times New Roman" panose="02020603050405020304" pitchFamily="18" charset="0"/>
                <a:cs typeface="Arial" panose="020B0604020202020204" pitchFamily="34" charset="0"/>
              </a:defRPr>
            </a:lvl2pPr>
            <a:lvl3pPr marL="1143000" indent="-228600">
              <a:defRPr kumimoji="1" sz="2200" b="1">
                <a:solidFill>
                  <a:schemeClr val="bg1"/>
                </a:solidFill>
                <a:latin typeface="Times New Roman" panose="02020603050405020304" pitchFamily="18" charset="0"/>
                <a:cs typeface="Arial" panose="020B0604020202020204" pitchFamily="34" charset="0"/>
              </a:defRPr>
            </a:lvl3pPr>
            <a:lvl4pPr marL="1600200" indent="-228600">
              <a:defRPr kumimoji="1" sz="2200" b="1">
                <a:solidFill>
                  <a:schemeClr val="bg1"/>
                </a:solidFill>
                <a:latin typeface="Times New Roman" panose="02020603050405020304" pitchFamily="18" charset="0"/>
                <a:cs typeface="Arial" panose="020B0604020202020204" pitchFamily="34" charset="0"/>
              </a:defRPr>
            </a:lvl4pPr>
            <a:lvl5pPr marL="2057400" indent="-228600">
              <a:defRPr kumimoji="1" sz="2200" b="1">
                <a:solidFill>
                  <a:schemeClr val="bg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kumimoji="1" sz="2200" b="1">
                <a:solidFill>
                  <a:schemeClr val="bg1"/>
                </a:solidFill>
                <a:latin typeface="Times New Roman" panose="02020603050405020304" pitchFamily="18" charset="0"/>
                <a:cs typeface="Arial" panose="020B0604020202020204" pitchFamily="34" charset="0"/>
              </a:defRPr>
            </a:lvl9pPr>
          </a:lstStyle>
          <a:p>
            <a:pPr algn="ctr" eaLnBrk="1" hangingPunct="1"/>
            <a:br>
              <a:rPr kumimoji="0" lang="es-ES" altLang="es-ES" sz="1600" b="0" dirty="0">
                <a:solidFill>
                  <a:schemeClr val="tx1"/>
                </a:solidFill>
                <a:latin typeface="+mj-lt"/>
              </a:rPr>
            </a:br>
            <a:r>
              <a:rPr kumimoji="0" lang="es-ES" altLang="es-ES" sz="1600" dirty="0">
                <a:solidFill>
                  <a:schemeClr val="tx1"/>
                </a:solidFill>
                <a:latin typeface="+mj-lt"/>
              </a:rPr>
              <a:t>AUTORES: </a:t>
            </a:r>
          </a:p>
          <a:p>
            <a:pPr algn="ctr" eaLnBrk="1" hangingPunct="1"/>
            <a:r>
              <a:rPr kumimoji="0" lang="es-ES" altLang="es-ES" sz="1600" b="0" dirty="0">
                <a:solidFill>
                  <a:schemeClr val="tx1"/>
                </a:solidFill>
                <a:latin typeface="+mj-lt"/>
              </a:rPr>
              <a:t>ARAUJO OLALLA DIEGO FERNANDO</a:t>
            </a:r>
          </a:p>
          <a:p>
            <a:pPr algn="ctr" eaLnBrk="1" hangingPunct="1"/>
            <a:r>
              <a:rPr kumimoji="0" lang="es-ES" altLang="es-ES" sz="1600" b="0" dirty="0">
                <a:solidFill>
                  <a:schemeClr val="tx1"/>
                </a:solidFill>
                <a:latin typeface="+mj-lt"/>
              </a:rPr>
              <a:t>DE LA CRUZ TOAPANTA BRYAN VINICIO</a:t>
            </a:r>
          </a:p>
          <a:p>
            <a:pPr algn="ctr" eaLnBrk="1" hangingPunct="1"/>
            <a:endParaRPr kumimoji="0" lang="es-ES" altLang="es-ES" sz="1600" b="0" dirty="0">
              <a:solidFill>
                <a:schemeClr val="tx1"/>
              </a:solidFill>
              <a:latin typeface="+mj-lt"/>
            </a:endParaRPr>
          </a:p>
          <a:p>
            <a:pPr algn="ctr" eaLnBrk="1" hangingPunct="1"/>
            <a:r>
              <a:rPr kumimoji="0" lang="es-ES" altLang="es-ES" sz="1600" dirty="0">
                <a:solidFill>
                  <a:schemeClr val="tx1"/>
                </a:solidFill>
                <a:latin typeface="+mj-lt"/>
              </a:rPr>
              <a:t>DIRECTOR: </a:t>
            </a:r>
          </a:p>
          <a:p>
            <a:pPr algn="ctr"/>
            <a:r>
              <a:rPr kumimoji="0" lang="es-ES" altLang="es-ES" sz="1600" b="0" dirty="0">
                <a:solidFill>
                  <a:schemeClr val="tx1"/>
                </a:solidFill>
                <a:latin typeface="+mj-lt"/>
              </a:rPr>
              <a:t>ING. VILLACÍS SILVA CÉSAR JAVIER</a:t>
            </a:r>
          </a:p>
          <a:p>
            <a:pPr algn="ctr" eaLnBrk="1" hangingPunct="1"/>
            <a:endParaRPr kumimoji="0" lang="es-ES" altLang="es-ES" sz="1600" b="0" dirty="0">
              <a:solidFill>
                <a:schemeClr val="tx1"/>
              </a:solidFill>
              <a:latin typeface="+mj-lt"/>
            </a:endParaRPr>
          </a:p>
        </p:txBody>
      </p:sp>
      <p:pic>
        <p:nvPicPr>
          <p:cNvPr id="3074" name="Picture 2" descr="https://www.jocotoco.org/dct/tmp_adjuntos/noEn/000/003/MatrizDatos_1570469615CHOCO_POPUP_E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5417999"/>
            <a:ext cx="2062437" cy="14400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Yanacocha"/>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31219" y="5417998"/>
            <a:ext cx="3684216" cy="144866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esultado de imagen para oso de anteojos g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351089" y="5417998"/>
            <a:ext cx="2285625" cy="144866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Resultado de imagen para abejas"/>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593938" y="5417997"/>
            <a:ext cx="2635623" cy="146228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Resultado de imagen para bosques de polylepi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256156" y="5417998"/>
            <a:ext cx="2935844" cy="147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783719"/>
      </p:ext>
    </p:extLst>
  </p:cSld>
  <p:clrMapOvr>
    <a:masterClrMapping/>
  </p:clrMapOvr>
  <p:transition spd="slow">
    <p:push dir="u"/>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empos nuevo romano-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6476</TotalTime>
  <Words>2115</Words>
  <Application>Microsoft Office PowerPoint</Application>
  <PresentationFormat>Panorámica</PresentationFormat>
  <Paragraphs>694</Paragraphs>
  <Slides>38</Slides>
  <Notes>38</Notes>
  <HiddenSlides>0</HiddenSlides>
  <MMClips>1</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38</vt:i4>
      </vt:variant>
    </vt:vector>
  </HeadingPairs>
  <TitlesOfParts>
    <vt:vector size="42" baseType="lpstr">
      <vt:lpstr>Arial</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Estudiante1</dc:creator>
  <cp:lastModifiedBy>Briiän De La cruz</cp:lastModifiedBy>
  <cp:revision>465</cp:revision>
  <dcterms:created xsi:type="dcterms:W3CDTF">2018-04-18T17:46:51Z</dcterms:created>
  <dcterms:modified xsi:type="dcterms:W3CDTF">2021-04-06T17:16:33Z</dcterms:modified>
</cp:coreProperties>
</file>